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53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38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41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36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44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7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6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1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3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2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BA0D9-DF2E-4C92-9A2C-32C80A0B39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8FBA-D65C-4B47-B80A-A7C30FDBE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1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9C89-067C-A646-C1B1-7BFB41CC1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291"/>
            <a:ext cx="9144000" cy="890955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AICS COMMONWEALTH</a:t>
            </a:r>
            <a:br>
              <a:rPr lang="en-US" sz="5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</a:br>
            <a:br>
              <a:rPr lang="en-US" sz="5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</a:br>
            <a:r>
              <a:rPr lang="en-US" sz="5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B950-E537-E5F5-E5CB-FE60F22AA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885704"/>
            <a:ext cx="8791575" cy="2372096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Andrei Cordero</a:t>
            </a:r>
            <a:b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Steven Jonathan Din</a:t>
            </a:r>
          </a:p>
          <a:p>
            <a:pPr algn="l"/>
            <a:r>
              <a:rPr lang="en-US" sz="32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Edhelo</a:t>
            </a:r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Zhen </a:t>
            </a:r>
            <a:r>
              <a:rPr lang="en-US" sz="32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Brufal</a:t>
            </a:r>
            <a:endParaRPr lang="en-US" sz="3200" dirty="0">
              <a:solidFill>
                <a:schemeClr val="bg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l"/>
            <a:r>
              <a:rPr lang="en-US" sz="32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Arjie</a:t>
            </a:r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Retreta</a:t>
            </a:r>
            <a:b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200" dirty="0" err="1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Cj</a:t>
            </a:r>
            <a:r>
              <a:rPr lang="en-US" sz="32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Bate</a:t>
            </a:r>
          </a:p>
        </p:txBody>
      </p:sp>
    </p:spTree>
    <p:extLst>
      <p:ext uri="{BB962C8B-B14F-4D97-AF65-F5344CB8AC3E}">
        <p14:creationId xmlns:p14="http://schemas.microsoft.com/office/powerpoint/2010/main" val="330356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336EC5-8FEB-2E03-ECFC-D135A092A677}"/>
              </a:ext>
            </a:extLst>
          </p:cNvPr>
          <p:cNvSpPr/>
          <p:nvPr/>
        </p:nvSpPr>
        <p:spPr>
          <a:xfrm>
            <a:off x="4501661" y="2543907"/>
            <a:ext cx="3188678" cy="17701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AICS Portal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8E65C-64A5-1745-3F36-10DED343F923}"/>
              </a:ext>
            </a:extLst>
          </p:cNvPr>
          <p:cNvSpPr/>
          <p:nvPr/>
        </p:nvSpPr>
        <p:spPr>
          <a:xfrm>
            <a:off x="351691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Student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DA7E40-B922-B546-D528-AE385BF0A231}"/>
              </a:ext>
            </a:extLst>
          </p:cNvPr>
          <p:cNvSpPr/>
          <p:nvPr/>
        </p:nvSpPr>
        <p:spPr>
          <a:xfrm>
            <a:off x="5046784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Scheduler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33A676-EC93-F641-4DE1-28645C5EBC68}"/>
              </a:ext>
            </a:extLst>
          </p:cNvPr>
          <p:cNvSpPr/>
          <p:nvPr/>
        </p:nvSpPr>
        <p:spPr>
          <a:xfrm>
            <a:off x="9741877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Admin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00968-5124-4707-37A9-6EE310F49564}"/>
              </a:ext>
            </a:extLst>
          </p:cNvPr>
          <p:cNvSpPr/>
          <p:nvPr/>
        </p:nvSpPr>
        <p:spPr>
          <a:xfrm>
            <a:off x="351691" y="4970586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Registrar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02A3CC-B5A1-22AB-1D39-E1C7E9C3403F}"/>
              </a:ext>
            </a:extLst>
          </p:cNvPr>
          <p:cNvCxnSpPr>
            <a:cxnSpLocks/>
          </p:cNvCxnSpPr>
          <p:nvPr/>
        </p:nvCxnSpPr>
        <p:spPr>
          <a:xfrm flipH="1">
            <a:off x="7690339" y="2801817"/>
            <a:ext cx="2520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DFF2E6F-A5AD-8F24-A1E5-86CB832990DF}"/>
              </a:ext>
            </a:extLst>
          </p:cNvPr>
          <p:cNvCxnSpPr>
            <a:cxnSpLocks/>
          </p:cNvCxnSpPr>
          <p:nvPr/>
        </p:nvCxnSpPr>
        <p:spPr>
          <a:xfrm>
            <a:off x="10210800" y="1899138"/>
            <a:ext cx="0" cy="9026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40A517-B048-7511-67AA-A041BA3E00B1}"/>
              </a:ext>
            </a:extLst>
          </p:cNvPr>
          <p:cNvSpPr txBox="1"/>
          <p:nvPr/>
        </p:nvSpPr>
        <p:spPr>
          <a:xfrm>
            <a:off x="7784123" y="2203938"/>
            <a:ext cx="209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347253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A81BFA-85A1-CC73-2C16-6F467D67BD00}"/>
              </a:ext>
            </a:extLst>
          </p:cNvPr>
          <p:cNvSpPr/>
          <p:nvPr/>
        </p:nvSpPr>
        <p:spPr>
          <a:xfrm>
            <a:off x="4501661" y="2543907"/>
            <a:ext cx="3188678" cy="17701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AICS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8F9D1-E193-A0C2-20A1-45DB5A24F99E}"/>
              </a:ext>
            </a:extLst>
          </p:cNvPr>
          <p:cNvSpPr/>
          <p:nvPr/>
        </p:nvSpPr>
        <p:spPr>
          <a:xfrm>
            <a:off x="351691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2E8196-B6D1-E7C6-5C1B-3BB858E25A20}"/>
              </a:ext>
            </a:extLst>
          </p:cNvPr>
          <p:cNvSpPr/>
          <p:nvPr/>
        </p:nvSpPr>
        <p:spPr>
          <a:xfrm>
            <a:off x="5046784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14D731-90B9-85C1-8D36-F0BF7E8EADE9}"/>
              </a:ext>
            </a:extLst>
          </p:cNvPr>
          <p:cNvSpPr/>
          <p:nvPr/>
        </p:nvSpPr>
        <p:spPr>
          <a:xfrm>
            <a:off x="9741877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B63C12-DF73-51AE-D714-C6AE7BF707C1}"/>
              </a:ext>
            </a:extLst>
          </p:cNvPr>
          <p:cNvSpPr/>
          <p:nvPr/>
        </p:nvSpPr>
        <p:spPr>
          <a:xfrm>
            <a:off x="351691" y="4970586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Registrar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23F6E1-54FC-EEF6-509C-927704D29B94}"/>
              </a:ext>
            </a:extLst>
          </p:cNvPr>
          <p:cNvCxnSpPr>
            <a:cxnSpLocks/>
          </p:cNvCxnSpPr>
          <p:nvPr/>
        </p:nvCxnSpPr>
        <p:spPr>
          <a:xfrm flipH="1">
            <a:off x="7690339" y="2801817"/>
            <a:ext cx="2520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DFA468-438B-5497-74B0-AC4F2E45426E}"/>
              </a:ext>
            </a:extLst>
          </p:cNvPr>
          <p:cNvCxnSpPr>
            <a:cxnSpLocks/>
          </p:cNvCxnSpPr>
          <p:nvPr/>
        </p:nvCxnSpPr>
        <p:spPr>
          <a:xfrm>
            <a:off x="10210800" y="1899138"/>
            <a:ext cx="0" cy="9026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E919C6-8431-BF02-60F7-FEEC1366A882}"/>
              </a:ext>
            </a:extLst>
          </p:cNvPr>
          <p:cNvSpPr txBox="1"/>
          <p:nvPr/>
        </p:nvSpPr>
        <p:spPr>
          <a:xfrm>
            <a:off x="7784123" y="2203938"/>
            <a:ext cx="209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D1EF3A-77A9-A46E-37EC-F6790582B0E4}"/>
              </a:ext>
            </a:extLst>
          </p:cNvPr>
          <p:cNvCxnSpPr/>
          <p:nvPr/>
        </p:nvCxnSpPr>
        <p:spPr>
          <a:xfrm>
            <a:off x="1757548" y="1887415"/>
            <a:ext cx="0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C9FCA9-695D-E213-80DF-CC9EE85790C1}"/>
              </a:ext>
            </a:extLst>
          </p:cNvPr>
          <p:cNvCxnSpPr>
            <a:cxnSpLocks/>
          </p:cNvCxnSpPr>
          <p:nvPr/>
        </p:nvCxnSpPr>
        <p:spPr>
          <a:xfrm>
            <a:off x="1757548" y="2801817"/>
            <a:ext cx="27441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2815D7-4ED6-4FF2-355C-ADC1E05EF669}"/>
              </a:ext>
            </a:extLst>
          </p:cNvPr>
          <p:cNvSpPr txBox="1"/>
          <p:nvPr/>
        </p:nvSpPr>
        <p:spPr>
          <a:xfrm>
            <a:off x="1981199" y="2303530"/>
            <a:ext cx="2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Enrollment 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1219765-806F-6F52-9C9B-92177BA76648}"/>
              </a:ext>
            </a:extLst>
          </p:cNvPr>
          <p:cNvSpPr/>
          <p:nvPr/>
        </p:nvSpPr>
        <p:spPr>
          <a:xfrm>
            <a:off x="4501661" y="2543907"/>
            <a:ext cx="3188678" cy="17701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AICS Portal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4518A3-423F-C2F5-C09A-013DB8B38415}"/>
              </a:ext>
            </a:extLst>
          </p:cNvPr>
          <p:cNvSpPr/>
          <p:nvPr/>
        </p:nvSpPr>
        <p:spPr>
          <a:xfrm>
            <a:off x="351691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Student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F5504-2D7E-FB66-2342-23C0EBCB10AF}"/>
              </a:ext>
            </a:extLst>
          </p:cNvPr>
          <p:cNvSpPr/>
          <p:nvPr/>
        </p:nvSpPr>
        <p:spPr>
          <a:xfrm>
            <a:off x="5046784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Scheduler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DE678E-D427-6C26-6742-7053A824C96F}"/>
              </a:ext>
            </a:extLst>
          </p:cNvPr>
          <p:cNvSpPr/>
          <p:nvPr/>
        </p:nvSpPr>
        <p:spPr>
          <a:xfrm>
            <a:off x="9741877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Admin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9AC3E-8491-90D9-EC56-1DC0A2838B34}"/>
              </a:ext>
            </a:extLst>
          </p:cNvPr>
          <p:cNvSpPr/>
          <p:nvPr/>
        </p:nvSpPr>
        <p:spPr>
          <a:xfrm>
            <a:off x="351691" y="4970586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Registrar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CD74D-8084-ECD9-45F8-71FF16D2282D}"/>
              </a:ext>
            </a:extLst>
          </p:cNvPr>
          <p:cNvCxnSpPr>
            <a:cxnSpLocks/>
          </p:cNvCxnSpPr>
          <p:nvPr/>
        </p:nvCxnSpPr>
        <p:spPr>
          <a:xfrm flipH="1">
            <a:off x="7690339" y="2801817"/>
            <a:ext cx="2520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FD2EA6-A5DB-5D30-BBB1-B695490648E6}"/>
              </a:ext>
            </a:extLst>
          </p:cNvPr>
          <p:cNvCxnSpPr>
            <a:cxnSpLocks/>
          </p:cNvCxnSpPr>
          <p:nvPr/>
        </p:nvCxnSpPr>
        <p:spPr>
          <a:xfrm>
            <a:off x="10210800" y="1899138"/>
            <a:ext cx="0" cy="9026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E5E005-163D-3279-8CE9-33C0BEDA9D84}"/>
              </a:ext>
            </a:extLst>
          </p:cNvPr>
          <p:cNvSpPr txBox="1"/>
          <p:nvPr/>
        </p:nvSpPr>
        <p:spPr>
          <a:xfrm>
            <a:off x="7784123" y="2203938"/>
            <a:ext cx="209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9E7BC-6882-A283-0A9D-38B80ADE6DC3}"/>
              </a:ext>
            </a:extLst>
          </p:cNvPr>
          <p:cNvCxnSpPr/>
          <p:nvPr/>
        </p:nvCxnSpPr>
        <p:spPr>
          <a:xfrm>
            <a:off x="1757548" y="1887415"/>
            <a:ext cx="0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7FE5E9-100C-9D3D-9F34-1EC1877507CE}"/>
              </a:ext>
            </a:extLst>
          </p:cNvPr>
          <p:cNvCxnSpPr>
            <a:cxnSpLocks/>
          </p:cNvCxnSpPr>
          <p:nvPr/>
        </p:nvCxnSpPr>
        <p:spPr>
          <a:xfrm>
            <a:off x="1757548" y="2801817"/>
            <a:ext cx="27441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59CD0A-23AE-C5A6-4A49-BFF0F62F33EB}"/>
              </a:ext>
            </a:extLst>
          </p:cNvPr>
          <p:cNvSpPr txBox="1"/>
          <p:nvPr/>
        </p:nvSpPr>
        <p:spPr>
          <a:xfrm>
            <a:off x="1981199" y="2303530"/>
            <a:ext cx="2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Enrollment Reservation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8A1BBB-85D0-05E5-5F7F-78BB4B164E2D}"/>
              </a:ext>
            </a:extLst>
          </p:cNvPr>
          <p:cNvCxnSpPr>
            <a:cxnSpLocks/>
          </p:cNvCxnSpPr>
          <p:nvPr/>
        </p:nvCxnSpPr>
        <p:spPr>
          <a:xfrm>
            <a:off x="5533901" y="4314092"/>
            <a:ext cx="0" cy="9110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464DF3-177A-3537-50DD-F49F4338131D}"/>
              </a:ext>
            </a:extLst>
          </p:cNvPr>
          <p:cNvCxnSpPr>
            <a:cxnSpLocks/>
          </p:cNvCxnSpPr>
          <p:nvPr/>
        </p:nvCxnSpPr>
        <p:spPr>
          <a:xfrm flipH="1">
            <a:off x="2450122" y="5225143"/>
            <a:ext cx="308377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5F6AB7-A0E9-73CF-B0C3-47DC266A42E4}"/>
              </a:ext>
            </a:extLst>
          </p:cNvPr>
          <p:cNvSpPr txBox="1"/>
          <p:nvPr/>
        </p:nvSpPr>
        <p:spPr>
          <a:xfrm>
            <a:off x="2481943" y="4769617"/>
            <a:ext cx="283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Confirm </a:t>
            </a:r>
            <a:r>
              <a:rPr lang="en-US" sz="1800" dirty="0">
                <a:solidFill>
                  <a:schemeClr val="bg1"/>
                </a:solidFill>
              </a:rPr>
              <a:t>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3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DB16D7-6A1D-F95B-1ECA-03C55DD4C637}"/>
              </a:ext>
            </a:extLst>
          </p:cNvPr>
          <p:cNvSpPr/>
          <p:nvPr/>
        </p:nvSpPr>
        <p:spPr>
          <a:xfrm>
            <a:off x="4501661" y="2543907"/>
            <a:ext cx="3188678" cy="17701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AICS Portal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544F6C-A1A3-2F01-851F-FAA44D97186B}"/>
              </a:ext>
            </a:extLst>
          </p:cNvPr>
          <p:cNvSpPr/>
          <p:nvPr/>
        </p:nvSpPr>
        <p:spPr>
          <a:xfrm>
            <a:off x="351691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Student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ED9D2-C02F-3214-1B77-3AADF7F20C25}"/>
              </a:ext>
            </a:extLst>
          </p:cNvPr>
          <p:cNvSpPr/>
          <p:nvPr/>
        </p:nvSpPr>
        <p:spPr>
          <a:xfrm>
            <a:off x="5046784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Scheduler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0D4A6E-35E5-83D7-8F37-FF63BBD9BE91}"/>
              </a:ext>
            </a:extLst>
          </p:cNvPr>
          <p:cNvSpPr/>
          <p:nvPr/>
        </p:nvSpPr>
        <p:spPr>
          <a:xfrm>
            <a:off x="9741877" y="492369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92722F-3298-74C1-1312-6BEB17C09071}"/>
              </a:ext>
            </a:extLst>
          </p:cNvPr>
          <p:cNvSpPr/>
          <p:nvPr/>
        </p:nvSpPr>
        <p:spPr>
          <a:xfrm>
            <a:off x="351691" y="4970586"/>
            <a:ext cx="2098431" cy="13950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Registrar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16A1D5-24E4-4727-38F1-F51CEEB0AA5E}"/>
              </a:ext>
            </a:extLst>
          </p:cNvPr>
          <p:cNvCxnSpPr>
            <a:cxnSpLocks/>
          </p:cNvCxnSpPr>
          <p:nvPr/>
        </p:nvCxnSpPr>
        <p:spPr>
          <a:xfrm flipH="1">
            <a:off x="7690339" y="2801817"/>
            <a:ext cx="252046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101E49-5050-D195-1FC2-ECC9908357E1}"/>
              </a:ext>
            </a:extLst>
          </p:cNvPr>
          <p:cNvCxnSpPr>
            <a:cxnSpLocks/>
          </p:cNvCxnSpPr>
          <p:nvPr/>
        </p:nvCxnSpPr>
        <p:spPr>
          <a:xfrm>
            <a:off x="10210800" y="1899138"/>
            <a:ext cx="0" cy="90267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D01336-DACD-7398-EB68-29A250C0B427}"/>
              </a:ext>
            </a:extLst>
          </p:cNvPr>
          <p:cNvSpPr txBox="1"/>
          <p:nvPr/>
        </p:nvSpPr>
        <p:spPr>
          <a:xfrm>
            <a:off x="7784123" y="2203938"/>
            <a:ext cx="209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03E1B9-A18D-BC7E-EB6F-9E8D35371286}"/>
              </a:ext>
            </a:extLst>
          </p:cNvPr>
          <p:cNvCxnSpPr/>
          <p:nvPr/>
        </p:nvCxnSpPr>
        <p:spPr>
          <a:xfrm>
            <a:off x="1757548" y="1887415"/>
            <a:ext cx="0" cy="91440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71B9A99-6405-8772-DFBE-3B4FCCB6ED6E}"/>
              </a:ext>
            </a:extLst>
          </p:cNvPr>
          <p:cNvCxnSpPr>
            <a:cxnSpLocks/>
          </p:cNvCxnSpPr>
          <p:nvPr/>
        </p:nvCxnSpPr>
        <p:spPr>
          <a:xfrm>
            <a:off x="1757548" y="2801817"/>
            <a:ext cx="274411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FB683E-F1A7-4D05-0C0C-F72473F2F01A}"/>
              </a:ext>
            </a:extLst>
          </p:cNvPr>
          <p:cNvSpPr txBox="1"/>
          <p:nvPr/>
        </p:nvSpPr>
        <p:spPr>
          <a:xfrm>
            <a:off x="1981199" y="2303530"/>
            <a:ext cx="2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Enrollment Reservation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852BA2-6FA8-EFEE-3324-D8DF4C400592}"/>
              </a:ext>
            </a:extLst>
          </p:cNvPr>
          <p:cNvCxnSpPr>
            <a:cxnSpLocks/>
          </p:cNvCxnSpPr>
          <p:nvPr/>
        </p:nvCxnSpPr>
        <p:spPr>
          <a:xfrm>
            <a:off x="5533901" y="4314092"/>
            <a:ext cx="0" cy="91105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2E6A6D1-7F90-478C-F415-608999B01212}"/>
              </a:ext>
            </a:extLst>
          </p:cNvPr>
          <p:cNvCxnSpPr>
            <a:cxnSpLocks/>
          </p:cNvCxnSpPr>
          <p:nvPr/>
        </p:nvCxnSpPr>
        <p:spPr>
          <a:xfrm flipH="1">
            <a:off x="2450122" y="5225143"/>
            <a:ext cx="308377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2D8B4E-8CD8-9601-7B25-74399F203D23}"/>
              </a:ext>
            </a:extLst>
          </p:cNvPr>
          <p:cNvSpPr txBox="1"/>
          <p:nvPr/>
        </p:nvSpPr>
        <p:spPr>
          <a:xfrm>
            <a:off x="2481943" y="4769617"/>
            <a:ext cx="283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Confirm </a:t>
            </a:r>
            <a:r>
              <a:rPr lang="en-US" sz="1800" dirty="0">
                <a:solidFill>
                  <a:schemeClr val="bg1"/>
                </a:solidFill>
              </a:rPr>
              <a:t>Reservation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8715CC9-C99A-C5C6-3C35-ABCC16B42181}"/>
              </a:ext>
            </a:extLst>
          </p:cNvPr>
          <p:cNvCxnSpPr>
            <a:cxnSpLocks/>
          </p:cNvCxnSpPr>
          <p:nvPr/>
        </p:nvCxnSpPr>
        <p:spPr>
          <a:xfrm flipV="1">
            <a:off x="5805054" y="4314092"/>
            <a:ext cx="0" cy="149294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11076A-4A17-444E-C17C-2A43ED6C16B4}"/>
              </a:ext>
            </a:extLst>
          </p:cNvPr>
          <p:cNvCxnSpPr>
            <a:cxnSpLocks/>
          </p:cNvCxnSpPr>
          <p:nvPr/>
        </p:nvCxnSpPr>
        <p:spPr>
          <a:xfrm flipH="1">
            <a:off x="2450122" y="5807033"/>
            <a:ext cx="335493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807229-E22D-03B3-78DF-095FC03C5CD0}"/>
              </a:ext>
            </a:extLst>
          </p:cNvPr>
          <p:cNvSpPr txBox="1"/>
          <p:nvPr/>
        </p:nvSpPr>
        <p:spPr>
          <a:xfrm>
            <a:off x="2481943" y="5393506"/>
            <a:ext cx="3083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Verifying Reservation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9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</TotalTime>
  <Words>59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Angsana New</vt:lpstr>
      <vt:lpstr>Arial</vt:lpstr>
      <vt:lpstr>Tw Cen MT</vt:lpstr>
      <vt:lpstr>Circuit</vt:lpstr>
      <vt:lpstr>AICS COMMONWEALTH  Portal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AICS Commonwealth</dc:creator>
  <cp:lastModifiedBy>AICS Commonwealth</cp:lastModifiedBy>
  <cp:revision>1</cp:revision>
  <dcterms:created xsi:type="dcterms:W3CDTF">2025-07-16T04:23:52Z</dcterms:created>
  <dcterms:modified xsi:type="dcterms:W3CDTF">2025-07-16T04:55:06Z</dcterms:modified>
</cp:coreProperties>
</file>