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5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E3DF1-A48F-4898-8C07-0DAC6E5985D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01A6D39-6A3C-430B-8727-F8B5FF7C4F60}">
      <dgm:prSet/>
      <dgm:spPr/>
      <dgm:t>
        <a:bodyPr/>
        <a:lstStyle/>
        <a:p>
          <a:r>
            <a:rPr lang="en-US"/>
            <a:t>• Provide intelligent crop insights</a:t>
          </a:r>
        </a:p>
      </dgm:t>
    </dgm:pt>
    <dgm:pt modelId="{C24FDEA4-5ECF-4B67-92BC-8E5F1B3E4BC7}" type="parTrans" cxnId="{CE44DBF0-41FB-443D-944C-ACEC9222B2BA}">
      <dgm:prSet/>
      <dgm:spPr/>
      <dgm:t>
        <a:bodyPr/>
        <a:lstStyle/>
        <a:p>
          <a:endParaRPr lang="en-US"/>
        </a:p>
      </dgm:t>
    </dgm:pt>
    <dgm:pt modelId="{EE685CD9-8965-4066-B3EF-9D4191094D90}" type="sibTrans" cxnId="{CE44DBF0-41FB-443D-944C-ACEC9222B2BA}">
      <dgm:prSet/>
      <dgm:spPr/>
      <dgm:t>
        <a:bodyPr/>
        <a:lstStyle/>
        <a:p>
          <a:endParaRPr lang="en-US"/>
        </a:p>
      </dgm:t>
    </dgm:pt>
    <dgm:pt modelId="{8D837304-9213-4BCC-9736-321B15F2257D}">
      <dgm:prSet/>
      <dgm:spPr/>
      <dgm:t>
        <a:bodyPr/>
        <a:lstStyle/>
        <a:p>
          <a:r>
            <a:rPr lang="en-US"/>
            <a:t>• Generate charts from agricultural data</a:t>
          </a:r>
        </a:p>
      </dgm:t>
    </dgm:pt>
    <dgm:pt modelId="{81028361-763C-4358-89AB-9F370EFC094B}" type="parTrans" cxnId="{216D2D73-2C06-4D03-A9ED-AC793DAFA0FA}">
      <dgm:prSet/>
      <dgm:spPr/>
      <dgm:t>
        <a:bodyPr/>
        <a:lstStyle/>
        <a:p>
          <a:endParaRPr lang="en-US"/>
        </a:p>
      </dgm:t>
    </dgm:pt>
    <dgm:pt modelId="{19EE25EF-F6B6-42FF-A728-372B4C6E9519}" type="sibTrans" cxnId="{216D2D73-2C06-4D03-A9ED-AC793DAFA0FA}">
      <dgm:prSet/>
      <dgm:spPr/>
      <dgm:t>
        <a:bodyPr/>
        <a:lstStyle/>
        <a:p>
          <a:endParaRPr lang="en-US"/>
        </a:p>
      </dgm:t>
    </dgm:pt>
    <dgm:pt modelId="{62A6AE6F-2091-4588-98A4-445AE185AF0C}">
      <dgm:prSet/>
      <dgm:spPr/>
      <dgm:t>
        <a:bodyPr/>
        <a:lstStyle/>
        <a:p>
          <a:r>
            <a:rPr lang="en-US"/>
            <a:t>• Answer queries using AI (Gemini)</a:t>
          </a:r>
        </a:p>
      </dgm:t>
    </dgm:pt>
    <dgm:pt modelId="{B903FA51-36B0-44A2-A9B3-4F3E3C618CF0}" type="parTrans" cxnId="{4353C4C6-74ED-45F4-8B54-DD447966A2BC}">
      <dgm:prSet/>
      <dgm:spPr/>
      <dgm:t>
        <a:bodyPr/>
        <a:lstStyle/>
        <a:p>
          <a:endParaRPr lang="en-US"/>
        </a:p>
      </dgm:t>
    </dgm:pt>
    <dgm:pt modelId="{863E4642-D22D-46EB-AF60-43A2F23E8A47}" type="sibTrans" cxnId="{4353C4C6-74ED-45F4-8B54-DD447966A2BC}">
      <dgm:prSet/>
      <dgm:spPr/>
      <dgm:t>
        <a:bodyPr/>
        <a:lstStyle/>
        <a:p>
          <a:endParaRPr lang="en-US"/>
        </a:p>
      </dgm:t>
    </dgm:pt>
    <dgm:pt modelId="{11B60C74-5253-485E-9EAF-7EF30B3EEC26}">
      <dgm:prSet/>
      <dgm:spPr/>
      <dgm:t>
        <a:bodyPr/>
        <a:lstStyle/>
        <a:p>
          <a:r>
            <a:rPr lang="en-US" dirty="0"/>
            <a:t>• Accessible via web and Google Chat App</a:t>
          </a:r>
        </a:p>
      </dgm:t>
    </dgm:pt>
    <dgm:pt modelId="{E0A85C4E-001B-4AAB-AECD-10D333BBFF7F}" type="parTrans" cxnId="{67B958FE-4C0D-48FF-8432-E72E27B3865A}">
      <dgm:prSet/>
      <dgm:spPr/>
      <dgm:t>
        <a:bodyPr/>
        <a:lstStyle/>
        <a:p>
          <a:endParaRPr lang="en-US"/>
        </a:p>
      </dgm:t>
    </dgm:pt>
    <dgm:pt modelId="{BCFC36EB-5764-41F9-8C44-A7133DA3842A}" type="sibTrans" cxnId="{67B958FE-4C0D-48FF-8432-E72E27B3865A}">
      <dgm:prSet/>
      <dgm:spPr/>
      <dgm:t>
        <a:bodyPr/>
        <a:lstStyle/>
        <a:p>
          <a:endParaRPr lang="en-US"/>
        </a:p>
      </dgm:t>
    </dgm:pt>
    <dgm:pt modelId="{0E508D07-5F79-46BD-A81D-43B175AAF605}" type="pres">
      <dgm:prSet presAssocID="{03EE3DF1-A48F-4898-8C07-0DAC6E5985D8}" presName="root" presStyleCnt="0">
        <dgm:presLayoutVars>
          <dgm:dir/>
          <dgm:resizeHandles val="exact"/>
        </dgm:presLayoutVars>
      </dgm:prSet>
      <dgm:spPr/>
    </dgm:pt>
    <dgm:pt modelId="{9C17FC78-6C35-4DA7-BAEB-4C99E4327A45}" type="pres">
      <dgm:prSet presAssocID="{201A6D39-6A3C-430B-8727-F8B5FF7C4F60}" presName="compNode" presStyleCnt="0"/>
      <dgm:spPr/>
    </dgm:pt>
    <dgm:pt modelId="{DC071F02-0BE4-4EE7-B225-6720EBEA423C}" type="pres">
      <dgm:prSet presAssocID="{201A6D39-6A3C-430B-8727-F8B5FF7C4F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4928F08F-7127-4B0A-916B-61F4B476F7B1}" type="pres">
      <dgm:prSet presAssocID="{201A6D39-6A3C-430B-8727-F8B5FF7C4F60}" presName="spaceRect" presStyleCnt="0"/>
      <dgm:spPr/>
    </dgm:pt>
    <dgm:pt modelId="{07F567E7-4CC0-4688-B7DB-2067364BF4A8}" type="pres">
      <dgm:prSet presAssocID="{201A6D39-6A3C-430B-8727-F8B5FF7C4F60}" presName="textRect" presStyleLbl="revTx" presStyleIdx="0" presStyleCnt="4">
        <dgm:presLayoutVars>
          <dgm:chMax val="1"/>
          <dgm:chPref val="1"/>
        </dgm:presLayoutVars>
      </dgm:prSet>
      <dgm:spPr/>
    </dgm:pt>
    <dgm:pt modelId="{36826843-EBF5-409C-BE5E-E65A650BB880}" type="pres">
      <dgm:prSet presAssocID="{EE685CD9-8965-4066-B3EF-9D4191094D90}" presName="sibTrans" presStyleCnt="0"/>
      <dgm:spPr/>
    </dgm:pt>
    <dgm:pt modelId="{A9051D2E-2DCF-48CA-BED7-EABCE5D2D203}" type="pres">
      <dgm:prSet presAssocID="{8D837304-9213-4BCC-9736-321B15F2257D}" presName="compNode" presStyleCnt="0"/>
      <dgm:spPr/>
    </dgm:pt>
    <dgm:pt modelId="{E10BB675-E5B4-40D7-A7A2-3308402A954A}" type="pres">
      <dgm:prSet presAssocID="{8D837304-9213-4BCC-9736-321B15F225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D93177AF-8619-451D-A57C-3825D55C4045}" type="pres">
      <dgm:prSet presAssocID="{8D837304-9213-4BCC-9736-321B15F2257D}" presName="spaceRect" presStyleCnt="0"/>
      <dgm:spPr/>
    </dgm:pt>
    <dgm:pt modelId="{F57F5CFE-0E8D-45F2-9A6B-FCEF75A66864}" type="pres">
      <dgm:prSet presAssocID="{8D837304-9213-4BCC-9736-321B15F2257D}" presName="textRect" presStyleLbl="revTx" presStyleIdx="1" presStyleCnt="4">
        <dgm:presLayoutVars>
          <dgm:chMax val="1"/>
          <dgm:chPref val="1"/>
        </dgm:presLayoutVars>
      </dgm:prSet>
      <dgm:spPr/>
    </dgm:pt>
    <dgm:pt modelId="{C4A87B44-A80C-4B8A-85A3-4C3CB2547F62}" type="pres">
      <dgm:prSet presAssocID="{19EE25EF-F6B6-42FF-A728-372B4C6E9519}" presName="sibTrans" presStyleCnt="0"/>
      <dgm:spPr/>
    </dgm:pt>
    <dgm:pt modelId="{8D9D00B7-1AE2-41C0-8826-870483ECA5B3}" type="pres">
      <dgm:prSet presAssocID="{62A6AE6F-2091-4588-98A4-445AE185AF0C}" presName="compNode" presStyleCnt="0"/>
      <dgm:spPr/>
    </dgm:pt>
    <dgm:pt modelId="{81641E27-2759-4CF4-ADE5-945D007E9D66}" type="pres">
      <dgm:prSet presAssocID="{62A6AE6F-2091-4588-98A4-445AE185AF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6C25373-87BB-4D20-9713-7BBD6C09B1C3}" type="pres">
      <dgm:prSet presAssocID="{62A6AE6F-2091-4588-98A4-445AE185AF0C}" presName="spaceRect" presStyleCnt="0"/>
      <dgm:spPr/>
    </dgm:pt>
    <dgm:pt modelId="{238CF0C4-2260-4BF4-8407-1458C89A455A}" type="pres">
      <dgm:prSet presAssocID="{62A6AE6F-2091-4588-98A4-445AE185AF0C}" presName="textRect" presStyleLbl="revTx" presStyleIdx="2" presStyleCnt="4">
        <dgm:presLayoutVars>
          <dgm:chMax val="1"/>
          <dgm:chPref val="1"/>
        </dgm:presLayoutVars>
      </dgm:prSet>
      <dgm:spPr/>
    </dgm:pt>
    <dgm:pt modelId="{8BD145DF-56BE-44B9-B500-AA7FF57B08BA}" type="pres">
      <dgm:prSet presAssocID="{863E4642-D22D-46EB-AF60-43A2F23E8A47}" presName="sibTrans" presStyleCnt="0"/>
      <dgm:spPr/>
    </dgm:pt>
    <dgm:pt modelId="{E455696D-891A-4BCB-9758-85AE25787F93}" type="pres">
      <dgm:prSet presAssocID="{11B60C74-5253-485E-9EAF-7EF30B3EEC26}" presName="compNode" presStyleCnt="0"/>
      <dgm:spPr/>
    </dgm:pt>
    <dgm:pt modelId="{BB32A1C2-ECAA-4D24-B9CE-8C2704DEFE79}" type="pres">
      <dgm:prSet presAssocID="{11B60C74-5253-485E-9EAF-7EF30B3EEC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6F4F240D-1173-48D7-8815-736725A47B3E}" type="pres">
      <dgm:prSet presAssocID="{11B60C74-5253-485E-9EAF-7EF30B3EEC26}" presName="spaceRect" presStyleCnt="0"/>
      <dgm:spPr/>
    </dgm:pt>
    <dgm:pt modelId="{18C2883F-5EA8-4812-AA1C-6AC0FB937553}" type="pres">
      <dgm:prSet presAssocID="{11B60C74-5253-485E-9EAF-7EF30B3EEC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062A206-C2F6-415D-A213-E125E6BF0091}" type="presOf" srcId="{03EE3DF1-A48F-4898-8C07-0DAC6E5985D8}" destId="{0E508D07-5F79-46BD-A81D-43B175AAF605}" srcOrd="0" destOrd="0" presId="urn:microsoft.com/office/officeart/2018/2/layout/IconLabelList"/>
    <dgm:cxn modelId="{0EAEDC70-EA9A-4F50-8701-9D6E530CB4B1}" type="presOf" srcId="{201A6D39-6A3C-430B-8727-F8B5FF7C4F60}" destId="{07F567E7-4CC0-4688-B7DB-2067364BF4A8}" srcOrd="0" destOrd="0" presId="urn:microsoft.com/office/officeart/2018/2/layout/IconLabelList"/>
    <dgm:cxn modelId="{216D2D73-2C06-4D03-A9ED-AC793DAFA0FA}" srcId="{03EE3DF1-A48F-4898-8C07-0DAC6E5985D8}" destId="{8D837304-9213-4BCC-9736-321B15F2257D}" srcOrd="1" destOrd="0" parTransId="{81028361-763C-4358-89AB-9F370EFC094B}" sibTransId="{19EE25EF-F6B6-42FF-A728-372B4C6E9519}"/>
    <dgm:cxn modelId="{83F5A378-BF22-443E-8347-FB4BEE14DFEC}" type="presOf" srcId="{62A6AE6F-2091-4588-98A4-445AE185AF0C}" destId="{238CF0C4-2260-4BF4-8407-1458C89A455A}" srcOrd="0" destOrd="0" presId="urn:microsoft.com/office/officeart/2018/2/layout/IconLabelList"/>
    <dgm:cxn modelId="{5AE7EF85-4052-49C8-8034-003ECCC62045}" type="presOf" srcId="{8D837304-9213-4BCC-9736-321B15F2257D}" destId="{F57F5CFE-0E8D-45F2-9A6B-FCEF75A66864}" srcOrd="0" destOrd="0" presId="urn:microsoft.com/office/officeart/2018/2/layout/IconLabelList"/>
    <dgm:cxn modelId="{31E174B2-3C1A-4B8E-B36A-74C81136B97B}" type="presOf" srcId="{11B60C74-5253-485E-9EAF-7EF30B3EEC26}" destId="{18C2883F-5EA8-4812-AA1C-6AC0FB937553}" srcOrd="0" destOrd="0" presId="urn:microsoft.com/office/officeart/2018/2/layout/IconLabelList"/>
    <dgm:cxn modelId="{4353C4C6-74ED-45F4-8B54-DD447966A2BC}" srcId="{03EE3DF1-A48F-4898-8C07-0DAC6E5985D8}" destId="{62A6AE6F-2091-4588-98A4-445AE185AF0C}" srcOrd="2" destOrd="0" parTransId="{B903FA51-36B0-44A2-A9B3-4F3E3C618CF0}" sibTransId="{863E4642-D22D-46EB-AF60-43A2F23E8A47}"/>
    <dgm:cxn modelId="{CE44DBF0-41FB-443D-944C-ACEC9222B2BA}" srcId="{03EE3DF1-A48F-4898-8C07-0DAC6E5985D8}" destId="{201A6D39-6A3C-430B-8727-F8B5FF7C4F60}" srcOrd="0" destOrd="0" parTransId="{C24FDEA4-5ECF-4B67-92BC-8E5F1B3E4BC7}" sibTransId="{EE685CD9-8965-4066-B3EF-9D4191094D90}"/>
    <dgm:cxn modelId="{67B958FE-4C0D-48FF-8432-E72E27B3865A}" srcId="{03EE3DF1-A48F-4898-8C07-0DAC6E5985D8}" destId="{11B60C74-5253-485E-9EAF-7EF30B3EEC26}" srcOrd="3" destOrd="0" parTransId="{E0A85C4E-001B-4AAB-AECD-10D333BBFF7F}" sibTransId="{BCFC36EB-5764-41F9-8C44-A7133DA3842A}"/>
    <dgm:cxn modelId="{68B69C87-98E7-46F9-BCCF-DF583B9D675E}" type="presParOf" srcId="{0E508D07-5F79-46BD-A81D-43B175AAF605}" destId="{9C17FC78-6C35-4DA7-BAEB-4C99E4327A45}" srcOrd="0" destOrd="0" presId="urn:microsoft.com/office/officeart/2018/2/layout/IconLabelList"/>
    <dgm:cxn modelId="{13C5C636-BED6-420A-8E83-C756F5EDD6AF}" type="presParOf" srcId="{9C17FC78-6C35-4DA7-BAEB-4C99E4327A45}" destId="{DC071F02-0BE4-4EE7-B225-6720EBEA423C}" srcOrd="0" destOrd="0" presId="urn:microsoft.com/office/officeart/2018/2/layout/IconLabelList"/>
    <dgm:cxn modelId="{988E82C8-0A4C-41EF-9555-6324EF6BDB36}" type="presParOf" srcId="{9C17FC78-6C35-4DA7-BAEB-4C99E4327A45}" destId="{4928F08F-7127-4B0A-916B-61F4B476F7B1}" srcOrd="1" destOrd="0" presId="urn:microsoft.com/office/officeart/2018/2/layout/IconLabelList"/>
    <dgm:cxn modelId="{743983F4-C95A-4CC1-BAB3-3BFB07B1DEF9}" type="presParOf" srcId="{9C17FC78-6C35-4DA7-BAEB-4C99E4327A45}" destId="{07F567E7-4CC0-4688-B7DB-2067364BF4A8}" srcOrd="2" destOrd="0" presId="urn:microsoft.com/office/officeart/2018/2/layout/IconLabelList"/>
    <dgm:cxn modelId="{81F28995-556E-4C63-95BF-7CE41DE00E49}" type="presParOf" srcId="{0E508D07-5F79-46BD-A81D-43B175AAF605}" destId="{36826843-EBF5-409C-BE5E-E65A650BB880}" srcOrd="1" destOrd="0" presId="urn:microsoft.com/office/officeart/2018/2/layout/IconLabelList"/>
    <dgm:cxn modelId="{896085A1-A379-409F-8C96-0F29CE2C5DC2}" type="presParOf" srcId="{0E508D07-5F79-46BD-A81D-43B175AAF605}" destId="{A9051D2E-2DCF-48CA-BED7-EABCE5D2D203}" srcOrd="2" destOrd="0" presId="urn:microsoft.com/office/officeart/2018/2/layout/IconLabelList"/>
    <dgm:cxn modelId="{2CD6BA3F-3DDE-4EFD-ABEB-BDB366484375}" type="presParOf" srcId="{A9051D2E-2DCF-48CA-BED7-EABCE5D2D203}" destId="{E10BB675-E5B4-40D7-A7A2-3308402A954A}" srcOrd="0" destOrd="0" presId="urn:microsoft.com/office/officeart/2018/2/layout/IconLabelList"/>
    <dgm:cxn modelId="{2856EBBE-E30C-4295-BB9A-89ACDD26AEA9}" type="presParOf" srcId="{A9051D2E-2DCF-48CA-BED7-EABCE5D2D203}" destId="{D93177AF-8619-451D-A57C-3825D55C4045}" srcOrd="1" destOrd="0" presId="urn:microsoft.com/office/officeart/2018/2/layout/IconLabelList"/>
    <dgm:cxn modelId="{7D11C8D7-D2E7-4805-AB7A-1769D9CFA5EF}" type="presParOf" srcId="{A9051D2E-2DCF-48CA-BED7-EABCE5D2D203}" destId="{F57F5CFE-0E8D-45F2-9A6B-FCEF75A66864}" srcOrd="2" destOrd="0" presId="urn:microsoft.com/office/officeart/2018/2/layout/IconLabelList"/>
    <dgm:cxn modelId="{10CA7B39-86F2-4085-9867-134DCA607F96}" type="presParOf" srcId="{0E508D07-5F79-46BD-A81D-43B175AAF605}" destId="{C4A87B44-A80C-4B8A-85A3-4C3CB2547F62}" srcOrd="3" destOrd="0" presId="urn:microsoft.com/office/officeart/2018/2/layout/IconLabelList"/>
    <dgm:cxn modelId="{32E9D129-394F-4964-ABB4-BDE374F90F8F}" type="presParOf" srcId="{0E508D07-5F79-46BD-A81D-43B175AAF605}" destId="{8D9D00B7-1AE2-41C0-8826-870483ECA5B3}" srcOrd="4" destOrd="0" presId="urn:microsoft.com/office/officeart/2018/2/layout/IconLabelList"/>
    <dgm:cxn modelId="{08880606-D5A7-4D41-A3D9-BD12C5F896B5}" type="presParOf" srcId="{8D9D00B7-1AE2-41C0-8826-870483ECA5B3}" destId="{81641E27-2759-4CF4-ADE5-945D007E9D66}" srcOrd="0" destOrd="0" presId="urn:microsoft.com/office/officeart/2018/2/layout/IconLabelList"/>
    <dgm:cxn modelId="{035E3EE3-B089-4153-97E7-B5188BE80A77}" type="presParOf" srcId="{8D9D00B7-1AE2-41C0-8826-870483ECA5B3}" destId="{E6C25373-87BB-4D20-9713-7BBD6C09B1C3}" srcOrd="1" destOrd="0" presId="urn:microsoft.com/office/officeart/2018/2/layout/IconLabelList"/>
    <dgm:cxn modelId="{9A669E66-73BE-4ACD-90BA-92D7CD0512DB}" type="presParOf" srcId="{8D9D00B7-1AE2-41C0-8826-870483ECA5B3}" destId="{238CF0C4-2260-4BF4-8407-1458C89A455A}" srcOrd="2" destOrd="0" presId="urn:microsoft.com/office/officeart/2018/2/layout/IconLabelList"/>
    <dgm:cxn modelId="{1C3FBBF6-3A28-409E-9AD7-69C999493FDC}" type="presParOf" srcId="{0E508D07-5F79-46BD-A81D-43B175AAF605}" destId="{8BD145DF-56BE-44B9-B500-AA7FF57B08BA}" srcOrd="5" destOrd="0" presId="urn:microsoft.com/office/officeart/2018/2/layout/IconLabelList"/>
    <dgm:cxn modelId="{461DD44A-D08C-462D-945A-C69479B09E2E}" type="presParOf" srcId="{0E508D07-5F79-46BD-A81D-43B175AAF605}" destId="{E455696D-891A-4BCB-9758-85AE25787F93}" srcOrd="6" destOrd="0" presId="urn:microsoft.com/office/officeart/2018/2/layout/IconLabelList"/>
    <dgm:cxn modelId="{5533C9E5-8406-40C6-9C56-8144209CFD29}" type="presParOf" srcId="{E455696D-891A-4BCB-9758-85AE25787F93}" destId="{BB32A1C2-ECAA-4D24-B9CE-8C2704DEFE79}" srcOrd="0" destOrd="0" presId="urn:microsoft.com/office/officeart/2018/2/layout/IconLabelList"/>
    <dgm:cxn modelId="{25684612-6778-4D3C-A28A-F6D0A75835AC}" type="presParOf" srcId="{E455696D-891A-4BCB-9758-85AE25787F93}" destId="{6F4F240D-1173-48D7-8815-736725A47B3E}" srcOrd="1" destOrd="0" presId="urn:microsoft.com/office/officeart/2018/2/layout/IconLabelList"/>
    <dgm:cxn modelId="{851B2A5F-2C11-4BF1-9163-1746C8C1D4E3}" type="presParOf" srcId="{E455696D-891A-4BCB-9758-85AE25787F93}" destId="{18C2883F-5EA8-4812-AA1C-6AC0FB9375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4BE96E-BB22-470F-81E4-66BE43C18CB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CEAFAB9-EAC0-4B9C-861C-DADEDD014D38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Gemini-powered</a:t>
          </a:r>
          <a:r>
            <a:rPr lang="en-US" dirty="0"/>
            <a:t> agricultural insight engine</a:t>
          </a:r>
        </a:p>
      </dgm:t>
    </dgm:pt>
    <dgm:pt modelId="{3B3F01D9-D51A-48F3-A0A9-B1961C637F72}" type="parTrans" cxnId="{A5552CE7-CB59-4ED1-9EAA-FD7B12573B47}">
      <dgm:prSet/>
      <dgm:spPr/>
      <dgm:t>
        <a:bodyPr/>
        <a:lstStyle/>
        <a:p>
          <a:endParaRPr lang="en-US"/>
        </a:p>
      </dgm:t>
    </dgm:pt>
    <dgm:pt modelId="{4C849A20-FA46-4A51-9604-F5E94E4D5CFF}" type="sibTrans" cxnId="{A5552CE7-CB59-4ED1-9EAA-FD7B12573B47}">
      <dgm:prSet/>
      <dgm:spPr/>
      <dgm:t>
        <a:bodyPr/>
        <a:lstStyle/>
        <a:p>
          <a:endParaRPr lang="en-US"/>
        </a:p>
      </dgm:t>
    </dgm:pt>
    <dgm:pt modelId="{7EF71932-3E73-4613-9E41-83C0F4DFE42C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NLP with </a:t>
          </a:r>
          <a:r>
            <a:rPr lang="en-US" b="1" dirty="0" err="1"/>
            <a:t>spaCy</a:t>
          </a:r>
          <a:r>
            <a:rPr lang="en-US" b="1" dirty="0"/>
            <a:t> </a:t>
          </a:r>
          <a:r>
            <a:rPr lang="en-US" dirty="0"/>
            <a:t>for query understanding</a:t>
          </a:r>
        </a:p>
      </dgm:t>
    </dgm:pt>
    <dgm:pt modelId="{350BCE67-2A50-4ECF-9E48-91E94C7A2BCC}" type="parTrans" cxnId="{A4903EF1-C50E-4B6C-AE13-D3421A7C4FFF}">
      <dgm:prSet/>
      <dgm:spPr/>
      <dgm:t>
        <a:bodyPr/>
        <a:lstStyle/>
        <a:p>
          <a:endParaRPr lang="en-US"/>
        </a:p>
      </dgm:t>
    </dgm:pt>
    <dgm:pt modelId="{DBA42E2C-2067-4F14-B7F0-023155CF9F5A}" type="sibTrans" cxnId="{A4903EF1-C50E-4B6C-AE13-D3421A7C4FFF}">
      <dgm:prSet/>
      <dgm:spPr/>
      <dgm:t>
        <a:bodyPr/>
        <a:lstStyle/>
        <a:p>
          <a:endParaRPr lang="en-US"/>
        </a:p>
      </dgm:t>
    </dgm:pt>
    <dgm:pt modelId="{8B6D5B2E-00A3-4C17-92D9-3FED65A12449}">
      <dgm:prSet/>
      <dgm:spPr/>
      <dgm:t>
        <a:bodyPr/>
        <a:lstStyle/>
        <a:p>
          <a:r>
            <a:rPr lang="en-US" dirty="0"/>
            <a:t>• Auto chart generation using </a:t>
          </a:r>
          <a:r>
            <a:rPr lang="en-US" b="1" dirty="0"/>
            <a:t>matplotlib</a:t>
          </a:r>
        </a:p>
      </dgm:t>
    </dgm:pt>
    <dgm:pt modelId="{D57F65F8-9F9E-47F0-AABD-BF6DD9639ED0}" type="parTrans" cxnId="{0B448207-24A8-4FB6-9261-69157210E95E}">
      <dgm:prSet/>
      <dgm:spPr/>
      <dgm:t>
        <a:bodyPr/>
        <a:lstStyle/>
        <a:p>
          <a:endParaRPr lang="en-US"/>
        </a:p>
      </dgm:t>
    </dgm:pt>
    <dgm:pt modelId="{69CEAFA6-EA7F-4ADD-97F6-BC3CE90F7E1B}" type="sibTrans" cxnId="{0B448207-24A8-4FB6-9261-69157210E95E}">
      <dgm:prSet/>
      <dgm:spPr/>
      <dgm:t>
        <a:bodyPr/>
        <a:lstStyle/>
        <a:p>
          <a:endParaRPr lang="en-US"/>
        </a:p>
      </dgm:t>
    </dgm:pt>
    <dgm:pt modelId="{370615D1-7CA7-4C8D-AD76-92C34FB53EA8}">
      <dgm:prSet/>
      <dgm:spPr/>
      <dgm:t>
        <a:bodyPr/>
        <a:lstStyle/>
        <a:p>
          <a:r>
            <a:rPr lang="en-US" dirty="0"/>
            <a:t>• Clean web UI and Can be a </a:t>
          </a:r>
          <a:r>
            <a:rPr lang="en-US" b="1" dirty="0"/>
            <a:t>Google Chat App bot</a:t>
          </a:r>
        </a:p>
      </dgm:t>
    </dgm:pt>
    <dgm:pt modelId="{C78379A9-8494-4D90-BC66-567DC10B9F34}" type="parTrans" cxnId="{92C9E908-591B-4941-88C7-1EE6178D4823}">
      <dgm:prSet/>
      <dgm:spPr/>
      <dgm:t>
        <a:bodyPr/>
        <a:lstStyle/>
        <a:p>
          <a:endParaRPr lang="en-US"/>
        </a:p>
      </dgm:t>
    </dgm:pt>
    <dgm:pt modelId="{9A9E3B02-0980-405B-A18F-E5E805701869}" type="sibTrans" cxnId="{92C9E908-591B-4941-88C7-1EE6178D4823}">
      <dgm:prSet/>
      <dgm:spPr/>
      <dgm:t>
        <a:bodyPr/>
        <a:lstStyle/>
        <a:p>
          <a:endParaRPr lang="en-US"/>
        </a:p>
      </dgm:t>
    </dgm:pt>
    <dgm:pt modelId="{9DA9346A-3742-4EE6-8966-09E3552594DF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Cloud-ready</a:t>
          </a:r>
          <a:r>
            <a:rPr lang="en-US" dirty="0"/>
            <a:t> (Google Cloud Run / GCP)</a:t>
          </a:r>
        </a:p>
      </dgm:t>
    </dgm:pt>
    <dgm:pt modelId="{252C94E0-0BD3-4D7D-B70F-C72EC59CE405}" type="parTrans" cxnId="{241BACAA-DE9F-445C-813E-A5FCA74876CC}">
      <dgm:prSet/>
      <dgm:spPr/>
      <dgm:t>
        <a:bodyPr/>
        <a:lstStyle/>
        <a:p>
          <a:endParaRPr lang="en-US"/>
        </a:p>
      </dgm:t>
    </dgm:pt>
    <dgm:pt modelId="{F914E3EA-D949-4FBC-9EEB-2E9DC04AF928}" type="sibTrans" cxnId="{241BACAA-DE9F-445C-813E-A5FCA74876CC}">
      <dgm:prSet/>
      <dgm:spPr/>
      <dgm:t>
        <a:bodyPr/>
        <a:lstStyle/>
        <a:p>
          <a:endParaRPr lang="en-US"/>
        </a:p>
      </dgm:t>
    </dgm:pt>
    <dgm:pt modelId="{A7BA37FC-9D79-42DF-8BBC-014601BC2753}" type="pres">
      <dgm:prSet presAssocID="{FD4BE96E-BB22-470F-81E4-66BE43C18CB6}" presName="root" presStyleCnt="0">
        <dgm:presLayoutVars>
          <dgm:dir/>
          <dgm:resizeHandles val="exact"/>
        </dgm:presLayoutVars>
      </dgm:prSet>
      <dgm:spPr/>
    </dgm:pt>
    <dgm:pt modelId="{1585806C-700A-42FE-AF92-21B7A48700CB}" type="pres">
      <dgm:prSet presAssocID="{CCEAFAB9-EAC0-4B9C-861C-DADEDD014D38}" presName="compNode" presStyleCnt="0"/>
      <dgm:spPr/>
    </dgm:pt>
    <dgm:pt modelId="{E20C87A6-A00C-49BF-8E1F-B080D4F0CE10}" type="pres">
      <dgm:prSet presAssocID="{CCEAFAB9-EAC0-4B9C-861C-DADEDD014D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45A4A513-1853-4260-9336-6F1E235FE025}" type="pres">
      <dgm:prSet presAssocID="{CCEAFAB9-EAC0-4B9C-861C-DADEDD014D38}" presName="spaceRect" presStyleCnt="0"/>
      <dgm:spPr/>
    </dgm:pt>
    <dgm:pt modelId="{31562632-8222-43F8-8FD3-A99935249904}" type="pres">
      <dgm:prSet presAssocID="{CCEAFAB9-EAC0-4B9C-861C-DADEDD014D38}" presName="textRect" presStyleLbl="revTx" presStyleIdx="0" presStyleCnt="5">
        <dgm:presLayoutVars>
          <dgm:chMax val="1"/>
          <dgm:chPref val="1"/>
        </dgm:presLayoutVars>
      </dgm:prSet>
      <dgm:spPr/>
    </dgm:pt>
    <dgm:pt modelId="{3DF339CB-B896-4FCB-86C0-68EEB7869932}" type="pres">
      <dgm:prSet presAssocID="{4C849A20-FA46-4A51-9604-F5E94E4D5CFF}" presName="sibTrans" presStyleCnt="0"/>
      <dgm:spPr/>
    </dgm:pt>
    <dgm:pt modelId="{E561A4DE-3541-482A-934F-C9B1C6307CC5}" type="pres">
      <dgm:prSet presAssocID="{7EF71932-3E73-4613-9E41-83C0F4DFE42C}" presName="compNode" presStyleCnt="0"/>
      <dgm:spPr/>
    </dgm:pt>
    <dgm:pt modelId="{AC7F5A0D-74A2-4290-9DB6-C61576D81C2D}" type="pres">
      <dgm:prSet presAssocID="{7EF71932-3E73-4613-9E41-83C0F4DFE4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522502F-90D5-432E-B11E-C45A5474E6BC}" type="pres">
      <dgm:prSet presAssocID="{7EF71932-3E73-4613-9E41-83C0F4DFE42C}" presName="spaceRect" presStyleCnt="0"/>
      <dgm:spPr/>
    </dgm:pt>
    <dgm:pt modelId="{C0A0A23C-76D3-497A-8345-637D440D51A3}" type="pres">
      <dgm:prSet presAssocID="{7EF71932-3E73-4613-9E41-83C0F4DFE42C}" presName="textRect" presStyleLbl="revTx" presStyleIdx="1" presStyleCnt="5">
        <dgm:presLayoutVars>
          <dgm:chMax val="1"/>
          <dgm:chPref val="1"/>
        </dgm:presLayoutVars>
      </dgm:prSet>
      <dgm:spPr/>
    </dgm:pt>
    <dgm:pt modelId="{DEBCA937-AC5C-4E2E-ADEA-8E25DF9ACCE1}" type="pres">
      <dgm:prSet presAssocID="{DBA42E2C-2067-4F14-B7F0-023155CF9F5A}" presName="sibTrans" presStyleCnt="0"/>
      <dgm:spPr/>
    </dgm:pt>
    <dgm:pt modelId="{1D403B60-DE32-41EE-8D3C-C2056DBA61F3}" type="pres">
      <dgm:prSet presAssocID="{8B6D5B2E-00A3-4C17-92D9-3FED65A12449}" presName="compNode" presStyleCnt="0"/>
      <dgm:spPr/>
    </dgm:pt>
    <dgm:pt modelId="{FE40B92F-52AC-46D3-8E07-944800AA5C81}" type="pres">
      <dgm:prSet presAssocID="{8B6D5B2E-00A3-4C17-92D9-3FED65A1244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AB9C329-C3A4-4185-A955-39F0DA926446}" type="pres">
      <dgm:prSet presAssocID="{8B6D5B2E-00A3-4C17-92D9-3FED65A12449}" presName="spaceRect" presStyleCnt="0"/>
      <dgm:spPr/>
    </dgm:pt>
    <dgm:pt modelId="{9DE85AEB-6122-49E2-B199-8AA8AE279D0D}" type="pres">
      <dgm:prSet presAssocID="{8B6D5B2E-00A3-4C17-92D9-3FED65A12449}" presName="textRect" presStyleLbl="revTx" presStyleIdx="2" presStyleCnt="5">
        <dgm:presLayoutVars>
          <dgm:chMax val="1"/>
          <dgm:chPref val="1"/>
        </dgm:presLayoutVars>
      </dgm:prSet>
      <dgm:spPr/>
    </dgm:pt>
    <dgm:pt modelId="{FFDC6260-8DDB-4951-9D8B-5A7FC069C3F6}" type="pres">
      <dgm:prSet presAssocID="{69CEAFA6-EA7F-4ADD-97F6-BC3CE90F7E1B}" presName="sibTrans" presStyleCnt="0"/>
      <dgm:spPr/>
    </dgm:pt>
    <dgm:pt modelId="{1636C8DE-E05A-44A8-903D-0808FAFFCAA8}" type="pres">
      <dgm:prSet presAssocID="{370615D1-7CA7-4C8D-AD76-92C34FB53EA8}" presName="compNode" presStyleCnt="0"/>
      <dgm:spPr/>
    </dgm:pt>
    <dgm:pt modelId="{1951AE65-EB86-4280-B19A-84EF2F828A8F}" type="pres">
      <dgm:prSet presAssocID="{370615D1-7CA7-4C8D-AD76-92C34FB53E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664329D-7484-4B45-82BD-6DEEFB2F956E}" type="pres">
      <dgm:prSet presAssocID="{370615D1-7CA7-4C8D-AD76-92C34FB53EA8}" presName="spaceRect" presStyleCnt="0"/>
      <dgm:spPr/>
    </dgm:pt>
    <dgm:pt modelId="{3708D3DD-4F75-4A0D-A4F9-B532A00364BE}" type="pres">
      <dgm:prSet presAssocID="{370615D1-7CA7-4C8D-AD76-92C34FB53EA8}" presName="textRect" presStyleLbl="revTx" presStyleIdx="3" presStyleCnt="5">
        <dgm:presLayoutVars>
          <dgm:chMax val="1"/>
          <dgm:chPref val="1"/>
        </dgm:presLayoutVars>
      </dgm:prSet>
      <dgm:spPr/>
    </dgm:pt>
    <dgm:pt modelId="{5C19A322-BFE7-4FBE-A9B8-0A8037C24F9E}" type="pres">
      <dgm:prSet presAssocID="{9A9E3B02-0980-405B-A18F-E5E805701869}" presName="sibTrans" presStyleCnt="0"/>
      <dgm:spPr/>
    </dgm:pt>
    <dgm:pt modelId="{22E621B0-9A14-44EA-A818-FD4DB4BE1D72}" type="pres">
      <dgm:prSet presAssocID="{9DA9346A-3742-4EE6-8966-09E3552594DF}" presName="compNode" presStyleCnt="0"/>
      <dgm:spPr/>
    </dgm:pt>
    <dgm:pt modelId="{51AD21E8-8916-40AC-9377-840562D5D00B}" type="pres">
      <dgm:prSet presAssocID="{9DA9346A-3742-4EE6-8966-09E3552594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F0769746-15FA-4F7F-BBF6-B65DB6F1B1A1}" type="pres">
      <dgm:prSet presAssocID="{9DA9346A-3742-4EE6-8966-09E3552594DF}" presName="spaceRect" presStyleCnt="0"/>
      <dgm:spPr/>
    </dgm:pt>
    <dgm:pt modelId="{B58358FA-4269-42D3-AEA9-B7D35496873F}" type="pres">
      <dgm:prSet presAssocID="{9DA9346A-3742-4EE6-8966-09E3552594DF}" presName="textRect" presStyleLbl="revTx" presStyleIdx="4" presStyleCnt="5" custScaleX="203600">
        <dgm:presLayoutVars>
          <dgm:chMax val="1"/>
          <dgm:chPref val="1"/>
        </dgm:presLayoutVars>
      </dgm:prSet>
      <dgm:spPr/>
    </dgm:pt>
  </dgm:ptLst>
  <dgm:cxnLst>
    <dgm:cxn modelId="{720C0406-7850-4188-A633-1D6145E10FE2}" type="presOf" srcId="{FD4BE96E-BB22-470F-81E4-66BE43C18CB6}" destId="{A7BA37FC-9D79-42DF-8BBC-014601BC2753}" srcOrd="0" destOrd="0" presId="urn:microsoft.com/office/officeart/2018/2/layout/IconLabelList"/>
    <dgm:cxn modelId="{0B448207-24A8-4FB6-9261-69157210E95E}" srcId="{FD4BE96E-BB22-470F-81E4-66BE43C18CB6}" destId="{8B6D5B2E-00A3-4C17-92D9-3FED65A12449}" srcOrd="2" destOrd="0" parTransId="{D57F65F8-9F9E-47F0-AABD-BF6DD9639ED0}" sibTransId="{69CEAFA6-EA7F-4ADD-97F6-BC3CE90F7E1B}"/>
    <dgm:cxn modelId="{92C9E908-591B-4941-88C7-1EE6178D4823}" srcId="{FD4BE96E-BB22-470F-81E4-66BE43C18CB6}" destId="{370615D1-7CA7-4C8D-AD76-92C34FB53EA8}" srcOrd="3" destOrd="0" parTransId="{C78379A9-8494-4D90-BC66-567DC10B9F34}" sibTransId="{9A9E3B02-0980-405B-A18F-E5E805701869}"/>
    <dgm:cxn modelId="{A97F643F-31B6-41B6-9CE7-D6715A124BD0}" type="presOf" srcId="{370615D1-7CA7-4C8D-AD76-92C34FB53EA8}" destId="{3708D3DD-4F75-4A0D-A4F9-B532A00364BE}" srcOrd="0" destOrd="0" presId="urn:microsoft.com/office/officeart/2018/2/layout/IconLabelList"/>
    <dgm:cxn modelId="{3BED3A66-193C-4567-AAC3-66CC2823C1EB}" type="presOf" srcId="{7EF71932-3E73-4613-9E41-83C0F4DFE42C}" destId="{C0A0A23C-76D3-497A-8345-637D440D51A3}" srcOrd="0" destOrd="0" presId="urn:microsoft.com/office/officeart/2018/2/layout/IconLabelList"/>
    <dgm:cxn modelId="{D8655D71-7BAB-4522-ADF9-A8C3CF97325D}" type="presOf" srcId="{CCEAFAB9-EAC0-4B9C-861C-DADEDD014D38}" destId="{31562632-8222-43F8-8FD3-A99935249904}" srcOrd="0" destOrd="0" presId="urn:microsoft.com/office/officeart/2018/2/layout/IconLabelList"/>
    <dgm:cxn modelId="{A4D3369F-B3AB-4A81-9D1B-8BA33B819560}" type="presOf" srcId="{9DA9346A-3742-4EE6-8966-09E3552594DF}" destId="{B58358FA-4269-42D3-AEA9-B7D35496873F}" srcOrd="0" destOrd="0" presId="urn:microsoft.com/office/officeart/2018/2/layout/IconLabelList"/>
    <dgm:cxn modelId="{30DBBFA4-32FF-45A1-80BC-23BB0F5DDC88}" type="presOf" srcId="{8B6D5B2E-00A3-4C17-92D9-3FED65A12449}" destId="{9DE85AEB-6122-49E2-B199-8AA8AE279D0D}" srcOrd="0" destOrd="0" presId="urn:microsoft.com/office/officeart/2018/2/layout/IconLabelList"/>
    <dgm:cxn modelId="{241BACAA-DE9F-445C-813E-A5FCA74876CC}" srcId="{FD4BE96E-BB22-470F-81E4-66BE43C18CB6}" destId="{9DA9346A-3742-4EE6-8966-09E3552594DF}" srcOrd="4" destOrd="0" parTransId="{252C94E0-0BD3-4D7D-B70F-C72EC59CE405}" sibTransId="{F914E3EA-D949-4FBC-9EEB-2E9DC04AF928}"/>
    <dgm:cxn modelId="{A5552CE7-CB59-4ED1-9EAA-FD7B12573B47}" srcId="{FD4BE96E-BB22-470F-81E4-66BE43C18CB6}" destId="{CCEAFAB9-EAC0-4B9C-861C-DADEDD014D38}" srcOrd="0" destOrd="0" parTransId="{3B3F01D9-D51A-48F3-A0A9-B1961C637F72}" sibTransId="{4C849A20-FA46-4A51-9604-F5E94E4D5CFF}"/>
    <dgm:cxn modelId="{A4903EF1-C50E-4B6C-AE13-D3421A7C4FFF}" srcId="{FD4BE96E-BB22-470F-81E4-66BE43C18CB6}" destId="{7EF71932-3E73-4613-9E41-83C0F4DFE42C}" srcOrd="1" destOrd="0" parTransId="{350BCE67-2A50-4ECF-9E48-91E94C7A2BCC}" sibTransId="{DBA42E2C-2067-4F14-B7F0-023155CF9F5A}"/>
    <dgm:cxn modelId="{73E62E3B-AE03-4BD1-BA41-8AFEF5F3B9CC}" type="presParOf" srcId="{A7BA37FC-9D79-42DF-8BBC-014601BC2753}" destId="{1585806C-700A-42FE-AF92-21B7A48700CB}" srcOrd="0" destOrd="0" presId="urn:microsoft.com/office/officeart/2018/2/layout/IconLabelList"/>
    <dgm:cxn modelId="{ECAEBE92-D92F-40BC-A592-7CA653C52836}" type="presParOf" srcId="{1585806C-700A-42FE-AF92-21B7A48700CB}" destId="{E20C87A6-A00C-49BF-8E1F-B080D4F0CE10}" srcOrd="0" destOrd="0" presId="urn:microsoft.com/office/officeart/2018/2/layout/IconLabelList"/>
    <dgm:cxn modelId="{0392E7FD-F9FB-4893-8315-8AA68CF3BBA2}" type="presParOf" srcId="{1585806C-700A-42FE-AF92-21B7A48700CB}" destId="{45A4A513-1853-4260-9336-6F1E235FE025}" srcOrd="1" destOrd="0" presId="urn:microsoft.com/office/officeart/2018/2/layout/IconLabelList"/>
    <dgm:cxn modelId="{D5EB7314-CC26-476C-91EE-E211B8D9D289}" type="presParOf" srcId="{1585806C-700A-42FE-AF92-21B7A48700CB}" destId="{31562632-8222-43F8-8FD3-A99935249904}" srcOrd="2" destOrd="0" presId="urn:microsoft.com/office/officeart/2018/2/layout/IconLabelList"/>
    <dgm:cxn modelId="{7A95CC11-8739-4728-BF74-80FF7BD31607}" type="presParOf" srcId="{A7BA37FC-9D79-42DF-8BBC-014601BC2753}" destId="{3DF339CB-B896-4FCB-86C0-68EEB7869932}" srcOrd="1" destOrd="0" presId="urn:microsoft.com/office/officeart/2018/2/layout/IconLabelList"/>
    <dgm:cxn modelId="{36C9D059-1461-4223-AB25-60728FE6091F}" type="presParOf" srcId="{A7BA37FC-9D79-42DF-8BBC-014601BC2753}" destId="{E561A4DE-3541-482A-934F-C9B1C6307CC5}" srcOrd="2" destOrd="0" presId="urn:microsoft.com/office/officeart/2018/2/layout/IconLabelList"/>
    <dgm:cxn modelId="{333241E5-735C-49FC-B5BC-E1117DED261F}" type="presParOf" srcId="{E561A4DE-3541-482A-934F-C9B1C6307CC5}" destId="{AC7F5A0D-74A2-4290-9DB6-C61576D81C2D}" srcOrd="0" destOrd="0" presId="urn:microsoft.com/office/officeart/2018/2/layout/IconLabelList"/>
    <dgm:cxn modelId="{AC837706-2FE9-4D50-AD3A-00E3299C06F4}" type="presParOf" srcId="{E561A4DE-3541-482A-934F-C9B1C6307CC5}" destId="{B522502F-90D5-432E-B11E-C45A5474E6BC}" srcOrd="1" destOrd="0" presId="urn:microsoft.com/office/officeart/2018/2/layout/IconLabelList"/>
    <dgm:cxn modelId="{FE924F59-2E9A-40FC-91C7-EA9A92B93396}" type="presParOf" srcId="{E561A4DE-3541-482A-934F-C9B1C6307CC5}" destId="{C0A0A23C-76D3-497A-8345-637D440D51A3}" srcOrd="2" destOrd="0" presId="urn:microsoft.com/office/officeart/2018/2/layout/IconLabelList"/>
    <dgm:cxn modelId="{EE877D35-05F3-45EC-926A-8399DDA968B2}" type="presParOf" srcId="{A7BA37FC-9D79-42DF-8BBC-014601BC2753}" destId="{DEBCA937-AC5C-4E2E-ADEA-8E25DF9ACCE1}" srcOrd="3" destOrd="0" presId="urn:microsoft.com/office/officeart/2018/2/layout/IconLabelList"/>
    <dgm:cxn modelId="{D01CDBB6-96F0-417C-B4D8-2F20ACB850BE}" type="presParOf" srcId="{A7BA37FC-9D79-42DF-8BBC-014601BC2753}" destId="{1D403B60-DE32-41EE-8D3C-C2056DBA61F3}" srcOrd="4" destOrd="0" presId="urn:microsoft.com/office/officeart/2018/2/layout/IconLabelList"/>
    <dgm:cxn modelId="{1455E61D-A4E1-4FE0-B913-7A29BAFE4731}" type="presParOf" srcId="{1D403B60-DE32-41EE-8D3C-C2056DBA61F3}" destId="{FE40B92F-52AC-46D3-8E07-944800AA5C81}" srcOrd="0" destOrd="0" presId="urn:microsoft.com/office/officeart/2018/2/layout/IconLabelList"/>
    <dgm:cxn modelId="{8F5C8288-770D-41D0-9A91-626A0D45046A}" type="presParOf" srcId="{1D403B60-DE32-41EE-8D3C-C2056DBA61F3}" destId="{8AB9C329-C3A4-4185-A955-39F0DA926446}" srcOrd="1" destOrd="0" presId="urn:microsoft.com/office/officeart/2018/2/layout/IconLabelList"/>
    <dgm:cxn modelId="{556260B7-27D7-445D-9807-9CF3D88C953D}" type="presParOf" srcId="{1D403B60-DE32-41EE-8D3C-C2056DBA61F3}" destId="{9DE85AEB-6122-49E2-B199-8AA8AE279D0D}" srcOrd="2" destOrd="0" presId="urn:microsoft.com/office/officeart/2018/2/layout/IconLabelList"/>
    <dgm:cxn modelId="{248A580B-6A60-4506-B655-A0DDEB3BCEB1}" type="presParOf" srcId="{A7BA37FC-9D79-42DF-8BBC-014601BC2753}" destId="{FFDC6260-8DDB-4951-9D8B-5A7FC069C3F6}" srcOrd="5" destOrd="0" presId="urn:microsoft.com/office/officeart/2018/2/layout/IconLabelList"/>
    <dgm:cxn modelId="{C5F7012C-902A-486E-86BF-573B0C0439AD}" type="presParOf" srcId="{A7BA37FC-9D79-42DF-8BBC-014601BC2753}" destId="{1636C8DE-E05A-44A8-903D-0808FAFFCAA8}" srcOrd="6" destOrd="0" presId="urn:microsoft.com/office/officeart/2018/2/layout/IconLabelList"/>
    <dgm:cxn modelId="{C255225B-3E15-4AE4-A1D7-20018B820DEA}" type="presParOf" srcId="{1636C8DE-E05A-44A8-903D-0808FAFFCAA8}" destId="{1951AE65-EB86-4280-B19A-84EF2F828A8F}" srcOrd="0" destOrd="0" presId="urn:microsoft.com/office/officeart/2018/2/layout/IconLabelList"/>
    <dgm:cxn modelId="{F1F22DE1-1BD2-4E57-94D8-A46B1F402224}" type="presParOf" srcId="{1636C8DE-E05A-44A8-903D-0808FAFFCAA8}" destId="{2664329D-7484-4B45-82BD-6DEEFB2F956E}" srcOrd="1" destOrd="0" presId="urn:microsoft.com/office/officeart/2018/2/layout/IconLabelList"/>
    <dgm:cxn modelId="{E695F2AF-9A0C-421A-8713-D6A479340FFD}" type="presParOf" srcId="{1636C8DE-E05A-44A8-903D-0808FAFFCAA8}" destId="{3708D3DD-4F75-4A0D-A4F9-B532A00364BE}" srcOrd="2" destOrd="0" presId="urn:microsoft.com/office/officeart/2018/2/layout/IconLabelList"/>
    <dgm:cxn modelId="{F79BDDEC-B3A3-4EFA-8C53-FF6205590F74}" type="presParOf" srcId="{A7BA37FC-9D79-42DF-8BBC-014601BC2753}" destId="{5C19A322-BFE7-4FBE-A9B8-0A8037C24F9E}" srcOrd="7" destOrd="0" presId="urn:microsoft.com/office/officeart/2018/2/layout/IconLabelList"/>
    <dgm:cxn modelId="{B6B2E152-0688-4281-AC10-5990EEFA8889}" type="presParOf" srcId="{A7BA37FC-9D79-42DF-8BBC-014601BC2753}" destId="{22E621B0-9A14-44EA-A818-FD4DB4BE1D72}" srcOrd="8" destOrd="0" presId="urn:microsoft.com/office/officeart/2018/2/layout/IconLabelList"/>
    <dgm:cxn modelId="{B16ED684-217F-4085-AA9F-728A3B4F6BD8}" type="presParOf" srcId="{22E621B0-9A14-44EA-A818-FD4DB4BE1D72}" destId="{51AD21E8-8916-40AC-9377-840562D5D00B}" srcOrd="0" destOrd="0" presId="urn:microsoft.com/office/officeart/2018/2/layout/IconLabelList"/>
    <dgm:cxn modelId="{49B85052-1600-496F-8349-48F82DFFA738}" type="presParOf" srcId="{22E621B0-9A14-44EA-A818-FD4DB4BE1D72}" destId="{F0769746-15FA-4F7F-BBF6-B65DB6F1B1A1}" srcOrd="1" destOrd="0" presId="urn:microsoft.com/office/officeart/2018/2/layout/IconLabelList"/>
    <dgm:cxn modelId="{8AECDDCE-A3E8-4544-BC02-20B31C418653}" type="presParOf" srcId="{22E621B0-9A14-44EA-A818-FD4DB4BE1D72}" destId="{B58358FA-4269-42D3-AEA9-B7D3549687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A33495-5FA2-40C2-8D33-E9F217E74E0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4D020B-5025-4406-9194-B1B99F256F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Backend</a:t>
          </a:r>
          <a:r>
            <a:rPr lang="en-US" dirty="0"/>
            <a:t>: </a:t>
          </a:r>
          <a:r>
            <a:rPr lang="en-US" b="0" dirty="0"/>
            <a:t>Python</a:t>
          </a:r>
          <a:r>
            <a:rPr lang="en-US" dirty="0"/>
            <a:t> + Flask</a:t>
          </a:r>
        </a:p>
      </dgm:t>
    </dgm:pt>
    <dgm:pt modelId="{3C54BCDE-C48E-41BE-A406-F4E637E05EE0}" type="parTrans" cxnId="{1ADADC40-7EE7-497E-A153-AEACBBD74386}">
      <dgm:prSet/>
      <dgm:spPr/>
      <dgm:t>
        <a:bodyPr/>
        <a:lstStyle/>
        <a:p>
          <a:endParaRPr lang="en-US"/>
        </a:p>
      </dgm:t>
    </dgm:pt>
    <dgm:pt modelId="{3FEE99AE-64DC-4EF8-9D78-D746354BF393}" type="sibTrans" cxnId="{1ADADC40-7EE7-497E-A153-AEACBBD74386}">
      <dgm:prSet/>
      <dgm:spPr/>
      <dgm:t>
        <a:bodyPr/>
        <a:lstStyle/>
        <a:p>
          <a:endParaRPr lang="en-US"/>
        </a:p>
      </dgm:t>
    </dgm:pt>
    <dgm:pt modelId="{F0886802-E1AC-4440-92BE-FBB5A291B1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NLP</a:t>
          </a:r>
          <a:r>
            <a:rPr lang="en-US" dirty="0"/>
            <a:t>: </a:t>
          </a:r>
          <a:r>
            <a:rPr lang="en-US" dirty="0" err="1"/>
            <a:t>spaCy</a:t>
          </a:r>
          <a:r>
            <a:rPr lang="en-US" dirty="0"/>
            <a:t> (</a:t>
          </a:r>
          <a:r>
            <a:rPr lang="en-US" dirty="0" err="1"/>
            <a:t>en_core_web_sm</a:t>
          </a:r>
          <a:r>
            <a:rPr lang="en-US" dirty="0"/>
            <a:t>)</a:t>
          </a:r>
        </a:p>
      </dgm:t>
    </dgm:pt>
    <dgm:pt modelId="{2C8E8CFE-893E-4785-B096-8C1DACB4F259}" type="parTrans" cxnId="{A452461D-CCA0-420E-BF14-E600CE1F5397}">
      <dgm:prSet/>
      <dgm:spPr/>
      <dgm:t>
        <a:bodyPr/>
        <a:lstStyle/>
        <a:p>
          <a:endParaRPr lang="en-US"/>
        </a:p>
      </dgm:t>
    </dgm:pt>
    <dgm:pt modelId="{29F4490C-DB47-425F-A4BD-92C4E39E69FA}" type="sibTrans" cxnId="{A452461D-CCA0-420E-BF14-E600CE1F5397}">
      <dgm:prSet/>
      <dgm:spPr/>
      <dgm:t>
        <a:bodyPr/>
        <a:lstStyle/>
        <a:p>
          <a:endParaRPr lang="en-US"/>
        </a:p>
      </dgm:t>
    </dgm:pt>
    <dgm:pt modelId="{E03949FE-1F77-4CAB-8D3F-E5E680047D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AI Model</a:t>
          </a:r>
          <a:r>
            <a:rPr lang="en-US" dirty="0"/>
            <a:t>: Gemini (Google Generative AI)</a:t>
          </a:r>
        </a:p>
      </dgm:t>
    </dgm:pt>
    <dgm:pt modelId="{14545482-5334-4653-BA07-72B790C70675}" type="parTrans" cxnId="{98112B26-F744-45D1-9FE3-A6F17E6C5B74}">
      <dgm:prSet/>
      <dgm:spPr/>
      <dgm:t>
        <a:bodyPr/>
        <a:lstStyle/>
        <a:p>
          <a:endParaRPr lang="en-US"/>
        </a:p>
      </dgm:t>
    </dgm:pt>
    <dgm:pt modelId="{015C3A0B-5055-46A7-938A-94751BB54FA6}" type="sibTrans" cxnId="{98112B26-F744-45D1-9FE3-A6F17E6C5B74}">
      <dgm:prSet/>
      <dgm:spPr/>
      <dgm:t>
        <a:bodyPr/>
        <a:lstStyle/>
        <a:p>
          <a:endParaRPr lang="en-US"/>
        </a:p>
      </dgm:t>
    </dgm:pt>
    <dgm:pt modelId="{AB2C7973-37AA-4B4B-BA5B-E439B2A343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Charts</a:t>
          </a:r>
          <a:r>
            <a:rPr lang="en-US" dirty="0"/>
            <a:t>: Matplotlib</a:t>
          </a:r>
        </a:p>
      </dgm:t>
    </dgm:pt>
    <dgm:pt modelId="{EAEE5BB9-F5D1-4F54-AC00-1DE67010BB21}" type="parTrans" cxnId="{B2E4504E-F293-4E42-838E-68561CA87A0C}">
      <dgm:prSet/>
      <dgm:spPr/>
      <dgm:t>
        <a:bodyPr/>
        <a:lstStyle/>
        <a:p>
          <a:endParaRPr lang="en-US"/>
        </a:p>
      </dgm:t>
    </dgm:pt>
    <dgm:pt modelId="{596DDDB4-D396-493C-854C-C2A2C425733F}" type="sibTrans" cxnId="{B2E4504E-F293-4E42-838E-68561CA87A0C}">
      <dgm:prSet/>
      <dgm:spPr/>
      <dgm:t>
        <a:bodyPr/>
        <a:lstStyle/>
        <a:p>
          <a:endParaRPr lang="en-US"/>
        </a:p>
      </dgm:t>
    </dgm:pt>
    <dgm:pt modelId="{A48F9D20-6FC1-4D7A-BF8F-095DFCA8B8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UI</a:t>
          </a:r>
          <a:r>
            <a:rPr lang="en-US" dirty="0"/>
            <a:t>: HTML + JavaScript</a:t>
          </a:r>
        </a:p>
      </dgm:t>
    </dgm:pt>
    <dgm:pt modelId="{85C6CCD5-E075-4C0B-B4A7-416B12CCBF38}" type="parTrans" cxnId="{EDBBEB7F-FFBD-46EA-BA6D-9C076DEEB6CB}">
      <dgm:prSet/>
      <dgm:spPr/>
      <dgm:t>
        <a:bodyPr/>
        <a:lstStyle/>
        <a:p>
          <a:endParaRPr lang="en-US"/>
        </a:p>
      </dgm:t>
    </dgm:pt>
    <dgm:pt modelId="{BCFFA380-2D05-438A-8A53-00DED8B28ADA}" type="sibTrans" cxnId="{EDBBEB7F-FFBD-46EA-BA6D-9C076DEEB6CB}">
      <dgm:prSet/>
      <dgm:spPr/>
      <dgm:t>
        <a:bodyPr/>
        <a:lstStyle/>
        <a:p>
          <a:endParaRPr lang="en-US"/>
        </a:p>
      </dgm:t>
    </dgm:pt>
    <dgm:pt modelId="{B98C9321-427B-4B05-A3E2-8F61FC789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Hosting</a:t>
          </a:r>
          <a:r>
            <a:rPr lang="en-US" dirty="0"/>
            <a:t>: Google Cloud Run</a:t>
          </a:r>
        </a:p>
      </dgm:t>
    </dgm:pt>
    <dgm:pt modelId="{50E59ABC-B4F9-4475-93FC-213924831D59}" type="parTrans" cxnId="{EAA4903D-3499-47D1-834E-2E3064DB0CFC}">
      <dgm:prSet/>
      <dgm:spPr/>
      <dgm:t>
        <a:bodyPr/>
        <a:lstStyle/>
        <a:p>
          <a:endParaRPr lang="en-US"/>
        </a:p>
      </dgm:t>
    </dgm:pt>
    <dgm:pt modelId="{7AD766CC-0E68-49A3-A498-E9D7362249B7}" type="sibTrans" cxnId="{EAA4903D-3499-47D1-834E-2E3064DB0CFC}">
      <dgm:prSet/>
      <dgm:spPr/>
      <dgm:t>
        <a:bodyPr/>
        <a:lstStyle/>
        <a:p>
          <a:endParaRPr lang="en-US"/>
        </a:p>
      </dgm:t>
    </dgm:pt>
    <dgm:pt modelId="{691D9574-9B18-45F7-A3FD-42765BA13C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Optional</a:t>
          </a:r>
          <a:r>
            <a:rPr lang="en-US" dirty="0"/>
            <a:t>: Telegram Bot API</a:t>
          </a:r>
        </a:p>
      </dgm:t>
    </dgm:pt>
    <dgm:pt modelId="{CE53BFD1-A2F8-4FDD-BF9A-9433A57F0818}" type="parTrans" cxnId="{5E2379AF-5938-41E4-835A-20F89E26D843}">
      <dgm:prSet/>
      <dgm:spPr/>
      <dgm:t>
        <a:bodyPr/>
        <a:lstStyle/>
        <a:p>
          <a:endParaRPr lang="en-US"/>
        </a:p>
      </dgm:t>
    </dgm:pt>
    <dgm:pt modelId="{7875937D-2560-4D5B-B433-D6CE9CD24F6C}" type="sibTrans" cxnId="{5E2379AF-5938-41E4-835A-20F89E26D843}">
      <dgm:prSet/>
      <dgm:spPr/>
      <dgm:t>
        <a:bodyPr/>
        <a:lstStyle/>
        <a:p>
          <a:endParaRPr lang="en-US"/>
        </a:p>
      </dgm:t>
    </dgm:pt>
    <dgm:pt modelId="{64F94A8B-31C1-461F-BEF8-D8038728BBA2}" type="pres">
      <dgm:prSet presAssocID="{F2A33495-5FA2-40C2-8D33-E9F217E74E07}" presName="root" presStyleCnt="0">
        <dgm:presLayoutVars>
          <dgm:dir/>
          <dgm:resizeHandles val="exact"/>
        </dgm:presLayoutVars>
      </dgm:prSet>
      <dgm:spPr/>
    </dgm:pt>
    <dgm:pt modelId="{A7F63F38-A849-4BF5-AFAA-E34F9363C608}" type="pres">
      <dgm:prSet presAssocID="{6E4D020B-5025-4406-9194-B1B99F256F5E}" presName="compNode" presStyleCnt="0"/>
      <dgm:spPr/>
    </dgm:pt>
    <dgm:pt modelId="{66F3D04D-AECD-4C4D-87EE-04BDE7F4040F}" type="pres">
      <dgm:prSet presAssocID="{6E4D020B-5025-4406-9194-B1B99F256F5E}" presName="bgRect" presStyleLbl="bgShp" presStyleIdx="0" presStyleCnt="7"/>
      <dgm:spPr/>
    </dgm:pt>
    <dgm:pt modelId="{37489A64-BB53-4BEE-98F8-A64CFB85D905}" type="pres">
      <dgm:prSet presAssocID="{6E4D020B-5025-4406-9194-B1B99F256F5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9B0E794-F780-4B1F-9D72-1BD8F5AEED62}" type="pres">
      <dgm:prSet presAssocID="{6E4D020B-5025-4406-9194-B1B99F256F5E}" presName="spaceRect" presStyleCnt="0"/>
      <dgm:spPr/>
    </dgm:pt>
    <dgm:pt modelId="{9FDED5CA-6F16-4326-A357-08A50ED6DC29}" type="pres">
      <dgm:prSet presAssocID="{6E4D020B-5025-4406-9194-B1B99F256F5E}" presName="parTx" presStyleLbl="revTx" presStyleIdx="0" presStyleCnt="7">
        <dgm:presLayoutVars>
          <dgm:chMax val="0"/>
          <dgm:chPref val="0"/>
        </dgm:presLayoutVars>
      </dgm:prSet>
      <dgm:spPr/>
    </dgm:pt>
    <dgm:pt modelId="{88C81697-4D50-48F8-9118-583E4CD31918}" type="pres">
      <dgm:prSet presAssocID="{3FEE99AE-64DC-4EF8-9D78-D746354BF393}" presName="sibTrans" presStyleCnt="0"/>
      <dgm:spPr/>
    </dgm:pt>
    <dgm:pt modelId="{D650453A-B1CB-42B8-9A62-665167FA572E}" type="pres">
      <dgm:prSet presAssocID="{F0886802-E1AC-4440-92BE-FBB5A291B193}" presName="compNode" presStyleCnt="0"/>
      <dgm:spPr/>
    </dgm:pt>
    <dgm:pt modelId="{D612E91A-843F-4B89-9D13-04C72C79FE3B}" type="pres">
      <dgm:prSet presAssocID="{F0886802-E1AC-4440-92BE-FBB5A291B193}" presName="bgRect" presStyleLbl="bgShp" presStyleIdx="1" presStyleCnt="7"/>
      <dgm:spPr/>
    </dgm:pt>
    <dgm:pt modelId="{1F2B3BCD-7E2C-4D9A-8C61-0A6B3B0BFF10}" type="pres">
      <dgm:prSet presAssocID="{F0886802-E1AC-4440-92BE-FBB5A291B19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52934FD-621E-4763-9866-3360894AC0A3}" type="pres">
      <dgm:prSet presAssocID="{F0886802-E1AC-4440-92BE-FBB5A291B193}" presName="spaceRect" presStyleCnt="0"/>
      <dgm:spPr/>
    </dgm:pt>
    <dgm:pt modelId="{0DDD06C4-AE8A-45DF-9527-9DAAB1EC3CF2}" type="pres">
      <dgm:prSet presAssocID="{F0886802-E1AC-4440-92BE-FBB5A291B193}" presName="parTx" presStyleLbl="revTx" presStyleIdx="1" presStyleCnt="7">
        <dgm:presLayoutVars>
          <dgm:chMax val="0"/>
          <dgm:chPref val="0"/>
        </dgm:presLayoutVars>
      </dgm:prSet>
      <dgm:spPr/>
    </dgm:pt>
    <dgm:pt modelId="{D3A2E3B2-1555-4C18-B180-952740886806}" type="pres">
      <dgm:prSet presAssocID="{29F4490C-DB47-425F-A4BD-92C4E39E69FA}" presName="sibTrans" presStyleCnt="0"/>
      <dgm:spPr/>
    </dgm:pt>
    <dgm:pt modelId="{64ED1776-1EAB-4BC3-9FE2-20197132E155}" type="pres">
      <dgm:prSet presAssocID="{E03949FE-1F77-4CAB-8D3F-E5E680047D71}" presName="compNode" presStyleCnt="0"/>
      <dgm:spPr/>
    </dgm:pt>
    <dgm:pt modelId="{7B710D79-E3E5-451E-BCF7-408EEBF0245B}" type="pres">
      <dgm:prSet presAssocID="{E03949FE-1F77-4CAB-8D3F-E5E680047D71}" presName="bgRect" presStyleLbl="bgShp" presStyleIdx="2" presStyleCnt="7"/>
      <dgm:spPr/>
    </dgm:pt>
    <dgm:pt modelId="{19E0294A-E8CB-473C-90BB-5D9F7D07311E}" type="pres">
      <dgm:prSet presAssocID="{E03949FE-1F77-4CAB-8D3F-E5E680047D7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BC61E39-4CD1-41C0-A7F4-90734EF99C4C}" type="pres">
      <dgm:prSet presAssocID="{E03949FE-1F77-4CAB-8D3F-E5E680047D71}" presName="spaceRect" presStyleCnt="0"/>
      <dgm:spPr/>
    </dgm:pt>
    <dgm:pt modelId="{63D4B5D3-50A9-4141-AA3D-B263E7C662EB}" type="pres">
      <dgm:prSet presAssocID="{E03949FE-1F77-4CAB-8D3F-E5E680047D71}" presName="parTx" presStyleLbl="revTx" presStyleIdx="2" presStyleCnt="7">
        <dgm:presLayoutVars>
          <dgm:chMax val="0"/>
          <dgm:chPref val="0"/>
        </dgm:presLayoutVars>
      </dgm:prSet>
      <dgm:spPr/>
    </dgm:pt>
    <dgm:pt modelId="{C6FE7C86-5945-4670-881D-2C4FCF110358}" type="pres">
      <dgm:prSet presAssocID="{015C3A0B-5055-46A7-938A-94751BB54FA6}" presName="sibTrans" presStyleCnt="0"/>
      <dgm:spPr/>
    </dgm:pt>
    <dgm:pt modelId="{BE67577D-845B-4833-8B57-1C20753577E6}" type="pres">
      <dgm:prSet presAssocID="{AB2C7973-37AA-4B4B-BA5B-E439B2A34316}" presName="compNode" presStyleCnt="0"/>
      <dgm:spPr/>
    </dgm:pt>
    <dgm:pt modelId="{24DDCE45-CE36-436F-83A3-EEF64424295B}" type="pres">
      <dgm:prSet presAssocID="{AB2C7973-37AA-4B4B-BA5B-E439B2A34316}" presName="bgRect" presStyleLbl="bgShp" presStyleIdx="3" presStyleCnt="7"/>
      <dgm:spPr/>
    </dgm:pt>
    <dgm:pt modelId="{96654CB0-1633-410E-A141-220F52E0FD9F}" type="pres">
      <dgm:prSet presAssocID="{AB2C7973-37AA-4B4B-BA5B-E439B2A3431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2320F1B-0AD0-4802-ABC7-193599730E98}" type="pres">
      <dgm:prSet presAssocID="{AB2C7973-37AA-4B4B-BA5B-E439B2A34316}" presName="spaceRect" presStyleCnt="0"/>
      <dgm:spPr/>
    </dgm:pt>
    <dgm:pt modelId="{EAA12F94-BFEC-4042-922F-EEAD19F7CD01}" type="pres">
      <dgm:prSet presAssocID="{AB2C7973-37AA-4B4B-BA5B-E439B2A34316}" presName="parTx" presStyleLbl="revTx" presStyleIdx="3" presStyleCnt="7">
        <dgm:presLayoutVars>
          <dgm:chMax val="0"/>
          <dgm:chPref val="0"/>
        </dgm:presLayoutVars>
      </dgm:prSet>
      <dgm:spPr/>
    </dgm:pt>
    <dgm:pt modelId="{08745EB9-DFFF-48B3-B4C8-80858ED2C48D}" type="pres">
      <dgm:prSet presAssocID="{596DDDB4-D396-493C-854C-C2A2C425733F}" presName="sibTrans" presStyleCnt="0"/>
      <dgm:spPr/>
    </dgm:pt>
    <dgm:pt modelId="{A1CF3325-99C5-4F2E-9904-606C70800F4E}" type="pres">
      <dgm:prSet presAssocID="{A48F9D20-6FC1-4D7A-BF8F-095DFCA8B8DC}" presName="compNode" presStyleCnt="0"/>
      <dgm:spPr/>
    </dgm:pt>
    <dgm:pt modelId="{7234DB9C-22D7-4E87-BB90-25A7E0CAEA60}" type="pres">
      <dgm:prSet presAssocID="{A48F9D20-6FC1-4D7A-BF8F-095DFCA8B8DC}" presName="bgRect" presStyleLbl="bgShp" presStyleIdx="4" presStyleCnt="7"/>
      <dgm:spPr/>
    </dgm:pt>
    <dgm:pt modelId="{EAD9230E-AC66-4017-AD23-915E9EFE4FD7}" type="pres">
      <dgm:prSet presAssocID="{A48F9D20-6FC1-4D7A-BF8F-095DFCA8B8D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2773D41-06D7-4F81-BCF8-803D0C97ED70}" type="pres">
      <dgm:prSet presAssocID="{A48F9D20-6FC1-4D7A-BF8F-095DFCA8B8DC}" presName="spaceRect" presStyleCnt="0"/>
      <dgm:spPr/>
    </dgm:pt>
    <dgm:pt modelId="{B6703B94-4D05-4DBE-AD5F-77D59493801B}" type="pres">
      <dgm:prSet presAssocID="{A48F9D20-6FC1-4D7A-BF8F-095DFCA8B8DC}" presName="parTx" presStyleLbl="revTx" presStyleIdx="4" presStyleCnt="7">
        <dgm:presLayoutVars>
          <dgm:chMax val="0"/>
          <dgm:chPref val="0"/>
        </dgm:presLayoutVars>
      </dgm:prSet>
      <dgm:spPr/>
    </dgm:pt>
    <dgm:pt modelId="{64E96EFF-1132-4B99-8CEF-108B1428CF62}" type="pres">
      <dgm:prSet presAssocID="{BCFFA380-2D05-438A-8A53-00DED8B28ADA}" presName="sibTrans" presStyleCnt="0"/>
      <dgm:spPr/>
    </dgm:pt>
    <dgm:pt modelId="{0DDFFB2E-DE8E-4923-8D6F-8E1653B6DCEF}" type="pres">
      <dgm:prSet presAssocID="{B98C9321-427B-4B05-A3E2-8F61FC7896E2}" presName="compNode" presStyleCnt="0"/>
      <dgm:spPr/>
    </dgm:pt>
    <dgm:pt modelId="{2E38C1EF-8AAC-47E2-88C4-C841AFA478EE}" type="pres">
      <dgm:prSet presAssocID="{B98C9321-427B-4B05-A3E2-8F61FC7896E2}" presName="bgRect" presStyleLbl="bgShp" presStyleIdx="5" presStyleCnt="7"/>
      <dgm:spPr/>
    </dgm:pt>
    <dgm:pt modelId="{ADF4ACEB-1AD1-483E-903E-A41EFC6DCEC1}" type="pres">
      <dgm:prSet presAssocID="{B98C9321-427B-4B05-A3E2-8F61FC7896E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A33BD0B5-5952-4BF5-BB8A-3D1E1FBDD97B}" type="pres">
      <dgm:prSet presAssocID="{B98C9321-427B-4B05-A3E2-8F61FC7896E2}" presName="spaceRect" presStyleCnt="0"/>
      <dgm:spPr/>
    </dgm:pt>
    <dgm:pt modelId="{550625C1-E3A8-4FAF-904B-45B26F984623}" type="pres">
      <dgm:prSet presAssocID="{B98C9321-427B-4B05-A3E2-8F61FC7896E2}" presName="parTx" presStyleLbl="revTx" presStyleIdx="5" presStyleCnt="7">
        <dgm:presLayoutVars>
          <dgm:chMax val="0"/>
          <dgm:chPref val="0"/>
        </dgm:presLayoutVars>
      </dgm:prSet>
      <dgm:spPr/>
    </dgm:pt>
    <dgm:pt modelId="{25B1440E-CE51-4BC8-856D-70862ABA7406}" type="pres">
      <dgm:prSet presAssocID="{7AD766CC-0E68-49A3-A498-E9D7362249B7}" presName="sibTrans" presStyleCnt="0"/>
      <dgm:spPr/>
    </dgm:pt>
    <dgm:pt modelId="{0E6FB3B5-1DED-4309-9A06-7F40F5254CD9}" type="pres">
      <dgm:prSet presAssocID="{691D9574-9B18-45F7-A3FD-42765BA13C28}" presName="compNode" presStyleCnt="0"/>
      <dgm:spPr/>
    </dgm:pt>
    <dgm:pt modelId="{01F05F8C-BF9C-4F51-8DEC-C4A121DC8C10}" type="pres">
      <dgm:prSet presAssocID="{691D9574-9B18-45F7-A3FD-42765BA13C28}" presName="bgRect" presStyleLbl="bgShp" presStyleIdx="6" presStyleCnt="7"/>
      <dgm:spPr/>
    </dgm:pt>
    <dgm:pt modelId="{DCEAEE95-8C9A-4692-9466-AF8BFC8C0CCC}" type="pres">
      <dgm:prSet presAssocID="{691D9574-9B18-45F7-A3FD-42765BA13C2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6FE3D40-7907-4766-82AE-7EC731BBD9FB}" type="pres">
      <dgm:prSet presAssocID="{691D9574-9B18-45F7-A3FD-42765BA13C28}" presName="spaceRect" presStyleCnt="0"/>
      <dgm:spPr/>
    </dgm:pt>
    <dgm:pt modelId="{0ACFC079-5C20-453D-8533-E418C7BB8A99}" type="pres">
      <dgm:prSet presAssocID="{691D9574-9B18-45F7-A3FD-42765BA13C2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85F5500-89AB-44A7-A336-363D152AFFED}" type="presOf" srcId="{F0886802-E1AC-4440-92BE-FBB5A291B193}" destId="{0DDD06C4-AE8A-45DF-9527-9DAAB1EC3CF2}" srcOrd="0" destOrd="0" presId="urn:microsoft.com/office/officeart/2018/2/layout/IconVerticalSolidList"/>
    <dgm:cxn modelId="{A452461D-CCA0-420E-BF14-E600CE1F5397}" srcId="{F2A33495-5FA2-40C2-8D33-E9F217E74E07}" destId="{F0886802-E1AC-4440-92BE-FBB5A291B193}" srcOrd="1" destOrd="0" parTransId="{2C8E8CFE-893E-4785-B096-8C1DACB4F259}" sibTransId="{29F4490C-DB47-425F-A4BD-92C4E39E69FA}"/>
    <dgm:cxn modelId="{98112B26-F744-45D1-9FE3-A6F17E6C5B74}" srcId="{F2A33495-5FA2-40C2-8D33-E9F217E74E07}" destId="{E03949FE-1F77-4CAB-8D3F-E5E680047D71}" srcOrd="2" destOrd="0" parTransId="{14545482-5334-4653-BA07-72B790C70675}" sibTransId="{015C3A0B-5055-46A7-938A-94751BB54FA6}"/>
    <dgm:cxn modelId="{6D69FE37-B3F3-40CF-A5AB-EE68941B4061}" type="presOf" srcId="{6E4D020B-5025-4406-9194-B1B99F256F5E}" destId="{9FDED5CA-6F16-4326-A357-08A50ED6DC29}" srcOrd="0" destOrd="0" presId="urn:microsoft.com/office/officeart/2018/2/layout/IconVerticalSolidList"/>
    <dgm:cxn modelId="{FCC0893B-64B1-4095-B2E1-B51F0241858B}" type="presOf" srcId="{E03949FE-1F77-4CAB-8D3F-E5E680047D71}" destId="{63D4B5D3-50A9-4141-AA3D-B263E7C662EB}" srcOrd="0" destOrd="0" presId="urn:microsoft.com/office/officeart/2018/2/layout/IconVerticalSolidList"/>
    <dgm:cxn modelId="{EAA4903D-3499-47D1-834E-2E3064DB0CFC}" srcId="{F2A33495-5FA2-40C2-8D33-E9F217E74E07}" destId="{B98C9321-427B-4B05-A3E2-8F61FC7896E2}" srcOrd="5" destOrd="0" parTransId="{50E59ABC-B4F9-4475-93FC-213924831D59}" sibTransId="{7AD766CC-0E68-49A3-A498-E9D7362249B7}"/>
    <dgm:cxn modelId="{1ADADC40-7EE7-497E-A153-AEACBBD74386}" srcId="{F2A33495-5FA2-40C2-8D33-E9F217E74E07}" destId="{6E4D020B-5025-4406-9194-B1B99F256F5E}" srcOrd="0" destOrd="0" parTransId="{3C54BCDE-C48E-41BE-A406-F4E637E05EE0}" sibTransId="{3FEE99AE-64DC-4EF8-9D78-D746354BF393}"/>
    <dgm:cxn modelId="{B2E4504E-F293-4E42-838E-68561CA87A0C}" srcId="{F2A33495-5FA2-40C2-8D33-E9F217E74E07}" destId="{AB2C7973-37AA-4B4B-BA5B-E439B2A34316}" srcOrd="3" destOrd="0" parTransId="{EAEE5BB9-F5D1-4F54-AC00-1DE67010BB21}" sibTransId="{596DDDB4-D396-493C-854C-C2A2C425733F}"/>
    <dgm:cxn modelId="{C3A3E679-5ECC-41C0-958C-F426848DE37B}" type="presOf" srcId="{A48F9D20-6FC1-4D7A-BF8F-095DFCA8B8DC}" destId="{B6703B94-4D05-4DBE-AD5F-77D59493801B}" srcOrd="0" destOrd="0" presId="urn:microsoft.com/office/officeart/2018/2/layout/IconVerticalSolidList"/>
    <dgm:cxn modelId="{EDBBEB7F-FFBD-46EA-BA6D-9C076DEEB6CB}" srcId="{F2A33495-5FA2-40C2-8D33-E9F217E74E07}" destId="{A48F9D20-6FC1-4D7A-BF8F-095DFCA8B8DC}" srcOrd="4" destOrd="0" parTransId="{85C6CCD5-E075-4C0B-B4A7-416B12CCBF38}" sibTransId="{BCFFA380-2D05-438A-8A53-00DED8B28ADA}"/>
    <dgm:cxn modelId="{DFDBC790-32E9-4A7A-BAC7-0480E6620CE7}" type="presOf" srcId="{AB2C7973-37AA-4B4B-BA5B-E439B2A34316}" destId="{EAA12F94-BFEC-4042-922F-EEAD19F7CD01}" srcOrd="0" destOrd="0" presId="urn:microsoft.com/office/officeart/2018/2/layout/IconVerticalSolidList"/>
    <dgm:cxn modelId="{8A6F0EA7-44EC-4C20-BE39-F13E34FBBFD3}" type="presOf" srcId="{B98C9321-427B-4B05-A3E2-8F61FC7896E2}" destId="{550625C1-E3A8-4FAF-904B-45B26F984623}" srcOrd="0" destOrd="0" presId="urn:microsoft.com/office/officeart/2018/2/layout/IconVerticalSolidList"/>
    <dgm:cxn modelId="{5E2379AF-5938-41E4-835A-20F89E26D843}" srcId="{F2A33495-5FA2-40C2-8D33-E9F217E74E07}" destId="{691D9574-9B18-45F7-A3FD-42765BA13C28}" srcOrd="6" destOrd="0" parTransId="{CE53BFD1-A2F8-4FDD-BF9A-9433A57F0818}" sibTransId="{7875937D-2560-4D5B-B433-D6CE9CD24F6C}"/>
    <dgm:cxn modelId="{ED885AD2-4B87-49B2-A0C8-F07C9EEA47C3}" type="presOf" srcId="{691D9574-9B18-45F7-A3FD-42765BA13C28}" destId="{0ACFC079-5C20-453D-8533-E418C7BB8A99}" srcOrd="0" destOrd="0" presId="urn:microsoft.com/office/officeart/2018/2/layout/IconVerticalSolidList"/>
    <dgm:cxn modelId="{E6A2D5D5-E96F-411C-8729-4B3F74C0EB19}" type="presOf" srcId="{F2A33495-5FA2-40C2-8D33-E9F217E74E07}" destId="{64F94A8B-31C1-461F-BEF8-D8038728BBA2}" srcOrd="0" destOrd="0" presId="urn:microsoft.com/office/officeart/2018/2/layout/IconVerticalSolidList"/>
    <dgm:cxn modelId="{225697B2-9291-4047-B526-3C98C5E8B322}" type="presParOf" srcId="{64F94A8B-31C1-461F-BEF8-D8038728BBA2}" destId="{A7F63F38-A849-4BF5-AFAA-E34F9363C608}" srcOrd="0" destOrd="0" presId="urn:microsoft.com/office/officeart/2018/2/layout/IconVerticalSolidList"/>
    <dgm:cxn modelId="{2738E7FC-3218-4BF5-A41D-FF4D4FEC9088}" type="presParOf" srcId="{A7F63F38-A849-4BF5-AFAA-E34F9363C608}" destId="{66F3D04D-AECD-4C4D-87EE-04BDE7F4040F}" srcOrd="0" destOrd="0" presId="urn:microsoft.com/office/officeart/2018/2/layout/IconVerticalSolidList"/>
    <dgm:cxn modelId="{D6392105-D96C-4161-95E9-9066613DE58E}" type="presParOf" srcId="{A7F63F38-A849-4BF5-AFAA-E34F9363C608}" destId="{37489A64-BB53-4BEE-98F8-A64CFB85D905}" srcOrd="1" destOrd="0" presId="urn:microsoft.com/office/officeart/2018/2/layout/IconVerticalSolidList"/>
    <dgm:cxn modelId="{9AA68086-48F2-481C-A674-83F43D03F788}" type="presParOf" srcId="{A7F63F38-A849-4BF5-AFAA-E34F9363C608}" destId="{09B0E794-F780-4B1F-9D72-1BD8F5AEED62}" srcOrd="2" destOrd="0" presId="urn:microsoft.com/office/officeart/2018/2/layout/IconVerticalSolidList"/>
    <dgm:cxn modelId="{99420AAB-DF05-4CAD-A10F-9C605E5B5AA8}" type="presParOf" srcId="{A7F63F38-A849-4BF5-AFAA-E34F9363C608}" destId="{9FDED5CA-6F16-4326-A357-08A50ED6DC29}" srcOrd="3" destOrd="0" presId="urn:microsoft.com/office/officeart/2018/2/layout/IconVerticalSolidList"/>
    <dgm:cxn modelId="{71ED9AD5-CC19-4F63-BD68-C18BADE64D3B}" type="presParOf" srcId="{64F94A8B-31C1-461F-BEF8-D8038728BBA2}" destId="{88C81697-4D50-48F8-9118-583E4CD31918}" srcOrd="1" destOrd="0" presId="urn:microsoft.com/office/officeart/2018/2/layout/IconVerticalSolidList"/>
    <dgm:cxn modelId="{C17FFA70-7F85-4665-BED8-239E8D882F50}" type="presParOf" srcId="{64F94A8B-31C1-461F-BEF8-D8038728BBA2}" destId="{D650453A-B1CB-42B8-9A62-665167FA572E}" srcOrd="2" destOrd="0" presId="urn:microsoft.com/office/officeart/2018/2/layout/IconVerticalSolidList"/>
    <dgm:cxn modelId="{3E0F7245-761D-40A2-955A-53896F8E3C9D}" type="presParOf" srcId="{D650453A-B1CB-42B8-9A62-665167FA572E}" destId="{D612E91A-843F-4B89-9D13-04C72C79FE3B}" srcOrd="0" destOrd="0" presId="urn:microsoft.com/office/officeart/2018/2/layout/IconVerticalSolidList"/>
    <dgm:cxn modelId="{8C41DCC2-E205-4819-B07A-1E269C4A8E15}" type="presParOf" srcId="{D650453A-B1CB-42B8-9A62-665167FA572E}" destId="{1F2B3BCD-7E2C-4D9A-8C61-0A6B3B0BFF10}" srcOrd="1" destOrd="0" presId="urn:microsoft.com/office/officeart/2018/2/layout/IconVerticalSolidList"/>
    <dgm:cxn modelId="{429ED5CF-0249-4152-AB0E-B651380EFE3C}" type="presParOf" srcId="{D650453A-B1CB-42B8-9A62-665167FA572E}" destId="{E52934FD-621E-4763-9866-3360894AC0A3}" srcOrd="2" destOrd="0" presId="urn:microsoft.com/office/officeart/2018/2/layout/IconVerticalSolidList"/>
    <dgm:cxn modelId="{322BF39F-8BE7-4CF1-B1A7-D4A68602314C}" type="presParOf" srcId="{D650453A-B1CB-42B8-9A62-665167FA572E}" destId="{0DDD06C4-AE8A-45DF-9527-9DAAB1EC3CF2}" srcOrd="3" destOrd="0" presId="urn:microsoft.com/office/officeart/2018/2/layout/IconVerticalSolidList"/>
    <dgm:cxn modelId="{45114412-54FC-45FF-B5BC-E7C5250E7A77}" type="presParOf" srcId="{64F94A8B-31C1-461F-BEF8-D8038728BBA2}" destId="{D3A2E3B2-1555-4C18-B180-952740886806}" srcOrd="3" destOrd="0" presId="urn:microsoft.com/office/officeart/2018/2/layout/IconVerticalSolidList"/>
    <dgm:cxn modelId="{ECAFA710-5082-445F-8C20-7E50475C0F9B}" type="presParOf" srcId="{64F94A8B-31C1-461F-BEF8-D8038728BBA2}" destId="{64ED1776-1EAB-4BC3-9FE2-20197132E155}" srcOrd="4" destOrd="0" presId="urn:microsoft.com/office/officeart/2018/2/layout/IconVerticalSolidList"/>
    <dgm:cxn modelId="{959D6F5D-951E-47C7-BB41-0B3DB7EE3107}" type="presParOf" srcId="{64ED1776-1EAB-4BC3-9FE2-20197132E155}" destId="{7B710D79-E3E5-451E-BCF7-408EEBF0245B}" srcOrd="0" destOrd="0" presId="urn:microsoft.com/office/officeart/2018/2/layout/IconVerticalSolidList"/>
    <dgm:cxn modelId="{C3AF530C-20FF-4083-BED8-C43A5EE9D65E}" type="presParOf" srcId="{64ED1776-1EAB-4BC3-9FE2-20197132E155}" destId="{19E0294A-E8CB-473C-90BB-5D9F7D07311E}" srcOrd="1" destOrd="0" presId="urn:microsoft.com/office/officeart/2018/2/layout/IconVerticalSolidList"/>
    <dgm:cxn modelId="{8B70D0C8-5B1E-4643-B8EF-EDCADD52970B}" type="presParOf" srcId="{64ED1776-1EAB-4BC3-9FE2-20197132E155}" destId="{6BC61E39-4CD1-41C0-A7F4-90734EF99C4C}" srcOrd="2" destOrd="0" presId="urn:microsoft.com/office/officeart/2018/2/layout/IconVerticalSolidList"/>
    <dgm:cxn modelId="{0BE823B6-3D63-4293-8292-D9ACA3FEF9E9}" type="presParOf" srcId="{64ED1776-1EAB-4BC3-9FE2-20197132E155}" destId="{63D4B5D3-50A9-4141-AA3D-B263E7C662EB}" srcOrd="3" destOrd="0" presId="urn:microsoft.com/office/officeart/2018/2/layout/IconVerticalSolidList"/>
    <dgm:cxn modelId="{816D8584-D6BB-41C6-B719-605F9E7E5DE3}" type="presParOf" srcId="{64F94A8B-31C1-461F-BEF8-D8038728BBA2}" destId="{C6FE7C86-5945-4670-881D-2C4FCF110358}" srcOrd="5" destOrd="0" presId="urn:microsoft.com/office/officeart/2018/2/layout/IconVerticalSolidList"/>
    <dgm:cxn modelId="{3D1D1401-4732-48D7-8FC2-5125E2609618}" type="presParOf" srcId="{64F94A8B-31C1-461F-BEF8-D8038728BBA2}" destId="{BE67577D-845B-4833-8B57-1C20753577E6}" srcOrd="6" destOrd="0" presId="urn:microsoft.com/office/officeart/2018/2/layout/IconVerticalSolidList"/>
    <dgm:cxn modelId="{BE54ACFC-CB2C-4928-837B-F823DFC8C62C}" type="presParOf" srcId="{BE67577D-845B-4833-8B57-1C20753577E6}" destId="{24DDCE45-CE36-436F-83A3-EEF64424295B}" srcOrd="0" destOrd="0" presId="urn:microsoft.com/office/officeart/2018/2/layout/IconVerticalSolidList"/>
    <dgm:cxn modelId="{076808E7-8189-4E64-A921-D5F154C90444}" type="presParOf" srcId="{BE67577D-845B-4833-8B57-1C20753577E6}" destId="{96654CB0-1633-410E-A141-220F52E0FD9F}" srcOrd="1" destOrd="0" presId="urn:microsoft.com/office/officeart/2018/2/layout/IconVerticalSolidList"/>
    <dgm:cxn modelId="{01602A42-5E75-48FA-8B87-BCD41D1EA9C5}" type="presParOf" srcId="{BE67577D-845B-4833-8B57-1C20753577E6}" destId="{F2320F1B-0AD0-4802-ABC7-193599730E98}" srcOrd="2" destOrd="0" presId="urn:microsoft.com/office/officeart/2018/2/layout/IconVerticalSolidList"/>
    <dgm:cxn modelId="{4689B9C3-E313-4297-BA4B-002F6D92C291}" type="presParOf" srcId="{BE67577D-845B-4833-8B57-1C20753577E6}" destId="{EAA12F94-BFEC-4042-922F-EEAD19F7CD01}" srcOrd="3" destOrd="0" presId="urn:microsoft.com/office/officeart/2018/2/layout/IconVerticalSolidList"/>
    <dgm:cxn modelId="{A95DC437-3B22-4C20-BE40-4032D67E02AB}" type="presParOf" srcId="{64F94A8B-31C1-461F-BEF8-D8038728BBA2}" destId="{08745EB9-DFFF-48B3-B4C8-80858ED2C48D}" srcOrd="7" destOrd="0" presId="urn:microsoft.com/office/officeart/2018/2/layout/IconVerticalSolidList"/>
    <dgm:cxn modelId="{AD7FB9F0-8F80-4AE7-809B-288D0FA3F7B9}" type="presParOf" srcId="{64F94A8B-31C1-461F-BEF8-D8038728BBA2}" destId="{A1CF3325-99C5-4F2E-9904-606C70800F4E}" srcOrd="8" destOrd="0" presId="urn:microsoft.com/office/officeart/2018/2/layout/IconVerticalSolidList"/>
    <dgm:cxn modelId="{2DF406A0-3564-4ABC-B469-00C703C3FA96}" type="presParOf" srcId="{A1CF3325-99C5-4F2E-9904-606C70800F4E}" destId="{7234DB9C-22D7-4E87-BB90-25A7E0CAEA60}" srcOrd="0" destOrd="0" presId="urn:microsoft.com/office/officeart/2018/2/layout/IconVerticalSolidList"/>
    <dgm:cxn modelId="{87FF6231-C738-4D65-8EBD-8A6435B9452B}" type="presParOf" srcId="{A1CF3325-99C5-4F2E-9904-606C70800F4E}" destId="{EAD9230E-AC66-4017-AD23-915E9EFE4FD7}" srcOrd="1" destOrd="0" presId="urn:microsoft.com/office/officeart/2018/2/layout/IconVerticalSolidList"/>
    <dgm:cxn modelId="{0B45A7C0-F017-45D2-9A8B-FB4F79E4298E}" type="presParOf" srcId="{A1CF3325-99C5-4F2E-9904-606C70800F4E}" destId="{22773D41-06D7-4F81-BCF8-803D0C97ED70}" srcOrd="2" destOrd="0" presId="urn:microsoft.com/office/officeart/2018/2/layout/IconVerticalSolidList"/>
    <dgm:cxn modelId="{7C4CAA23-160E-43F1-8CAF-016A6F791CCF}" type="presParOf" srcId="{A1CF3325-99C5-4F2E-9904-606C70800F4E}" destId="{B6703B94-4D05-4DBE-AD5F-77D59493801B}" srcOrd="3" destOrd="0" presId="urn:microsoft.com/office/officeart/2018/2/layout/IconVerticalSolidList"/>
    <dgm:cxn modelId="{BA2327F8-A16B-46A1-B211-BC3B2977943D}" type="presParOf" srcId="{64F94A8B-31C1-461F-BEF8-D8038728BBA2}" destId="{64E96EFF-1132-4B99-8CEF-108B1428CF62}" srcOrd="9" destOrd="0" presId="urn:microsoft.com/office/officeart/2018/2/layout/IconVerticalSolidList"/>
    <dgm:cxn modelId="{54DFF551-B52B-4995-AB6F-566859ED690B}" type="presParOf" srcId="{64F94A8B-31C1-461F-BEF8-D8038728BBA2}" destId="{0DDFFB2E-DE8E-4923-8D6F-8E1653B6DCEF}" srcOrd="10" destOrd="0" presId="urn:microsoft.com/office/officeart/2018/2/layout/IconVerticalSolidList"/>
    <dgm:cxn modelId="{145218F3-B4BD-41D9-9E61-F1B640015518}" type="presParOf" srcId="{0DDFFB2E-DE8E-4923-8D6F-8E1653B6DCEF}" destId="{2E38C1EF-8AAC-47E2-88C4-C841AFA478EE}" srcOrd="0" destOrd="0" presId="urn:microsoft.com/office/officeart/2018/2/layout/IconVerticalSolidList"/>
    <dgm:cxn modelId="{1B8D70EA-EF26-407C-905D-15012C753622}" type="presParOf" srcId="{0DDFFB2E-DE8E-4923-8D6F-8E1653B6DCEF}" destId="{ADF4ACEB-1AD1-483E-903E-A41EFC6DCEC1}" srcOrd="1" destOrd="0" presId="urn:microsoft.com/office/officeart/2018/2/layout/IconVerticalSolidList"/>
    <dgm:cxn modelId="{416B60AC-287A-4F83-B23E-CC83832A1F26}" type="presParOf" srcId="{0DDFFB2E-DE8E-4923-8D6F-8E1653B6DCEF}" destId="{A33BD0B5-5952-4BF5-BB8A-3D1E1FBDD97B}" srcOrd="2" destOrd="0" presId="urn:microsoft.com/office/officeart/2018/2/layout/IconVerticalSolidList"/>
    <dgm:cxn modelId="{FA613E37-8F68-4BC8-9172-7A038C63A138}" type="presParOf" srcId="{0DDFFB2E-DE8E-4923-8D6F-8E1653B6DCEF}" destId="{550625C1-E3A8-4FAF-904B-45B26F984623}" srcOrd="3" destOrd="0" presId="urn:microsoft.com/office/officeart/2018/2/layout/IconVerticalSolidList"/>
    <dgm:cxn modelId="{E4E995FD-3C9E-4915-A982-7B248CE94B05}" type="presParOf" srcId="{64F94A8B-31C1-461F-BEF8-D8038728BBA2}" destId="{25B1440E-CE51-4BC8-856D-70862ABA7406}" srcOrd="11" destOrd="0" presId="urn:microsoft.com/office/officeart/2018/2/layout/IconVerticalSolidList"/>
    <dgm:cxn modelId="{59C4CD3F-54E8-45B4-8D06-E4F9EB929400}" type="presParOf" srcId="{64F94A8B-31C1-461F-BEF8-D8038728BBA2}" destId="{0E6FB3B5-1DED-4309-9A06-7F40F5254CD9}" srcOrd="12" destOrd="0" presId="urn:microsoft.com/office/officeart/2018/2/layout/IconVerticalSolidList"/>
    <dgm:cxn modelId="{EED45202-5B06-4CD0-BC21-D8E622364FB5}" type="presParOf" srcId="{0E6FB3B5-1DED-4309-9A06-7F40F5254CD9}" destId="{01F05F8C-BF9C-4F51-8DEC-C4A121DC8C10}" srcOrd="0" destOrd="0" presId="urn:microsoft.com/office/officeart/2018/2/layout/IconVerticalSolidList"/>
    <dgm:cxn modelId="{19696DF3-1292-42C0-82AF-B61F982C76A3}" type="presParOf" srcId="{0E6FB3B5-1DED-4309-9A06-7F40F5254CD9}" destId="{DCEAEE95-8C9A-4692-9466-AF8BFC8C0CCC}" srcOrd="1" destOrd="0" presId="urn:microsoft.com/office/officeart/2018/2/layout/IconVerticalSolidList"/>
    <dgm:cxn modelId="{08F4269B-8A76-44CD-9851-D8AD67F35DDF}" type="presParOf" srcId="{0E6FB3B5-1DED-4309-9A06-7F40F5254CD9}" destId="{06FE3D40-7907-4766-82AE-7EC731BBD9FB}" srcOrd="2" destOrd="0" presId="urn:microsoft.com/office/officeart/2018/2/layout/IconVerticalSolidList"/>
    <dgm:cxn modelId="{5C4F1C19-F323-467D-A2DE-DDD8C59F753B}" type="presParOf" srcId="{0E6FB3B5-1DED-4309-9A06-7F40F5254CD9}" destId="{0ACFC079-5C20-453D-8533-E418C7BB8A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71F02-0BE4-4EE7-B225-6720EBEA423C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567E7-4CC0-4688-B7DB-2067364BF4A8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Provide intelligent crop insights</a:t>
          </a:r>
        </a:p>
      </dsp:txBody>
      <dsp:txXfrm>
        <a:off x="25435" y="2276522"/>
        <a:ext cx="1800000" cy="720000"/>
      </dsp:txXfrm>
    </dsp:sp>
    <dsp:sp modelId="{E10BB675-E5B4-40D7-A7A2-3308402A954A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F5CFE-0E8D-45F2-9A6B-FCEF75A66864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Generate charts from agricultural data</a:t>
          </a:r>
        </a:p>
      </dsp:txBody>
      <dsp:txXfrm>
        <a:off x="2140435" y="2276522"/>
        <a:ext cx="1800000" cy="720000"/>
      </dsp:txXfrm>
    </dsp:sp>
    <dsp:sp modelId="{81641E27-2759-4CF4-ADE5-945D007E9D66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CF0C4-2260-4BF4-8407-1458C89A455A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Answer queries using AI (Gemini)</a:t>
          </a:r>
        </a:p>
      </dsp:txBody>
      <dsp:txXfrm>
        <a:off x="4255435" y="2276522"/>
        <a:ext cx="1800000" cy="720000"/>
      </dsp:txXfrm>
    </dsp:sp>
    <dsp:sp modelId="{BB32A1C2-ECAA-4D24-B9CE-8C2704DEFE79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2883F-5EA8-4812-AA1C-6AC0FB937553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Accessible via web and Google Chat App</a:t>
          </a:r>
        </a:p>
      </dsp:txBody>
      <dsp:txXfrm>
        <a:off x="6370435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C87A6-A00C-49BF-8E1F-B080D4F0CE10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62632-8222-43F8-8FD3-A99935249904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</a:t>
          </a:r>
          <a:r>
            <a:rPr lang="en-US" sz="1400" b="1" kern="1200" dirty="0"/>
            <a:t>Gemini-powered</a:t>
          </a:r>
          <a:r>
            <a:rPr lang="en-US" sz="1400" kern="1200" dirty="0"/>
            <a:t> agricultural insight engine</a:t>
          </a:r>
        </a:p>
      </dsp:txBody>
      <dsp:txXfrm>
        <a:off x="729373" y="1314747"/>
        <a:ext cx="1488867" cy="595546"/>
      </dsp:txXfrm>
    </dsp:sp>
    <dsp:sp modelId="{AC7F5A0D-74A2-4290-9DB6-C61576D81C2D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0A23C-76D3-497A-8345-637D440D51A3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</a:t>
          </a:r>
          <a:r>
            <a:rPr lang="en-US" sz="1400" b="1" kern="1200" dirty="0"/>
            <a:t>NLP with </a:t>
          </a:r>
          <a:r>
            <a:rPr lang="en-US" sz="1400" b="1" kern="1200" dirty="0" err="1"/>
            <a:t>spaCy</a:t>
          </a:r>
          <a:r>
            <a:rPr lang="en-US" sz="1400" b="1" kern="1200" dirty="0"/>
            <a:t> </a:t>
          </a:r>
          <a:r>
            <a:rPr lang="en-US" sz="1400" kern="1200" dirty="0"/>
            <a:t>for query understanding</a:t>
          </a:r>
        </a:p>
      </dsp:txBody>
      <dsp:txXfrm>
        <a:off x="2478792" y="1314747"/>
        <a:ext cx="1488867" cy="595546"/>
      </dsp:txXfrm>
    </dsp:sp>
    <dsp:sp modelId="{FE40B92F-52AC-46D3-8E07-944800AA5C81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85AEB-6122-49E2-B199-8AA8AE279D0D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Auto chart generation using </a:t>
          </a:r>
          <a:r>
            <a:rPr lang="en-US" sz="1400" b="1" kern="1200" dirty="0"/>
            <a:t>matplotlib</a:t>
          </a:r>
        </a:p>
      </dsp:txBody>
      <dsp:txXfrm>
        <a:off x="4228211" y="1314747"/>
        <a:ext cx="1488867" cy="595546"/>
      </dsp:txXfrm>
    </dsp:sp>
    <dsp:sp modelId="{1951AE65-EB86-4280-B19A-84EF2F828A8F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8D3DD-4F75-4A0D-A4F9-B532A00364BE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Clean web UI and Can be a </a:t>
          </a:r>
          <a:r>
            <a:rPr lang="en-US" sz="1400" b="1" kern="1200" dirty="0"/>
            <a:t>Google Chat App bot</a:t>
          </a:r>
        </a:p>
      </dsp:txBody>
      <dsp:txXfrm>
        <a:off x="5977630" y="1314747"/>
        <a:ext cx="1488867" cy="595546"/>
      </dsp:txXfrm>
    </dsp:sp>
    <dsp:sp modelId="{51AD21E8-8916-40AC-9377-840562D5D00B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8FA-4269-42D3-AEA9-B7D35496873F}">
      <dsp:nvSpPr>
        <dsp:cNvPr id="0" name=""/>
        <dsp:cNvSpPr/>
      </dsp:nvSpPr>
      <dsp:spPr>
        <a:xfrm>
          <a:off x="2582268" y="3204069"/>
          <a:ext cx="3031333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</a:t>
          </a:r>
          <a:r>
            <a:rPr lang="en-US" sz="1400" b="1" kern="1200" dirty="0"/>
            <a:t>Cloud-ready</a:t>
          </a:r>
          <a:r>
            <a:rPr lang="en-US" sz="1400" kern="1200" dirty="0"/>
            <a:t> (Google Cloud Run / GCP)</a:t>
          </a:r>
        </a:p>
      </dsp:txBody>
      <dsp:txXfrm>
        <a:off x="2582268" y="3204069"/>
        <a:ext cx="3031333" cy="595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3D04D-AECD-4C4D-87EE-04BDE7F4040F}">
      <dsp:nvSpPr>
        <dsp:cNvPr id="0" name=""/>
        <dsp:cNvSpPr/>
      </dsp:nvSpPr>
      <dsp:spPr>
        <a:xfrm>
          <a:off x="0" y="386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89A64-BB53-4BEE-98F8-A64CFB85D905}">
      <dsp:nvSpPr>
        <dsp:cNvPr id="0" name=""/>
        <dsp:cNvSpPr/>
      </dsp:nvSpPr>
      <dsp:spPr>
        <a:xfrm>
          <a:off x="161043" y="120171"/>
          <a:ext cx="292806" cy="292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ED5CA-6F16-4326-A357-08A50ED6DC29}">
      <dsp:nvSpPr>
        <dsp:cNvPr id="0" name=""/>
        <dsp:cNvSpPr/>
      </dsp:nvSpPr>
      <dsp:spPr>
        <a:xfrm>
          <a:off x="614893" y="386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Backend</a:t>
          </a:r>
          <a:r>
            <a:rPr lang="en-US" sz="1600" kern="1200" dirty="0"/>
            <a:t>: </a:t>
          </a:r>
          <a:r>
            <a:rPr lang="en-US" sz="1600" b="0" kern="1200" dirty="0"/>
            <a:t>Python</a:t>
          </a:r>
          <a:r>
            <a:rPr lang="en-US" sz="1600" kern="1200" dirty="0"/>
            <a:t> + Flask</a:t>
          </a:r>
        </a:p>
      </dsp:txBody>
      <dsp:txXfrm>
        <a:off x="614893" y="386"/>
        <a:ext cx="7614706" cy="532375"/>
      </dsp:txXfrm>
    </dsp:sp>
    <dsp:sp modelId="{D612E91A-843F-4B89-9D13-04C72C79FE3B}">
      <dsp:nvSpPr>
        <dsp:cNvPr id="0" name=""/>
        <dsp:cNvSpPr/>
      </dsp:nvSpPr>
      <dsp:spPr>
        <a:xfrm>
          <a:off x="0" y="665855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B3BCD-7E2C-4D9A-8C61-0A6B3B0BFF10}">
      <dsp:nvSpPr>
        <dsp:cNvPr id="0" name=""/>
        <dsp:cNvSpPr/>
      </dsp:nvSpPr>
      <dsp:spPr>
        <a:xfrm>
          <a:off x="161043" y="785640"/>
          <a:ext cx="292806" cy="292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D06C4-AE8A-45DF-9527-9DAAB1EC3CF2}">
      <dsp:nvSpPr>
        <dsp:cNvPr id="0" name=""/>
        <dsp:cNvSpPr/>
      </dsp:nvSpPr>
      <dsp:spPr>
        <a:xfrm>
          <a:off x="614893" y="665855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NLP</a:t>
          </a:r>
          <a:r>
            <a:rPr lang="en-US" sz="1600" kern="1200" dirty="0"/>
            <a:t>: </a:t>
          </a:r>
          <a:r>
            <a:rPr lang="en-US" sz="1600" kern="1200" dirty="0" err="1"/>
            <a:t>spaCy</a:t>
          </a:r>
          <a:r>
            <a:rPr lang="en-US" sz="1600" kern="1200" dirty="0"/>
            <a:t> (</a:t>
          </a:r>
          <a:r>
            <a:rPr lang="en-US" sz="1600" kern="1200" dirty="0" err="1"/>
            <a:t>en_core_web_sm</a:t>
          </a:r>
          <a:r>
            <a:rPr lang="en-US" sz="1600" kern="1200" dirty="0"/>
            <a:t>)</a:t>
          </a:r>
        </a:p>
      </dsp:txBody>
      <dsp:txXfrm>
        <a:off x="614893" y="665855"/>
        <a:ext cx="7614706" cy="532375"/>
      </dsp:txXfrm>
    </dsp:sp>
    <dsp:sp modelId="{7B710D79-E3E5-451E-BCF7-408EEBF0245B}">
      <dsp:nvSpPr>
        <dsp:cNvPr id="0" name=""/>
        <dsp:cNvSpPr/>
      </dsp:nvSpPr>
      <dsp:spPr>
        <a:xfrm>
          <a:off x="0" y="1331324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0294A-E8CB-473C-90BB-5D9F7D07311E}">
      <dsp:nvSpPr>
        <dsp:cNvPr id="0" name=""/>
        <dsp:cNvSpPr/>
      </dsp:nvSpPr>
      <dsp:spPr>
        <a:xfrm>
          <a:off x="161043" y="1451109"/>
          <a:ext cx="292806" cy="292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4B5D3-50A9-4141-AA3D-B263E7C662EB}">
      <dsp:nvSpPr>
        <dsp:cNvPr id="0" name=""/>
        <dsp:cNvSpPr/>
      </dsp:nvSpPr>
      <dsp:spPr>
        <a:xfrm>
          <a:off x="614893" y="1331324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AI Model</a:t>
          </a:r>
          <a:r>
            <a:rPr lang="en-US" sz="1600" kern="1200" dirty="0"/>
            <a:t>: Gemini (Google Generative AI)</a:t>
          </a:r>
        </a:p>
      </dsp:txBody>
      <dsp:txXfrm>
        <a:off x="614893" y="1331324"/>
        <a:ext cx="7614706" cy="532375"/>
      </dsp:txXfrm>
    </dsp:sp>
    <dsp:sp modelId="{24DDCE45-CE36-436F-83A3-EEF64424295B}">
      <dsp:nvSpPr>
        <dsp:cNvPr id="0" name=""/>
        <dsp:cNvSpPr/>
      </dsp:nvSpPr>
      <dsp:spPr>
        <a:xfrm>
          <a:off x="0" y="1996793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54CB0-1633-410E-A141-220F52E0FD9F}">
      <dsp:nvSpPr>
        <dsp:cNvPr id="0" name=""/>
        <dsp:cNvSpPr/>
      </dsp:nvSpPr>
      <dsp:spPr>
        <a:xfrm>
          <a:off x="161043" y="2116578"/>
          <a:ext cx="292806" cy="292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12F94-BFEC-4042-922F-EEAD19F7CD01}">
      <dsp:nvSpPr>
        <dsp:cNvPr id="0" name=""/>
        <dsp:cNvSpPr/>
      </dsp:nvSpPr>
      <dsp:spPr>
        <a:xfrm>
          <a:off x="614893" y="1996793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Charts</a:t>
          </a:r>
          <a:r>
            <a:rPr lang="en-US" sz="1600" kern="1200" dirty="0"/>
            <a:t>: Matplotlib</a:t>
          </a:r>
        </a:p>
      </dsp:txBody>
      <dsp:txXfrm>
        <a:off x="614893" y="1996793"/>
        <a:ext cx="7614706" cy="532375"/>
      </dsp:txXfrm>
    </dsp:sp>
    <dsp:sp modelId="{7234DB9C-22D7-4E87-BB90-25A7E0CAEA60}">
      <dsp:nvSpPr>
        <dsp:cNvPr id="0" name=""/>
        <dsp:cNvSpPr/>
      </dsp:nvSpPr>
      <dsp:spPr>
        <a:xfrm>
          <a:off x="0" y="2662262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9230E-AC66-4017-AD23-915E9EFE4FD7}">
      <dsp:nvSpPr>
        <dsp:cNvPr id="0" name=""/>
        <dsp:cNvSpPr/>
      </dsp:nvSpPr>
      <dsp:spPr>
        <a:xfrm>
          <a:off x="161043" y="2782047"/>
          <a:ext cx="292806" cy="292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03B94-4D05-4DBE-AD5F-77D59493801B}">
      <dsp:nvSpPr>
        <dsp:cNvPr id="0" name=""/>
        <dsp:cNvSpPr/>
      </dsp:nvSpPr>
      <dsp:spPr>
        <a:xfrm>
          <a:off x="614893" y="2662262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UI</a:t>
          </a:r>
          <a:r>
            <a:rPr lang="en-US" sz="1600" kern="1200" dirty="0"/>
            <a:t>: HTML + JavaScript</a:t>
          </a:r>
        </a:p>
      </dsp:txBody>
      <dsp:txXfrm>
        <a:off x="614893" y="2662262"/>
        <a:ext cx="7614706" cy="532375"/>
      </dsp:txXfrm>
    </dsp:sp>
    <dsp:sp modelId="{2E38C1EF-8AAC-47E2-88C4-C841AFA478EE}">
      <dsp:nvSpPr>
        <dsp:cNvPr id="0" name=""/>
        <dsp:cNvSpPr/>
      </dsp:nvSpPr>
      <dsp:spPr>
        <a:xfrm>
          <a:off x="0" y="3327731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4ACEB-1AD1-483E-903E-A41EFC6DCEC1}">
      <dsp:nvSpPr>
        <dsp:cNvPr id="0" name=""/>
        <dsp:cNvSpPr/>
      </dsp:nvSpPr>
      <dsp:spPr>
        <a:xfrm>
          <a:off x="161043" y="3447516"/>
          <a:ext cx="292806" cy="2928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625C1-E3A8-4FAF-904B-45B26F984623}">
      <dsp:nvSpPr>
        <dsp:cNvPr id="0" name=""/>
        <dsp:cNvSpPr/>
      </dsp:nvSpPr>
      <dsp:spPr>
        <a:xfrm>
          <a:off x="614893" y="3327731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Hosting</a:t>
          </a:r>
          <a:r>
            <a:rPr lang="en-US" sz="1600" kern="1200" dirty="0"/>
            <a:t>: Google Cloud Run</a:t>
          </a:r>
        </a:p>
      </dsp:txBody>
      <dsp:txXfrm>
        <a:off x="614893" y="3327731"/>
        <a:ext cx="7614706" cy="532375"/>
      </dsp:txXfrm>
    </dsp:sp>
    <dsp:sp modelId="{01F05F8C-BF9C-4F51-8DEC-C4A121DC8C10}">
      <dsp:nvSpPr>
        <dsp:cNvPr id="0" name=""/>
        <dsp:cNvSpPr/>
      </dsp:nvSpPr>
      <dsp:spPr>
        <a:xfrm>
          <a:off x="0" y="3993201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AEE95-8C9A-4692-9466-AF8BFC8C0CCC}">
      <dsp:nvSpPr>
        <dsp:cNvPr id="0" name=""/>
        <dsp:cNvSpPr/>
      </dsp:nvSpPr>
      <dsp:spPr>
        <a:xfrm>
          <a:off x="161043" y="4112985"/>
          <a:ext cx="292806" cy="2928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FC079-5C20-453D-8533-E418C7BB8A99}">
      <dsp:nvSpPr>
        <dsp:cNvPr id="0" name=""/>
        <dsp:cNvSpPr/>
      </dsp:nvSpPr>
      <dsp:spPr>
        <a:xfrm>
          <a:off x="614893" y="3993201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Optional</a:t>
          </a:r>
          <a:r>
            <a:rPr lang="en-US" sz="1600" kern="1200" dirty="0"/>
            <a:t>: Telegram Bot API</a:t>
          </a:r>
        </a:p>
      </dsp:txBody>
      <dsp:txXfrm>
        <a:off x="614893" y="3993201"/>
        <a:ext cx="7614706" cy="532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rone flying over a field">
            <a:extLst>
              <a:ext uri="{FF2B5EF4-FFF2-40B4-BE49-F238E27FC236}">
                <a16:creationId xmlns:a16="http://schemas.microsoft.com/office/drawing/2014/main" id="{B205372D-3BB9-CB3F-3A28-041F5679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1000" r="-1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50495" cy="1520987"/>
          </a:xfrm>
        </p:spPr>
        <p:txBody>
          <a:bodyPr anchor="t">
            <a:normAutofit/>
          </a:bodyPr>
          <a:lstStyle/>
          <a:p>
            <a:pPr algn="l"/>
            <a:r>
              <a:rPr lang="en-IN" sz="3500" dirty="0">
                <a:solidFill>
                  <a:srgbClr val="FFFFFF"/>
                </a:solidFill>
              </a:rPr>
              <a:t>Crop Yield Chatbot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293441"/>
            <a:ext cx="4721499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AI-Powered Agriculture </a:t>
            </a:r>
            <a:r>
              <a:rPr lang="en-IN" sz="1600" dirty="0">
                <a:solidFill>
                  <a:srgbClr val="FFFFFF"/>
                </a:solidFill>
              </a:rPr>
              <a:t>Insights</a:t>
            </a:r>
            <a:endParaRPr lang="en-US" sz="1600" dirty="0">
              <a:solidFill>
                <a:srgbClr val="FFFFFF"/>
              </a:solidFill>
            </a:endParaRP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Presented by Arjit Sharma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624C-79F5-689C-8221-DA987C36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238" y="2916397"/>
            <a:ext cx="4285810" cy="18384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4500" b="1" i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Project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2A3F6-7C94-DF11-0F96-684469631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25791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2E8BDC-5A19-4708-325F-5F862BF9C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6173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7DAEB2-B31E-26AC-0847-808688817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6422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IN" sz="4200"/>
              <a:t>Logical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100" dirty="0"/>
              <a:t>1. User inputs a crop-related question</a:t>
            </a:r>
          </a:p>
          <a:p>
            <a:pPr marL="0" indent="0">
              <a:buNone/>
            </a:pPr>
            <a:r>
              <a:rPr lang="en-IN" sz="2100" dirty="0"/>
              <a:t>2. </a:t>
            </a:r>
            <a:r>
              <a:rPr lang="en-IN" sz="2100" dirty="0" err="1"/>
              <a:t>spaCy</a:t>
            </a:r>
            <a:r>
              <a:rPr lang="en-IN" sz="2100" dirty="0"/>
              <a:t> processes and extracts keywords</a:t>
            </a:r>
          </a:p>
          <a:p>
            <a:pPr marL="0" indent="0">
              <a:buNone/>
            </a:pPr>
            <a:r>
              <a:rPr lang="en-IN" sz="2100" dirty="0"/>
              <a:t>3. Intent matched in chat_handler.py</a:t>
            </a:r>
          </a:p>
          <a:p>
            <a:pPr marL="0" indent="0">
              <a:buNone/>
            </a:pPr>
            <a:r>
              <a:rPr lang="en-IN" sz="2100" dirty="0"/>
              <a:t>4. Gemini returns a smart response</a:t>
            </a:r>
          </a:p>
          <a:p>
            <a:pPr marL="0" indent="0">
              <a:buNone/>
            </a:pPr>
            <a:r>
              <a:rPr lang="en-IN" sz="2100" dirty="0"/>
              <a:t>5. Matplotlib generates a chart</a:t>
            </a:r>
          </a:p>
          <a:p>
            <a:pPr marL="0" indent="0">
              <a:buNone/>
            </a:pPr>
            <a:r>
              <a:rPr lang="en-IN" sz="2100" dirty="0"/>
              <a:t>6. Flask sends both insight + chart to UI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660DE-0CCE-5BB4-6656-2DA11F4A9303}"/>
              </a:ext>
            </a:extLst>
          </p:cNvPr>
          <p:cNvSpPr txBox="1"/>
          <p:nvPr/>
        </p:nvSpPr>
        <p:spPr>
          <a:xfrm>
            <a:off x="495030" y="2767106"/>
            <a:ext cx="2160621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Output: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hatbot&#10;&#10;AI-generated content may be incorrect.">
            <a:extLst>
              <a:ext uri="{FF2B5EF4-FFF2-40B4-BE49-F238E27FC236}">
                <a16:creationId xmlns:a16="http://schemas.microsoft.com/office/drawing/2014/main" id="{BA76586F-FBB4-8825-CD5C-D5EFE070A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821" y="671080"/>
            <a:ext cx="5419311" cy="55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8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/>
              <a:t>Example Interaction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/>
              <a:t>User: Show yield trend for rice in Assam</a:t>
            </a:r>
          </a:p>
          <a:p>
            <a:r>
              <a:rPr lang="en-US" sz="2100"/>
              <a:t>Gemini Response: Insightful text on rice production</a:t>
            </a:r>
          </a:p>
          <a:p>
            <a:r>
              <a:rPr lang="en-US" sz="2100"/>
              <a:t>Chart: Line graph of yield over time</a:t>
            </a:r>
          </a:p>
          <a:p>
            <a:r>
              <a:rPr lang="en-US" sz="2100"/>
              <a:t>Frontend: Displays text + 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IN" sz="420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• Upgrade CSV to Firebase or BigQuery</a:t>
            </a:r>
          </a:p>
          <a:p>
            <a:r>
              <a:rPr lang="en-US" sz="2100"/>
              <a:t>• Integrate with Google Chat App (Cloud Functions)</a:t>
            </a:r>
          </a:p>
          <a:p>
            <a:r>
              <a:rPr lang="en-US" sz="2100"/>
              <a:t>• Add speech-to-text support</a:t>
            </a:r>
          </a:p>
          <a:p>
            <a:r>
              <a:rPr lang="en-US" sz="2100"/>
              <a:t>• Mobile UI support &amp; deployment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/>
              <a:t>• AI-powered assistant for agriculture</a:t>
            </a:r>
          </a:p>
          <a:p>
            <a:r>
              <a:rPr lang="en-US" sz="2100"/>
              <a:t>• Supports visual + text insights</a:t>
            </a:r>
          </a:p>
          <a:p>
            <a:r>
              <a:rPr lang="en-US" sz="2100"/>
              <a:t>• Built on modern NLP &amp; visualization stack</a:t>
            </a:r>
          </a:p>
          <a:p>
            <a:r>
              <a:rPr lang="en-US" sz="2100"/>
              <a:t>• Scalable, extensible, and cloud-ready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269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Crop Yield Chatbot</vt:lpstr>
      <vt:lpstr>Project Objective</vt:lpstr>
      <vt:lpstr>Key Features</vt:lpstr>
      <vt:lpstr>Technology Stack</vt:lpstr>
      <vt:lpstr>Logical Flow</vt:lpstr>
      <vt:lpstr>PowerPoint Presentation</vt:lpstr>
      <vt:lpstr>Example Interaction</vt:lpstr>
      <vt:lpstr>Future Scope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arjit sharma</dc:creator>
  <cp:keywords/>
  <dc:description>generated using python-pptx</dc:description>
  <cp:lastModifiedBy>arjit sharma</cp:lastModifiedBy>
  <cp:revision>2</cp:revision>
  <dcterms:created xsi:type="dcterms:W3CDTF">2013-01-27T09:14:16Z</dcterms:created>
  <dcterms:modified xsi:type="dcterms:W3CDTF">2025-04-16T13:41:56Z</dcterms:modified>
  <cp:category/>
</cp:coreProperties>
</file>