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1430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882" y="-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487172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811139" y="7966620"/>
            <a:ext cx="7807722" cy="55972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811139" y="6245561"/>
            <a:ext cx="7807722" cy="770059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154920" y="3219450"/>
            <a:ext cx="11120160" cy="741923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2073830" y="3435145"/>
            <a:ext cx="7277102" cy="48539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811139" y="8231931"/>
            <a:ext cx="7807722" cy="106124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11139" y="9302650"/>
            <a:ext cx="7807722" cy="84331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811139" y="5626199"/>
            <a:ext cx="7807722" cy="2463602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2552588" y="3677427"/>
            <a:ext cx="9252720" cy="616848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574254" y="3693219"/>
            <a:ext cx="3979665" cy="2975274"/>
          </a:xfrm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74254" y="6744295"/>
            <a:ext cx="3979665" cy="30700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1574254" y="3408957"/>
            <a:ext cx="8281492" cy="1610818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1574254" y="3408957"/>
            <a:ext cx="8281492" cy="1610818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574254" y="5152429"/>
            <a:ext cx="8281492" cy="4690320"/>
          </a:xfrm>
          <a:prstGeom prst="rect">
            <a:avLst/>
          </a:prstGeom>
        </p:spPr>
        <p:txBody>
          <a:bodyPr anchor="ctr"/>
          <a:lstStyle>
            <a:lvl1pPr marL="611187" indent="-611187" algn="l">
              <a:spcBef>
                <a:spcPts val="5900"/>
              </a:spcBef>
              <a:buSzPct val="145000"/>
              <a:buChar char="•"/>
              <a:defRPr sz="4400"/>
            </a:lvl1pPr>
            <a:lvl2pPr marL="1055687" indent="-611187" algn="l">
              <a:spcBef>
                <a:spcPts val="5900"/>
              </a:spcBef>
              <a:buSzPct val="145000"/>
              <a:buChar char="•"/>
              <a:defRPr sz="4400"/>
            </a:lvl2pPr>
            <a:lvl3pPr marL="1500187" indent="-611187" algn="l">
              <a:spcBef>
                <a:spcPts val="5900"/>
              </a:spcBef>
              <a:buSzPct val="145000"/>
              <a:buChar char="•"/>
              <a:defRPr sz="4400"/>
            </a:lvl3pPr>
            <a:lvl4pPr marL="1944687" indent="-611187" algn="l">
              <a:spcBef>
                <a:spcPts val="5900"/>
              </a:spcBef>
              <a:buSzPct val="145000"/>
              <a:buChar char="•"/>
              <a:defRPr sz="4400"/>
            </a:lvl4pPr>
            <a:lvl5pPr marL="2389187" indent="-611187" algn="l">
              <a:spcBef>
                <a:spcPts val="5900"/>
              </a:spcBef>
              <a:buSzPct val="145000"/>
              <a:buChar char="•"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3912306" y="5149270"/>
            <a:ext cx="7035479" cy="46903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1574254" y="3408957"/>
            <a:ext cx="8281492" cy="1610818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74254" y="5152429"/>
            <a:ext cx="3979665" cy="4690320"/>
          </a:xfrm>
          <a:prstGeom prst="rect">
            <a:avLst/>
          </a:prstGeom>
        </p:spPr>
        <p:txBody>
          <a:bodyPr anchor="ctr"/>
          <a:lstStyle>
            <a:lvl1pPr marL="465364" indent="-465364" algn="l">
              <a:spcBef>
                <a:spcPts val="4500"/>
              </a:spcBef>
              <a:buSzPct val="145000"/>
              <a:buChar char="•"/>
              <a:defRPr sz="3800"/>
            </a:lvl1pPr>
            <a:lvl2pPr marL="808264" indent="-465364" algn="l">
              <a:spcBef>
                <a:spcPts val="4500"/>
              </a:spcBef>
              <a:buSzPct val="145000"/>
              <a:buChar char="•"/>
              <a:defRPr sz="3800"/>
            </a:lvl2pPr>
            <a:lvl3pPr marL="1151164" indent="-465364" algn="l">
              <a:spcBef>
                <a:spcPts val="4500"/>
              </a:spcBef>
              <a:buSzPct val="145000"/>
              <a:buChar char="•"/>
              <a:defRPr sz="3800"/>
            </a:lvl3pPr>
            <a:lvl4pPr marL="1494064" indent="-465364" algn="l">
              <a:spcBef>
                <a:spcPts val="4500"/>
              </a:spcBef>
              <a:buSzPct val="145000"/>
              <a:buChar char="•"/>
              <a:defRPr sz="3800"/>
            </a:lvl4pPr>
            <a:lvl5pPr marL="1836964" indent="-465364" algn="l">
              <a:spcBef>
                <a:spcPts val="4500"/>
              </a:spcBef>
              <a:buSzPct val="145000"/>
              <a:buChar char="•"/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512875" y="10155435"/>
            <a:ext cx="399197" cy="40600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574254" y="4166989"/>
            <a:ext cx="8281492" cy="5382022"/>
          </a:xfrm>
          <a:prstGeom prst="rect">
            <a:avLst/>
          </a:prstGeom>
        </p:spPr>
        <p:txBody>
          <a:bodyPr anchor="ctr"/>
          <a:lstStyle>
            <a:lvl1pPr marL="611187" indent="-611187" algn="l">
              <a:spcBef>
                <a:spcPts val="5900"/>
              </a:spcBef>
              <a:buSzPct val="145000"/>
              <a:buChar char="•"/>
              <a:defRPr sz="4400"/>
            </a:lvl1pPr>
            <a:lvl2pPr marL="1055687" indent="-611187" algn="l">
              <a:spcBef>
                <a:spcPts val="5900"/>
              </a:spcBef>
              <a:buSzPct val="145000"/>
              <a:buChar char="•"/>
              <a:defRPr sz="4400"/>
            </a:lvl2pPr>
            <a:lvl3pPr marL="1500187" indent="-611187" algn="l">
              <a:spcBef>
                <a:spcPts val="5900"/>
              </a:spcBef>
              <a:buSzPct val="145000"/>
              <a:buChar char="•"/>
              <a:defRPr sz="4400"/>
            </a:lvl3pPr>
            <a:lvl4pPr marL="1944687" indent="-611187" algn="l">
              <a:spcBef>
                <a:spcPts val="5900"/>
              </a:spcBef>
              <a:buSzPct val="145000"/>
              <a:buChar char="•"/>
              <a:defRPr sz="4400"/>
            </a:lvl4pPr>
            <a:lvl5pPr marL="2389187" indent="-611187" algn="l">
              <a:spcBef>
                <a:spcPts val="5900"/>
              </a:spcBef>
              <a:buSzPct val="145000"/>
              <a:buChar char="•"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5847655" y="6971704"/>
            <a:ext cx="4517410" cy="301317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5715000" y="3882727"/>
            <a:ext cx="4377631" cy="29184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-908299" y="3882727"/>
            <a:ext cx="8940032" cy="59600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811139" y="4441775"/>
            <a:ext cx="7807722" cy="24636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811139" y="6981180"/>
            <a:ext cx="7807722" cy="84331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512875" y="10155435"/>
            <a:ext cx="399197" cy="410600"/>
          </a:xfrm>
          <a:prstGeom prst="rect">
            <a:avLst/>
          </a:prstGeom>
          <a:ln w="3175">
            <a:miter lim="400000"/>
          </a:ln>
        </p:spPr>
        <p:txBody>
          <a:bodyPr wrap="none" lIns="37901" tIns="37901" rIns="37901" bIns="37901">
            <a:spAutoFit/>
          </a:bodyPr>
          <a:lstStyle>
            <a:lvl1pPr>
              <a:defRPr sz="2200" b="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355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711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066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422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arjunvaishnav7568@gmail.com" TargetMode="External"/><Relationship Id="rId3" Type="http://schemas.openxmlformats.org/officeDocument/2006/relationships/image" Target="../media/image2.png"/><Relationship Id="rId7" Type="http://schemas.openxmlformats.org/officeDocument/2006/relationships/hyperlink" Target="mailto:sonivirendra56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angid-sanjay@openinnovationlab.com" TargetMode="External"/><Relationship Id="rId5" Type="http://schemas.openxmlformats.org/officeDocument/2006/relationships/hyperlink" Target="mailto:alex@juno.sh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1634" y="5578"/>
            <a:ext cx="11426732" cy="2000183"/>
          </a:xfrm>
          <a:prstGeom prst="rect">
            <a:avLst/>
          </a:prstGeom>
          <a:solidFill>
            <a:srgbClr val="000000"/>
          </a:solidFill>
          <a:ln w="3175">
            <a:miter lim="400000"/>
          </a:ln>
        </p:spPr>
        <p:txBody>
          <a:bodyPr lIns="37901" tIns="37901" rIns="37901" bIns="37901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0" name="Arjit Chauhan"/>
          <p:cNvSpPr txBox="1"/>
          <p:nvPr/>
        </p:nvSpPr>
        <p:spPr>
          <a:xfrm>
            <a:off x="360937" y="240520"/>
            <a:ext cx="2382505" cy="52233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7901" tIns="37901" rIns="37901" bIns="37901" anchor="ctr">
            <a:spAutoFit/>
          </a:bodyPr>
          <a:lstStyle>
            <a:lvl1pPr>
              <a:defRPr sz="3000" b="0" i="1">
                <a:solidFill>
                  <a:srgbClr val="FFFFFF"/>
                </a:solidFill>
              </a:defRPr>
            </a:lvl1pPr>
          </a:lstStyle>
          <a:p>
            <a:r>
              <a:t>Arjit Chauhan</a:t>
            </a:r>
          </a:p>
        </p:txBody>
      </p:sp>
      <p:sp>
        <p:nvSpPr>
          <p:cNvPr id="121" name="Pre-Final Year Engineering Student"/>
          <p:cNvSpPr txBox="1"/>
          <p:nvPr/>
        </p:nvSpPr>
        <p:spPr>
          <a:xfrm>
            <a:off x="363794" y="812701"/>
            <a:ext cx="4317096" cy="38593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7901" tIns="37901" rIns="37901" bIns="37901" anchor="ctr">
            <a:spAutoFit/>
          </a:bodyPr>
          <a:lstStyle>
            <a:lvl1pPr>
              <a:defRPr sz="2000">
                <a:solidFill>
                  <a:srgbClr val="0064A6"/>
                </a:solidFill>
              </a:defRPr>
            </a:lvl1pPr>
          </a:lstStyle>
          <a:p>
            <a:r>
              <a:rPr dirty="0"/>
              <a:t>Pre-Final Year Engineering Student</a:t>
            </a:r>
          </a:p>
        </p:txBody>
      </p:sp>
      <p:pic>
        <p:nvPicPr>
          <p:cNvPr id="122" name="Screenshot 2019-08-22 at 00.27.16.png" descr="Screenshot 2019-08-22 at 00.27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88676" y="103969"/>
            <a:ext cx="1955801" cy="1803401"/>
          </a:xfrm>
          <a:prstGeom prst="rect">
            <a:avLst/>
          </a:prstGeom>
          <a:ln w="3175">
            <a:miter lim="400000"/>
          </a:ln>
        </p:spPr>
      </p:pic>
      <p:pic>
        <p:nvPicPr>
          <p:cNvPr id="12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7310" y="1962905"/>
            <a:ext cx="11430001" cy="471473"/>
          </a:xfrm>
          <a:prstGeom prst="rect">
            <a:avLst/>
          </a:prstGeom>
          <a:ln w="3175">
            <a:miter lim="400000"/>
          </a:ln>
        </p:spPr>
      </p:pic>
      <p:sp>
        <p:nvSpPr>
          <p:cNvPr id="124" name="Education"/>
          <p:cNvSpPr txBox="1"/>
          <p:nvPr/>
        </p:nvSpPr>
        <p:spPr>
          <a:xfrm>
            <a:off x="205331" y="2595196"/>
            <a:ext cx="1746222" cy="50999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7901" tIns="37901" rIns="37901" bIns="37901" anchor="ctr">
            <a:spAutoFit/>
          </a:bodyPr>
          <a:lstStyle>
            <a:lvl1pPr algn="l">
              <a:spcBef>
                <a:spcPts val="5900"/>
              </a:spcBef>
              <a:defRPr sz="2900" b="0" u="sng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Education</a:t>
            </a:r>
          </a:p>
        </p:txBody>
      </p:sp>
      <p:sp>
        <p:nvSpPr>
          <p:cNvPr id="125" name="Bachelor in Computer Science and Engineering"/>
          <p:cNvSpPr txBox="1"/>
          <p:nvPr/>
        </p:nvSpPr>
        <p:spPr>
          <a:xfrm>
            <a:off x="174190" y="3089546"/>
            <a:ext cx="5385236" cy="3535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7901" tIns="37901" rIns="37901" bIns="37901" anchor="ctr">
            <a:spAutoFit/>
          </a:bodyPr>
          <a:lstStyle>
            <a:lvl1pPr>
              <a:defRPr sz="1800"/>
            </a:lvl1pPr>
          </a:lstStyle>
          <a:p>
            <a:r>
              <a:rPr dirty="0"/>
              <a:t>Bachelor in Computer Science and Engineering</a:t>
            </a:r>
          </a:p>
        </p:txBody>
      </p:sp>
      <p:sp>
        <p:nvSpPr>
          <p:cNvPr id="126" name="Jodhpur Institute of Engineering and Technology"/>
          <p:cNvSpPr txBox="1"/>
          <p:nvPr/>
        </p:nvSpPr>
        <p:spPr>
          <a:xfrm>
            <a:off x="190220" y="3459422"/>
            <a:ext cx="3399786" cy="52731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 algn="l">
              <a:defRPr sz="1600" b="0"/>
            </a:lvl1pPr>
          </a:lstStyle>
          <a:p>
            <a:r>
              <a:t>Jodhpur Institute of Engineering and Technology</a:t>
            </a:r>
          </a:p>
        </p:txBody>
      </p:sp>
      <p:sp>
        <p:nvSpPr>
          <p:cNvPr id="127" name="08/2017-Present"/>
          <p:cNvSpPr txBox="1"/>
          <p:nvPr/>
        </p:nvSpPr>
        <p:spPr>
          <a:xfrm>
            <a:off x="78704" y="4013955"/>
            <a:ext cx="1650239" cy="2740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>
              <a:defRPr sz="1400" b="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08/2017-Present</a:t>
            </a:r>
          </a:p>
        </p:txBody>
      </p:sp>
      <p:sp>
        <p:nvSpPr>
          <p:cNvPr id="128" name="66.78%"/>
          <p:cNvSpPr txBox="1"/>
          <p:nvPr/>
        </p:nvSpPr>
        <p:spPr>
          <a:xfrm>
            <a:off x="4924134" y="3505599"/>
            <a:ext cx="713625" cy="24933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>
              <a:defRPr sz="1200" b="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66.78%</a:t>
            </a:r>
          </a:p>
        </p:txBody>
      </p:sp>
      <p:pic>
        <p:nvPicPr>
          <p:cNvPr id="129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2797" t="2797" r="2797" b="2797"/>
          <a:stretch>
            <a:fillRect/>
          </a:stretch>
        </p:blipFill>
        <p:spPr>
          <a:xfrm>
            <a:off x="-78100" y="4572839"/>
            <a:ext cx="5750991" cy="3873656"/>
          </a:xfrm>
          <a:prstGeom prst="rect">
            <a:avLst/>
          </a:prstGeom>
          <a:ln w="3175">
            <a:miter lim="400000"/>
          </a:ln>
        </p:spPr>
      </p:pic>
      <p:sp>
        <p:nvSpPr>
          <p:cNvPr id="130" name="WORK EXPERIENCE"/>
          <p:cNvSpPr txBox="1"/>
          <p:nvPr/>
        </p:nvSpPr>
        <p:spPr>
          <a:xfrm>
            <a:off x="205331" y="8762416"/>
            <a:ext cx="3553102" cy="5099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7901" tIns="37901" rIns="37901" bIns="37901" anchor="ctr">
            <a:spAutoFit/>
          </a:bodyPr>
          <a:lstStyle>
            <a:lvl1pPr algn="l">
              <a:spcBef>
                <a:spcPts val="5900"/>
              </a:spcBef>
              <a:defRPr sz="2900" b="0" u="sng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WORK EXPERIENCE</a:t>
            </a:r>
          </a:p>
        </p:txBody>
      </p:sp>
      <p:sp>
        <p:nvSpPr>
          <p:cNvPr id="131" name="INTERN"/>
          <p:cNvSpPr txBox="1"/>
          <p:nvPr/>
        </p:nvSpPr>
        <p:spPr>
          <a:xfrm>
            <a:off x="268376" y="9279397"/>
            <a:ext cx="1270895" cy="37360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 algn="l">
              <a:defRPr sz="1900"/>
            </a:lvl1pPr>
          </a:lstStyle>
          <a:p>
            <a:r>
              <a:t>INTERN</a:t>
            </a:r>
          </a:p>
        </p:txBody>
      </p:sp>
      <p:sp>
        <p:nvSpPr>
          <p:cNvPr id="132" name="OPEN INNOVATIONS LAB"/>
          <p:cNvSpPr txBox="1"/>
          <p:nvPr/>
        </p:nvSpPr>
        <p:spPr>
          <a:xfrm>
            <a:off x="247149" y="9615720"/>
            <a:ext cx="2610082" cy="29871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 algn="l">
              <a:defRPr sz="1600" b="0"/>
            </a:lvl1pPr>
          </a:lstStyle>
          <a:p>
            <a:r>
              <a:t>OPEN INNOVATIONS LAB</a:t>
            </a:r>
          </a:p>
        </p:txBody>
      </p:sp>
      <p:sp>
        <p:nvSpPr>
          <p:cNvPr id="133" name="06/2018-07/2018"/>
          <p:cNvSpPr txBox="1"/>
          <p:nvPr/>
        </p:nvSpPr>
        <p:spPr>
          <a:xfrm>
            <a:off x="281904" y="9890851"/>
            <a:ext cx="1650239" cy="2740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 algn="l">
              <a:defRPr sz="1400" b="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06/2018-07/2018</a:t>
            </a:r>
          </a:p>
        </p:txBody>
      </p:sp>
      <p:sp>
        <p:nvSpPr>
          <p:cNvPr id="134" name="Jodhpur, INDIA"/>
          <p:cNvSpPr txBox="1"/>
          <p:nvPr/>
        </p:nvSpPr>
        <p:spPr>
          <a:xfrm>
            <a:off x="4158981" y="9890851"/>
            <a:ext cx="1485638" cy="2740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 algn="r">
              <a:defRPr sz="1400" b="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Jodhpur, INDIA</a:t>
            </a:r>
          </a:p>
        </p:txBody>
      </p:sp>
      <p:sp>
        <p:nvSpPr>
          <p:cNvPr id="135" name="Line"/>
          <p:cNvSpPr/>
          <p:nvPr/>
        </p:nvSpPr>
        <p:spPr>
          <a:xfrm flipV="1">
            <a:off x="5715000" y="2376834"/>
            <a:ext cx="1" cy="1138850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7901" tIns="37901" rIns="37901" bIns="37901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6" name="Jtittle Innovations: An Open innovation platform fostering innovations and witnessing the next industrial revolution led by innovation disruptors."/>
          <p:cNvSpPr txBox="1"/>
          <p:nvPr/>
        </p:nvSpPr>
        <p:spPr>
          <a:xfrm>
            <a:off x="298551" y="10156145"/>
            <a:ext cx="5248235" cy="72350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 algn="just" defTabSz="457200">
              <a:defRPr sz="1450" b="0" i="1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Jtittle Innovations: An Open innovation platform fostering innovations and witnessing the next industrial revolution led by innovation disruptors.</a:t>
            </a:r>
          </a:p>
        </p:txBody>
      </p:sp>
      <p:sp>
        <p:nvSpPr>
          <p:cNvPr id="137" name="TASKS"/>
          <p:cNvSpPr txBox="1"/>
          <p:nvPr/>
        </p:nvSpPr>
        <p:spPr>
          <a:xfrm>
            <a:off x="268376" y="10962619"/>
            <a:ext cx="955945" cy="2740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 algn="l">
              <a:defRPr sz="1400" b="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TASKS</a:t>
            </a:r>
          </a:p>
        </p:txBody>
      </p:sp>
      <p:sp>
        <p:nvSpPr>
          <p:cNvPr id="138" name="I was appointed as technical head for an AI-based chatbot, keeping in mind requirements of the travel and tourism industry.…"/>
          <p:cNvSpPr txBox="1"/>
          <p:nvPr/>
        </p:nvSpPr>
        <p:spPr>
          <a:xfrm>
            <a:off x="237583" y="11218013"/>
            <a:ext cx="5145151" cy="13712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/>
          <a:p>
            <a:pPr marL="194468" indent="-194468" algn="l" defTabSz="457200">
              <a:buSzPct val="145000"/>
              <a:buChar char="•"/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I was appointed as technical head for an AI-based chatbot, keeping in mind requirements of the travel and tourism industry.</a:t>
            </a:r>
          </a:p>
          <a:p>
            <a:pPr marL="194468" indent="-194468" algn="l" defTabSz="457200">
              <a:buSzPct val="145000"/>
              <a:buChar char="•"/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The app worked in integration with IBM Watson API. </a:t>
            </a:r>
          </a:p>
          <a:p>
            <a:pPr marL="194468" indent="-194468" algn="l" defTabSz="457200">
              <a:buSzPct val="145000"/>
              <a:buChar char="•"/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This Project was a qualifier in Rajasthan Startup Exchange Program</a:t>
            </a:r>
          </a:p>
        </p:txBody>
      </p:sp>
      <p:sp>
        <p:nvSpPr>
          <p:cNvPr id="139" name="Beta Tester(iOS)"/>
          <p:cNvSpPr txBox="1"/>
          <p:nvPr/>
        </p:nvSpPr>
        <p:spPr>
          <a:xfrm>
            <a:off x="5857204" y="2698936"/>
            <a:ext cx="2256003" cy="37360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 algn="l">
              <a:defRPr sz="1900"/>
            </a:lvl1pPr>
          </a:lstStyle>
          <a:p>
            <a:r>
              <a:t>Beta Tester(iOS)</a:t>
            </a:r>
          </a:p>
        </p:txBody>
      </p:sp>
      <p:sp>
        <p:nvSpPr>
          <p:cNvPr id="140" name="Juno with embedded Jupyter"/>
          <p:cNvSpPr txBox="1"/>
          <p:nvPr/>
        </p:nvSpPr>
        <p:spPr>
          <a:xfrm>
            <a:off x="5822449" y="3062520"/>
            <a:ext cx="2948455" cy="29871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 algn="l">
              <a:defRPr sz="1600" b="0"/>
            </a:lvl1pPr>
          </a:lstStyle>
          <a:p>
            <a:r>
              <a:t>Juno with embedded Jupyter</a:t>
            </a:r>
          </a:p>
        </p:txBody>
      </p:sp>
      <p:sp>
        <p:nvSpPr>
          <p:cNvPr id="141" name="05/2019-Present"/>
          <p:cNvSpPr txBox="1"/>
          <p:nvPr/>
        </p:nvSpPr>
        <p:spPr>
          <a:xfrm>
            <a:off x="5857204" y="3337651"/>
            <a:ext cx="1650239" cy="2740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 algn="l">
              <a:defRPr sz="1400" b="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05/2019-Present</a:t>
            </a:r>
          </a:p>
        </p:txBody>
      </p:sp>
      <p:sp>
        <p:nvSpPr>
          <p:cNvPr id="142" name="London, UK"/>
          <p:cNvSpPr txBox="1"/>
          <p:nvPr/>
        </p:nvSpPr>
        <p:spPr>
          <a:xfrm>
            <a:off x="9734281" y="3337651"/>
            <a:ext cx="1485638" cy="2740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 algn="r">
              <a:defRPr sz="1400" b="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London, UK</a:t>
            </a:r>
          </a:p>
        </p:txBody>
      </p:sp>
      <p:sp>
        <p:nvSpPr>
          <p:cNvPr id="143" name="Juno, a Jupyter/IPython notebook client for your iPhone and iPad."/>
          <p:cNvSpPr txBox="1"/>
          <p:nvPr/>
        </p:nvSpPr>
        <p:spPr>
          <a:xfrm>
            <a:off x="5873851" y="3710895"/>
            <a:ext cx="5248235" cy="50760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 algn="just" defTabSz="457200">
              <a:defRPr sz="1450" b="0" i="1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Juno, a Jupyter/IPython notebook client for your iPhone and iPad.</a:t>
            </a:r>
          </a:p>
        </p:txBody>
      </p:sp>
      <p:sp>
        <p:nvSpPr>
          <p:cNvPr id="144" name="TASKS"/>
          <p:cNvSpPr txBox="1"/>
          <p:nvPr/>
        </p:nvSpPr>
        <p:spPr>
          <a:xfrm>
            <a:off x="5843676" y="4409419"/>
            <a:ext cx="955945" cy="2740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 algn="l">
              <a:defRPr sz="1400" b="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TASKS</a:t>
            </a:r>
          </a:p>
        </p:txBody>
      </p:sp>
      <p:sp>
        <p:nvSpPr>
          <p:cNvPr id="145" name="To find possible bugs and suggest enhancements for its new release.…"/>
          <p:cNvSpPr txBox="1"/>
          <p:nvPr/>
        </p:nvSpPr>
        <p:spPr>
          <a:xfrm>
            <a:off x="5812883" y="4709263"/>
            <a:ext cx="5145151" cy="11553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/>
          <a:p>
            <a:pPr marL="194468" indent="-194468" algn="l" defTabSz="457200">
              <a:buSzPct val="145000"/>
              <a:buChar char="•"/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To find possible bugs and suggest enhancements for its new release. </a:t>
            </a:r>
          </a:p>
          <a:p>
            <a:pPr marL="194468" indent="-194468" algn="l" defTabSz="457200">
              <a:buSzPct val="145000"/>
              <a:buChar char="•"/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Reported two bugs and one enhancement suggestion. </a:t>
            </a:r>
          </a:p>
          <a:p>
            <a:pPr marL="194468" indent="-194468" algn="l" defTabSz="457200">
              <a:buSzPct val="145000"/>
              <a:buChar char="•"/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Reported Enhancement Suggestion of addition of Keras Library. </a:t>
            </a:r>
          </a:p>
        </p:txBody>
      </p:sp>
      <p:sp>
        <p:nvSpPr>
          <p:cNvPr id="146" name="Contact: Alex Staravoitau - alex@juno.sh"/>
          <p:cNvSpPr txBox="1"/>
          <p:nvPr/>
        </p:nvSpPr>
        <p:spPr>
          <a:xfrm>
            <a:off x="6008424" y="5923634"/>
            <a:ext cx="3553103" cy="2740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/>
          <a:p>
            <a:pPr algn="l">
              <a:defRPr sz="1400" b="0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Contact: Alex Staravoitau - </a:t>
            </a:r>
            <a:r>
              <a:rPr u="sng">
                <a:hlinkClick r:id="rId5"/>
              </a:rPr>
              <a:t>alex@juno.sh</a:t>
            </a:r>
          </a:p>
        </p:txBody>
      </p:sp>
      <p:sp>
        <p:nvSpPr>
          <p:cNvPr id="147" name="Contact: Sanjay Jangid - sanjay@openinnovationlab.com"/>
          <p:cNvSpPr txBox="1"/>
          <p:nvPr/>
        </p:nvSpPr>
        <p:spPr>
          <a:xfrm>
            <a:off x="205331" y="12614855"/>
            <a:ext cx="4847430" cy="2740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/>
          <a:p>
            <a:pPr algn="l">
              <a:defRPr sz="1400" b="0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Contact: Sanjay Jangid - </a:t>
            </a:r>
            <a:r>
              <a:rPr u="sng">
                <a:hlinkClick r:id="rId6"/>
              </a:rPr>
              <a:t>sanjay@openinnovationlab.com</a:t>
            </a:r>
          </a:p>
        </p:txBody>
      </p:sp>
      <p:sp>
        <p:nvSpPr>
          <p:cNvPr id="157" name="C/C++"/>
          <p:cNvSpPr txBox="1"/>
          <p:nvPr/>
        </p:nvSpPr>
        <p:spPr>
          <a:xfrm>
            <a:off x="6162910" y="10508900"/>
            <a:ext cx="786420" cy="36127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7901" tIns="37901" rIns="37901" bIns="37901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t>C/C++</a:t>
            </a:r>
          </a:p>
        </p:txBody>
      </p:sp>
      <p:sp>
        <p:nvSpPr>
          <p:cNvPr id="158" name="Bootstrap"/>
          <p:cNvSpPr txBox="1"/>
          <p:nvPr/>
        </p:nvSpPr>
        <p:spPr>
          <a:xfrm>
            <a:off x="9890952" y="10501003"/>
            <a:ext cx="1172296" cy="36127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7901" tIns="37901" rIns="37901" bIns="37901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t>Bootstrap</a:t>
            </a:r>
          </a:p>
        </p:txBody>
      </p:sp>
      <p:sp>
        <p:nvSpPr>
          <p:cNvPr id="159" name="CSS3"/>
          <p:cNvSpPr txBox="1"/>
          <p:nvPr/>
        </p:nvSpPr>
        <p:spPr>
          <a:xfrm>
            <a:off x="7536777" y="11135284"/>
            <a:ext cx="681721" cy="36127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7901" tIns="37901" rIns="37901" bIns="37901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t>CSS3</a:t>
            </a:r>
          </a:p>
        </p:txBody>
      </p:sp>
      <p:sp>
        <p:nvSpPr>
          <p:cNvPr id="161" name="Java"/>
          <p:cNvSpPr txBox="1"/>
          <p:nvPr/>
        </p:nvSpPr>
        <p:spPr>
          <a:xfrm>
            <a:off x="7538690" y="10508900"/>
            <a:ext cx="596910" cy="36127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7901" tIns="37901" rIns="37901" bIns="37901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t>Java</a:t>
            </a:r>
          </a:p>
        </p:txBody>
      </p:sp>
      <p:sp>
        <p:nvSpPr>
          <p:cNvPr id="162" name="Python"/>
          <p:cNvSpPr txBox="1"/>
          <p:nvPr/>
        </p:nvSpPr>
        <p:spPr>
          <a:xfrm>
            <a:off x="8770064" y="10501003"/>
            <a:ext cx="850885" cy="36127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7901" tIns="37901" rIns="37901" bIns="37901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t>Python</a:t>
            </a:r>
          </a:p>
        </p:txBody>
      </p:sp>
      <p:sp>
        <p:nvSpPr>
          <p:cNvPr id="164" name="Numpy"/>
          <p:cNvSpPr txBox="1"/>
          <p:nvPr/>
        </p:nvSpPr>
        <p:spPr>
          <a:xfrm>
            <a:off x="10014340" y="11131200"/>
            <a:ext cx="858887" cy="36127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7901" tIns="37901" rIns="37901" bIns="37901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t>Numpy</a:t>
            </a:r>
          </a:p>
        </p:txBody>
      </p:sp>
      <p:sp>
        <p:nvSpPr>
          <p:cNvPr id="166" name="Android Basic User Interface"/>
          <p:cNvSpPr txBox="1"/>
          <p:nvPr/>
        </p:nvSpPr>
        <p:spPr>
          <a:xfrm>
            <a:off x="6277385" y="11753500"/>
            <a:ext cx="3224896" cy="36127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7901" tIns="37901" rIns="37901" bIns="37901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t>Android Basic User Interface</a:t>
            </a:r>
          </a:p>
        </p:txBody>
      </p:sp>
      <p:sp>
        <p:nvSpPr>
          <p:cNvPr id="167" name="Trainee"/>
          <p:cNvSpPr txBox="1"/>
          <p:nvPr/>
        </p:nvSpPr>
        <p:spPr>
          <a:xfrm>
            <a:off x="5984204" y="6293036"/>
            <a:ext cx="2256003" cy="37360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 algn="l">
              <a:defRPr sz="1900"/>
            </a:lvl1pPr>
          </a:lstStyle>
          <a:p>
            <a:r>
              <a:t>Trainee</a:t>
            </a:r>
          </a:p>
        </p:txBody>
      </p:sp>
      <p:sp>
        <p:nvSpPr>
          <p:cNvPr id="168" name="DotSquare Technologies"/>
          <p:cNvSpPr txBox="1"/>
          <p:nvPr/>
        </p:nvSpPr>
        <p:spPr>
          <a:xfrm>
            <a:off x="5949449" y="6656620"/>
            <a:ext cx="2948455" cy="29871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 algn="l">
              <a:defRPr sz="1600" b="0"/>
            </a:lvl1pPr>
          </a:lstStyle>
          <a:p>
            <a:r>
              <a:t>DotSquare Technologies</a:t>
            </a:r>
          </a:p>
        </p:txBody>
      </p:sp>
      <p:sp>
        <p:nvSpPr>
          <p:cNvPr id="169" name="06/2019 – 07/2019"/>
          <p:cNvSpPr txBox="1"/>
          <p:nvPr/>
        </p:nvSpPr>
        <p:spPr>
          <a:xfrm>
            <a:off x="5984204" y="6931751"/>
            <a:ext cx="1650239" cy="2740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 algn="l">
              <a:defRPr sz="1400" b="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06/2019 – 07/2019</a:t>
            </a:r>
          </a:p>
        </p:txBody>
      </p:sp>
      <p:sp>
        <p:nvSpPr>
          <p:cNvPr id="170" name="Jodhpur, INDIA"/>
          <p:cNvSpPr txBox="1"/>
          <p:nvPr/>
        </p:nvSpPr>
        <p:spPr>
          <a:xfrm>
            <a:off x="9861281" y="6931751"/>
            <a:ext cx="1485638" cy="2740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 algn="r">
              <a:defRPr sz="1400" b="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Jodhpur, INDIA</a:t>
            </a:r>
          </a:p>
        </p:txBody>
      </p:sp>
      <p:sp>
        <p:nvSpPr>
          <p:cNvPr id="171" name="TASKS"/>
          <p:cNvSpPr txBox="1"/>
          <p:nvPr/>
        </p:nvSpPr>
        <p:spPr>
          <a:xfrm>
            <a:off x="5970676" y="7393919"/>
            <a:ext cx="955945" cy="2740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 algn="l">
              <a:defRPr sz="1400" b="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TASKS</a:t>
            </a:r>
          </a:p>
        </p:txBody>
      </p:sp>
      <p:sp>
        <p:nvSpPr>
          <p:cNvPr id="172" name="Training focussed over Java Enterprise Edition…"/>
          <p:cNvSpPr txBox="1"/>
          <p:nvPr/>
        </p:nvSpPr>
        <p:spPr>
          <a:xfrm>
            <a:off x="5939883" y="7801713"/>
            <a:ext cx="5145151" cy="9394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/>
          <a:p>
            <a:pPr marL="194468" indent="-194468" algn="l" defTabSz="457200">
              <a:buSzPct val="145000"/>
              <a:buChar char="•"/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Training focussed over Java Enterprise Edition</a:t>
            </a:r>
          </a:p>
          <a:p>
            <a:pPr marL="194468" indent="-194468" algn="l" defTabSz="457200">
              <a:buSzPct val="145000"/>
              <a:buChar char="•"/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Web Development using HMTL5,CSS3,Bootstrap. </a:t>
            </a:r>
          </a:p>
          <a:p>
            <a:pPr marL="194468" indent="-194468" algn="l" defTabSz="457200">
              <a:buSzPct val="145000"/>
              <a:buChar char="•"/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Ajax Web Application</a:t>
            </a:r>
          </a:p>
          <a:p>
            <a:pPr marL="194468" indent="-194468" algn="l" defTabSz="457200">
              <a:buSzPct val="145000"/>
              <a:buChar char="•"/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Database Connectivity using MySQL</a:t>
            </a:r>
          </a:p>
        </p:txBody>
      </p:sp>
      <p:sp>
        <p:nvSpPr>
          <p:cNvPr id="173" name="Contact: Mr.Virendra Soni - sonivirendra56@gmail.com"/>
          <p:cNvSpPr txBox="1"/>
          <p:nvPr/>
        </p:nvSpPr>
        <p:spPr>
          <a:xfrm>
            <a:off x="6135424" y="8806534"/>
            <a:ext cx="4847430" cy="4772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/>
          <a:p>
            <a:pPr algn="l">
              <a:defRPr sz="1400" b="0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Contact: Mr.Virendra Soni - </a:t>
            </a:r>
            <a:r>
              <a:rPr u="sng">
                <a:hlinkClick r:id="rId7"/>
              </a:rPr>
              <a:t>sonivirendra56@gmail.com</a:t>
            </a:r>
          </a:p>
        </p:txBody>
      </p:sp>
      <p:sp>
        <p:nvSpPr>
          <p:cNvPr id="66" name="Trainee"/>
          <p:cNvSpPr txBox="1"/>
          <p:nvPr/>
        </p:nvSpPr>
        <p:spPr>
          <a:xfrm>
            <a:off x="6010480" y="9440881"/>
            <a:ext cx="2256003" cy="37360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 algn="l">
              <a:defRPr sz="1900"/>
            </a:lvl1pPr>
          </a:lstStyle>
          <a:p>
            <a:r>
              <a:rPr lang="en-US" dirty="0" smtClean="0"/>
              <a:t>Developer</a:t>
            </a:r>
            <a:endParaRPr dirty="0"/>
          </a:p>
        </p:txBody>
      </p:sp>
      <p:sp>
        <p:nvSpPr>
          <p:cNvPr id="67" name="DotSquare Technologies"/>
          <p:cNvSpPr txBox="1"/>
          <p:nvPr/>
        </p:nvSpPr>
        <p:spPr>
          <a:xfrm>
            <a:off x="5975725" y="9792440"/>
            <a:ext cx="3645224" cy="32276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7901" tIns="37901" rIns="37901" bIns="37901" anchor="ctr">
            <a:spAutoFit/>
          </a:bodyPr>
          <a:lstStyle>
            <a:lvl1pPr algn="l">
              <a:defRPr sz="1600" b="0"/>
            </a:lvl1pPr>
          </a:lstStyle>
          <a:p>
            <a:r>
              <a:rPr lang="en-US" dirty="0" smtClean="0"/>
              <a:t>Google Developer Student Clubs - JGI</a:t>
            </a:r>
            <a:endParaRPr dirty="0"/>
          </a:p>
        </p:txBody>
      </p:sp>
      <p:sp>
        <p:nvSpPr>
          <p:cNvPr id="68" name="06/2019 – 07/2019"/>
          <p:cNvSpPr txBox="1"/>
          <p:nvPr/>
        </p:nvSpPr>
        <p:spPr>
          <a:xfrm>
            <a:off x="6010480" y="10070616"/>
            <a:ext cx="1650239" cy="29198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 algn="l">
              <a:defRPr sz="1400" b="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rPr lang="en-US" dirty="0" smtClean="0"/>
              <a:t>09/2019-Present</a:t>
            </a:r>
            <a:endParaRPr dirty="0"/>
          </a:p>
        </p:txBody>
      </p:sp>
      <p:sp>
        <p:nvSpPr>
          <p:cNvPr id="69" name="Jodhpur, INDIA"/>
          <p:cNvSpPr txBox="1"/>
          <p:nvPr/>
        </p:nvSpPr>
        <p:spPr>
          <a:xfrm>
            <a:off x="9887557" y="10079596"/>
            <a:ext cx="1485638" cy="2740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 algn="r">
              <a:defRPr sz="1400" b="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Jodhpur, INDIA</a:t>
            </a:r>
          </a:p>
        </p:txBody>
      </p:sp>
      <p:sp>
        <p:nvSpPr>
          <p:cNvPr id="70" name="TASKS"/>
          <p:cNvSpPr txBox="1"/>
          <p:nvPr/>
        </p:nvSpPr>
        <p:spPr>
          <a:xfrm>
            <a:off x="5996952" y="10532784"/>
            <a:ext cx="1986988" cy="29198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7901" tIns="37901" rIns="37901" bIns="37901" anchor="ctr">
            <a:spAutoFit/>
          </a:bodyPr>
          <a:lstStyle>
            <a:lvl1pPr algn="l">
              <a:defRPr sz="1400" b="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rPr lang="en-US" dirty="0" smtClean="0"/>
              <a:t>Responsibilities</a:t>
            </a:r>
            <a:endParaRPr dirty="0"/>
          </a:p>
        </p:txBody>
      </p:sp>
      <p:sp>
        <p:nvSpPr>
          <p:cNvPr id="71" name="Training focussed over Java Enterprise Edition…"/>
          <p:cNvSpPr txBox="1"/>
          <p:nvPr/>
        </p:nvSpPr>
        <p:spPr>
          <a:xfrm>
            <a:off x="5966159" y="10842381"/>
            <a:ext cx="5145151" cy="11537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/>
          <a:p>
            <a:pPr marL="194468" indent="-194468" algn="l" defTabSz="457200">
              <a:buSzPct val="145000"/>
              <a:buChar char="•"/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To provide secure and reliable Backend connection to DSC JGI Website</a:t>
            </a:r>
          </a:p>
          <a:p>
            <a:pPr marL="194468" indent="-194468" algn="l" defTabSz="457200">
              <a:buSzPct val="145000"/>
              <a:buChar char="•"/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To manage Slack Channel of DSC-JGI</a:t>
            </a:r>
          </a:p>
          <a:p>
            <a:pPr marL="194468" indent="-194468" algn="l" defTabSz="457200">
              <a:buSzPct val="145000"/>
              <a:buChar char="•"/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To volunteer various workshops and </a:t>
            </a:r>
            <a:r>
              <a:rPr lang="en-US" dirty="0" err="1" smtClean="0"/>
              <a:t>Hackathons</a:t>
            </a:r>
            <a:r>
              <a:rPr lang="en-US" dirty="0" smtClean="0"/>
              <a:t> among Students </a:t>
            </a:r>
            <a:endParaRPr dirty="0"/>
          </a:p>
        </p:txBody>
      </p:sp>
      <p:sp>
        <p:nvSpPr>
          <p:cNvPr id="72" name="Contact: Mr.Virendra Soni - sonivirendra56@gmail.com"/>
          <p:cNvSpPr txBox="1"/>
          <p:nvPr/>
        </p:nvSpPr>
        <p:spPr>
          <a:xfrm>
            <a:off x="5989416" y="11994261"/>
            <a:ext cx="5039435" cy="507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7901" tIns="37901" rIns="37901" bIns="37901" anchor="ctr">
            <a:spAutoFit/>
          </a:bodyPr>
          <a:lstStyle/>
          <a:p>
            <a:pPr algn="l">
              <a:defRPr sz="1400" b="0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rPr dirty="0"/>
              <a:t>Contact: </a:t>
            </a:r>
            <a:r>
              <a:rPr lang="en-US" dirty="0" smtClean="0"/>
              <a:t>Mr. Arjun </a:t>
            </a:r>
            <a:r>
              <a:rPr lang="en-US" dirty="0" err="1" smtClean="0"/>
              <a:t>Vaishnav</a:t>
            </a:r>
            <a:r>
              <a:rPr lang="en-US" dirty="0" smtClean="0"/>
              <a:t> (DSC Lead)</a:t>
            </a:r>
          </a:p>
          <a:p>
            <a:pPr algn="l">
              <a:defRPr sz="1400" b="0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rPr dirty="0" smtClean="0"/>
              <a:t> </a:t>
            </a:r>
            <a:r>
              <a:rPr dirty="0"/>
              <a:t>- </a:t>
            </a:r>
            <a:r>
              <a:rPr lang="en-US" sz="1400" b="0" dirty="0">
                <a:hlinkClick r:id="rId8"/>
              </a:rPr>
              <a:t>arjunvaishnav7568@gmail.com</a:t>
            </a:r>
            <a:endParaRPr u="sng" dirty="0">
              <a:hlinkClick r:id="rId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ertificates"/>
          <p:cNvSpPr txBox="1"/>
          <p:nvPr/>
        </p:nvSpPr>
        <p:spPr>
          <a:xfrm>
            <a:off x="233912" y="263830"/>
            <a:ext cx="1956890" cy="50999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7901" tIns="37901" rIns="37901" bIns="37901" anchor="ctr">
            <a:spAutoFit/>
          </a:bodyPr>
          <a:lstStyle>
            <a:lvl1pPr algn="l">
              <a:spcBef>
                <a:spcPts val="5900"/>
              </a:spcBef>
              <a:defRPr sz="2900" b="0" u="sng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Certificates</a:t>
            </a:r>
          </a:p>
        </p:txBody>
      </p:sp>
      <p:sp>
        <p:nvSpPr>
          <p:cNvPr id="182" name="Data Engineering (08/2019)"/>
          <p:cNvSpPr txBox="1"/>
          <p:nvPr/>
        </p:nvSpPr>
        <p:spPr>
          <a:xfrm>
            <a:off x="98603" y="2234549"/>
            <a:ext cx="3330247" cy="36127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>
              <a:defRPr sz="1800"/>
            </a:lvl1pPr>
          </a:lstStyle>
          <a:p>
            <a:r>
              <a:rPr dirty="0"/>
              <a:t>Data Engineering (08/2019)</a:t>
            </a:r>
          </a:p>
        </p:txBody>
      </p:sp>
      <p:sp>
        <p:nvSpPr>
          <p:cNvPr id="183" name="Issued by QwikLabs"/>
          <p:cNvSpPr txBox="1"/>
          <p:nvPr/>
        </p:nvSpPr>
        <p:spPr>
          <a:xfrm>
            <a:off x="332789" y="2577755"/>
            <a:ext cx="3399786" cy="29871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 algn="l">
              <a:defRPr sz="1600" b="0"/>
            </a:lvl1pPr>
          </a:lstStyle>
          <a:p>
            <a:r>
              <a:t>Issued by QwikLabs</a:t>
            </a:r>
          </a:p>
        </p:txBody>
      </p:sp>
      <p:sp>
        <p:nvSpPr>
          <p:cNvPr id="184" name="Line"/>
          <p:cNvSpPr/>
          <p:nvPr/>
        </p:nvSpPr>
        <p:spPr>
          <a:xfrm flipV="1">
            <a:off x="5714999" y="63802"/>
            <a:ext cx="1" cy="1395553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7901" tIns="37901" rIns="37901" bIns="37901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5" name="SQL Fundamentals (05/2019)"/>
          <p:cNvSpPr txBox="1"/>
          <p:nvPr/>
        </p:nvSpPr>
        <p:spPr>
          <a:xfrm>
            <a:off x="76075" y="7157477"/>
            <a:ext cx="3553103" cy="36127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>
              <a:defRPr sz="1800"/>
            </a:lvl1pPr>
          </a:lstStyle>
          <a:p>
            <a:r>
              <a:t>SQL Fundamentals (05/2019)</a:t>
            </a:r>
          </a:p>
        </p:txBody>
      </p:sp>
      <p:sp>
        <p:nvSpPr>
          <p:cNvPr id="186" name="Certificate of completion of course issued by SoloLearn"/>
          <p:cNvSpPr txBox="1"/>
          <p:nvPr/>
        </p:nvSpPr>
        <p:spPr>
          <a:xfrm>
            <a:off x="385379" y="7526207"/>
            <a:ext cx="5230559" cy="29871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 algn="l">
              <a:defRPr sz="1600" b="0"/>
            </a:lvl1pPr>
          </a:lstStyle>
          <a:p>
            <a:r>
              <a:t>Certificate of completion of course issued by SoloLearn</a:t>
            </a:r>
          </a:p>
        </p:txBody>
      </p:sp>
      <p:sp>
        <p:nvSpPr>
          <p:cNvPr id="187" name="Java  (05/2019)"/>
          <p:cNvSpPr txBox="1"/>
          <p:nvPr/>
        </p:nvSpPr>
        <p:spPr>
          <a:xfrm>
            <a:off x="50675" y="7830576"/>
            <a:ext cx="2138097" cy="36127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>
              <a:defRPr sz="1800"/>
            </a:lvl1pPr>
          </a:lstStyle>
          <a:p>
            <a:r>
              <a:t>Java  (05/2019)</a:t>
            </a:r>
          </a:p>
        </p:txBody>
      </p:sp>
      <p:sp>
        <p:nvSpPr>
          <p:cNvPr id="188" name="Certificate of completion of course issued by SoloLearn"/>
          <p:cNvSpPr txBox="1"/>
          <p:nvPr/>
        </p:nvSpPr>
        <p:spPr>
          <a:xfrm>
            <a:off x="385379" y="8224707"/>
            <a:ext cx="5230559" cy="29871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 algn="l">
              <a:defRPr sz="1600" b="0"/>
            </a:lvl1pPr>
          </a:lstStyle>
          <a:p>
            <a:r>
              <a:t>Certificate of completion of course issued by SoloLearn</a:t>
            </a:r>
          </a:p>
        </p:txBody>
      </p:sp>
      <p:sp>
        <p:nvSpPr>
          <p:cNvPr id="189" name="C++  (05/2019)"/>
          <p:cNvSpPr txBox="1"/>
          <p:nvPr/>
        </p:nvSpPr>
        <p:spPr>
          <a:xfrm>
            <a:off x="58956" y="8528099"/>
            <a:ext cx="2045335" cy="36127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>
              <a:defRPr sz="1800"/>
            </a:lvl1pPr>
          </a:lstStyle>
          <a:p>
            <a:r>
              <a:t>C++  (05/2019)</a:t>
            </a:r>
          </a:p>
        </p:txBody>
      </p:sp>
      <p:sp>
        <p:nvSpPr>
          <p:cNvPr id="190" name="Certificate of completion of course issued by SoloLearn"/>
          <p:cNvSpPr txBox="1"/>
          <p:nvPr/>
        </p:nvSpPr>
        <p:spPr>
          <a:xfrm>
            <a:off x="307389" y="8923207"/>
            <a:ext cx="5230559" cy="29871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 algn="l">
              <a:defRPr sz="1600" b="0"/>
            </a:lvl1pPr>
          </a:lstStyle>
          <a:p>
            <a:r>
              <a:t>Certificate of completion of course issued by SoloLearn</a:t>
            </a:r>
          </a:p>
        </p:txBody>
      </p:sp>
      <p:sp>
        <p:nvSpPr>
          <p:cNvPr id="191" name="Ethical Hacking  (03/2019)"/>
          <p:cNvSpPr txBox="1"/>
          <p:nvPr/>
        </p:nvSpPr>
        <p:spPr>
          <a:xfrm>
            <a:off x="147245" y="9260228"/>
            <a:ext cx="3105963" cy="36127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>
              <a:defRPr sz="1800"/>
            </a:lvl1pPr>
          </a:lstStyle>
          <a:p>
            <a:r>
              <a:t>Ethical Hacking  (03/2019)</a:t>
            </a:r>
          </a:p>
        </p:txBody>
      </p:sp>
      <p:sp>
        <p:nvSpPr>
          <p:cNvPr id="192" name="Certificate of completion of course issued by Internshala"/>
          <p:cNvSpPr txBox="1"/>
          <p:nvPr/>
        </p:nvSpPr>
        <p:spPr>
          <a:xfrm>
            <a:off x="347279" y="9570907"/>
            <a:ext cx="5230559" cy="29871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 algn="l">
              <a:defRPr sz="1600" b="0"/>
            </a:lvl1pPr>
          </a:lstStyle>
          <a:p>
            <a:r>
              <a:t>Certificate of completion of course issued by Internshala</a:t>
            </a:r>
          </a:p>
        </p:txBody>
      </p:sp>
      <p:sp>
        <p:nvSpPr>
          <p:cNvPr id="193" name="Python with Basic Data Science (08/2019)"/>
          <p:cNvSpPr txBox="1"/>
          <p:nvPr/>
        </p:nvSpPr>
        <p:spPr>
          <a:xfrm>
            <a:off x="111303" y="2848795"/>
            <a:ext cx="4871064" cy="36127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>
              <a:defRPr sz="1800"/>
            </a:lvl1pPr>
          </a:lstStyle>
          <a:p>
            <a:r>
              <a:t>Python with Basic Data Science (08/2019)</a:t>
            </a:r>
          </a:p>
        </p:txBody>
      </p:sp>
      <p:sp>
        <p:nvSpPr>
          <p:cNvPr id="194" name="Issued by IBM and cognitive.ai"/>
          <p:cNvSpPr txBox="1"/>
          <p:nvPr/>
        </p:nvSpPr>
        <p:spPr>
          <a:xfrm>
            <a:off x="320089" y="3212755"/>
            <a:ext cx="3399786" cy="29871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 algn="l">
              <a:defRPr sz="1600" b="0"/>
            </a:lvl1pPr>
          </a:lstStyle>
          <a:p>
            <a:r>
              <a:t>Issued by IBM and cognitive.ai</a:t>
            </a:r>
          </a:p>
        </p:txBody>
      </p:sp>
      <p:sp>
        <p:nvSpPr>
          <p:cNvPr id="195" name="BaseLine : Data,ML,AI (08/2019)"/>
          <p:cNvSpPr txBox="1"/>
          <p:nvPr/>
        </p:nvSpPr>
        <p:spPr>
          <a:xfrm>
            <a:off x="22403" y="3439345"/>
            <a:ext cx="3953208" cy="36127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>
              <a:defRPr sz="1800"/>
            </a:lvl1pPr>
          </a:lstStyle>
          <a:p>
            <a:r>
              <a:t>BaseLine : Data,ML,AI (08/2019)</a:t>
            </a:r>
          </a:p>
        </p:txBody>
      </p:sp>
      <p:sp>
        <p:nvSpPr>
          <p:cNvPr id="196" name="Issued by QwikLabs"/>
          <p:cNvSpPr txBox="1"/>
          <p:nvPr/>
        </p:nvSpPr>
        <p:spPr>
          <a:xfrm>
            <a:off x="320089" y="3860455"/>
            <a:ext cx="3399786" cy="29871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 algn="l">
              <a:defRPr sz="1600" b="0"/>
            </a:lvl1pPr>
          </a:lstStyle>
          <a:p>
            <a:r>
              <a:t>Issued by QwikLabs</a:t>
            </a:r>
          </a:p>
        </p:txBody>
      </p:sp>
      <p:sp>
        <p:nvSpPr>
          <p:cNvPr id="197" name="BigQuery for Data Analysis (08/2019)"/>
          <p:cNvSpPr txBox="1"/>
          <p:nvPr/>
        </p:nvSpPr>
        <p:spPr>
          <a:xfrm>
            <a:off x="73203" y="4074345"/>
            <a:ext cx="4378515" cy="36127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>
              <a:defRPr sz="1800"/>
            </a:lvl1pPr>
          </a:lstStyle>
          <a:p>
            <a:r>
              <a:t>BigQuery for Data Analysis (08/2019)</a:t>
            </a:r>
          </a:p>
        </p:txBody>
      </p:sp>
      <p:sp>
        <p:nvSpPr>
          <p:cNvPr id="198" name="Issued by QwikLabs"/>
          <p:cNvSpPr txBox="1"/>
          <p:nvPr/>
        </p:nvSpPr>
        <p:spPr>
          <a:xfrm>
            <a:off x="320089" y="4495455"/>
            <a:ext cx="3399786" cy="29871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 algn="l">
              <a:defRPr sz="1600" b="0"/>
            </a:lvl1pPr>
          </a:lstStyle>
          <a:p>
            <a:r>
              <a:t>Issued by QwikLabs</a:t>
            </a:r>
          </a:p>
        </p:txBody>
      </p:sp>
      <p:sp>
        <p:nvSpPr>
          <p:cNvPr id="199" name="Data Science on Google Cloud Platform(08/2019)"/>
          <p:cNvSpPr txBox="1"/>
          <p:nvPr/>
        </p:nvSpPr>
        <p:spPr>
          <a:xfrm>
            <a:off x="265609" y="4709346"/>
            <a:ext cx="5403035" cy="36127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>
              <a:defRPr sz="1800"/>
            </a:lvl1pPr>
          </a:lstStyle>
          <a:p>
            <a:r>
              <a:t>Data Science on Google Cloud Platform(08/2019)</a:t>
            </a:r>
          </a:p>
        </p:txBody>
      </p:sp>
      <p:sp>
        <p:nvSpPr>
          <p:cNvPr id="200" name="Issued by QwikLabs"/>
          <p:cNvSpPr txBox="1"/>
          <p:nvPr/>
        </p:nvSpPr>
        <p:spPr>
          <a:xfrm>
            <a:off x="320089" y="5130455"/>
            <a:ext cx="3399786" cy="29871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 algn="l">
              <a:defRPr sz="1600" b="0"/>
            </a:lvl1pPr>
          </a:lstStyle>
          <a:p>
            <a:r>
              <a:t>Issued by QwikLabs</a:t>
            </a:r>
          </a:p>
        </p:txBody>
      </p:sp>
      <p:sp>
        <p:nvSpPr>
          <p:cNvPr id="201" name="BigData and Hadoop Essential (06/2019)"/>
          <p:cNvSpPr txBox="1"/>
          <p:nvPr/>
        </p:nvSpPr>
        <p:spPr>
          <a:xfrm>
            <a:off x="47803" y="5344346"/>
            <a:ext cx="4871064" cy="36127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>
              <a:defRPr sz="1800"/>
            </a:lvl1pPr>
          </a:lstStyle>
          <a:p>
            <a:r>
              <a:t>BigData and Hadoop Essential (06/2019)</a:t>
            </a:r>
          </a:p>
        </p:txBody>
      </p:sp>
      <p:sp>
        <p:nvSpPr>
          <p:cNvPr id="202" name="Issued by Udemy"/>
          <p:cNvSpPr txBox="1"/>
          <p:nvPr/>
        </p:nvSpPr>
        <p:spPr>
          <a:xfrm>
            <a:off x="320089" y="5765455"/>
            <a:ext cx="3399786" cy="29871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 algn="l">
              <a:defRPr sz="1600" b="0"/>
            </a:lvl1pPr>
          </a:lstStyle>
          <a:p>
            <a:r>
              <a:t>Issued by Udemy</a:t>
            </a:r>
          </a:p>
        </p:txBody>
      </p:sp>
      <p:sp>
        <p:nvSpPr>
          <p:cNvPr id="203" name="Introduction to IOT and Cloud (06/2019)"/>
          <p:cNvSpPr txBox="1"/>
          <p:nvPr/>
        </p:nvSpPr>
        <p:spPr>
          <a:xfrm>
            <a:off x="-15697" y="5941246"/>
            <a:ext cx="4871064" cy="36127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>
              <a:defRPr sz="1800"/>
            </a:lvl1pPr>
          </a:lstStyle>
          <a:p>
            <a:r>
              <a:t>Introduction to IOT and Cloud (06/2019)</a:t>
            </a:r>
          </a:p>
        </p:txBody>
      </p:sp>
      <p:sp>
        <p:nvSpPr>
          <p:cNvPr id="204" name="Issued by Udemy"/>
          <p:cNvSpPr txBox="1"/>
          <p:nvPr/>
        </p:nvSpPr>
        <p:spPr>
          <a:xfrm>
            <a:off x="307389" y="6336955"/>
            <a:ext cx="3399786" cy="29871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 algn="l">
              <a:defRPr sz="1600" b="0"/>
            </a:lvl1pPr>
          </a:lstStyle>
          <a:p>
            <a:r>
              <a:t>Issued by Udemy</a:t>
            </a:r>
          </a:p>
        </p:txBody>
      </p:sp>
      <p:sp>
        <p:nvSpPr>
          <p:cNvPr id="205" name="Setup OS X Environment (06/2019)"/>
          <p:cNvSpPr txBox="1"/>
          <p:nvPr/>
        </p:nvSpPr>
        <p:spPr>
          <a:xfrm>
            <a:off x="-43848" y="6576246"/>
            <a:ext cx="4378515" cy="36127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>
              <a:defRPr sz="1800"/>
            </a:lvl1pPr>
          </a:lstStyle>
          <a:p>
            <a:r>
              <a:t>Setup OS X Environment (06/2019)</a:t>
            </a:r>
          </a:p>
        </p:txBody>
      </p:sp>
      <p:sp>
        <p:nvSpPr>
          <p:cNvPr id="206" name="Issued by Udemy"/>
          <p:cNvSpPr txBox="1"/>
          <p:nvPr/>
        </p:nvSpPr>
        <p:spPr>
          <a:xfrm>
            <a:off x="434389" y="6971955"/>
            <a:ext cx="3399786" cy="29871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 algn="l">
              <a:defRPr sz="1600" b="0"/>
            </a:lvl1pPr>
          </a:lstStyle>
          <a:p>
            <a:r>
              <a:t>Issued by Udemy</a:t>
            </a:r>
          </a:p>
        </p:txBody>
      </p:sp>
      <p:sp>
        <p:nvSpPr>
          <p:cNvPr id="207" name="Certificate of Attendance (02/2018)"/>
          <p:cNvSpPr txBox="1"/>
          <p:nvPr/>
        </p:nvSpPr>
        <p:spPr>
          <a:xfrm>
            <a:off x="147245" y="9895228"/>
            <a:ext cx="3996330" cy="36127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>
              <a:defRPr sz="1800"/>
            </a:lvl1pPr>
          </a:lstStyle>
          <a:p>
            <a:r>
              <a:t>Certificate of Attendance (02/2018)</a:t>
            </a:r>
          </a:p>
        </p:txBody>
      </p:sp>
      <p:sp>
        <p:nvSpPr>
          <p:cNvPr id="208" name="Issued by Amazon Web Services for AWS Innovate Online Conference"/>
          <p:cNvSpPr txBox="1"/>
          <p:nvPr/>
        </p:nvSpPr>
        <p:spPr>
          <a:xfrm>
            <a:off x="359979" y="10142407"/>
            <a:ext cx="5357559" cy="52731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 algn="l">
              <a:defRPr sz="1600" b="0"/>
            </a:lvl1pPr>
          </a:lstStyle>
          <a:p>
            <a:r>
              <a:rPr dirty="0"/>
              <a:t>Issued by Amazon Web Services for AWS Innovate Online Conference</a:t>
            </a:r>
          </a:p>
        </p:txBody>
      </p:sp>
      <p:sp>
        <p:nvSpPr>
          <p:cNvPr id="216" name="Achievements"/>
          <p:cNvSpPr txBox="1"/>
          <p:nvPr/>
        </p:nvSpPr>
        <p:spPr>
          <a:xfrm>
            <a:off x="6009254" y="263830"/>
            <a:ext cx="2408058" cy="50999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7901" tIns="37901" rIns="37901" bIns="37901" anchor="ctr">
            <a:spAutoFit/>
          </a:bodyPr>
          <a:lstStyle>
            <a:lvl1pPr algn="l">
              <a:spcBef>
                <a:spcPts val="5900"/>
              </a:spcBef>
              <a:defRPr sz="2900" b="0" u="sng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Achievements</a:t>
            </a:r>
          </a:p>
        </p:txBody>
      </p:sp>
      <p:sp>
        <p:nvSpPr>
          <p:cNvPr id="217" name="Python with Basic Data Science Badge Issued by IBM (08/2019)"/>
          <p:cNvSpPr txBox="1"/>
          <p:nvPr/>
        </p:nvSpPr>
        <p:spPr>
          <a:xfrm>
            <a:off x="5699303" y="2320409"/>
            <a:ext cx="5417876" cy="65337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7901" tIns="37901" rIns="37901" bIns="37901" anchor="ctr">
            <a:spAutoFit/>
          </a:bodyPr>
          <a:lstStyle>
            <a:lvl1pPr>
              <a:spcBef>
                <a:spcPts val="100"/>
              </a:spcBef>
              <a:defRPr sz="1800"/>
            </a:lvl1pPr>
          </a:lstStyle>
          <a:p>
            <a:r>
              <a:rPr dirty="0"/>
              <a:t>Python with Basic Data Science Badge Issued by IBM (08/2019)</a:t>
            </a:r>
          </a:p>
        </p:txBody>
      </p:sp>
      <p:sp>
        <p:nvSpPr>
          <p:cNvPr id="218" name="Selected as Facebook Udacity…"/>
          <p:cNvSpPr txBox="1"/>
          <p:nvPr/>
        </p:nvSpPr>
        <p:spPr>
          <a:xfrm>
            <a:off x="5621677" y="3051271"/>
            <a:ext cx="5230559" cy="95817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/>
          <a:p>
            <a:pPr>
              <a:spcBef>
                <a:spcPts val="100"/>
              </a:spcBef>
              <a:defRPr sz="1800"/>
            </a:pPr>
            <a:r>
              <a:rPr dirty="0"/>
              <a:t>Selected as Facebook </a:t>
            </a:r>
            <a:r>
              <a:rPr dirty="0" err="1"/>
              <a:t>Udacity</a:t>
            </a:r>
            <a:r>
              <a:rPr dirty="0"/>
              <a:t> </a:t>
            </a:r>
          </a:p>
          <a:p>
            <a:pPr>
              <a:spcBef>
                <a:spcPts val="100"/>
              </a:spcBef>
              <a:defRPr sz="1800"/>
            </a:pPr>
            <a:r>
              <a:rPr dirty="0"/>
              <a:t>Secure and Private Scholar among top 5 000 entries globally (07/2019)</a:t>
            </a:r>
          </a:p>
        </p:txBody>
      </p:sp>
      <p:sp>
        <p:nvSpPr>
          <p:cNvPr id="219" name="Qualifier in India Innovation Challenge and Design Contest (01/2019)"/>
          <p:cNvSpPr txBox="1"/>
          <p:nvPr/>
        </p:nvSpPr>
        <p:spPr>
          <a:xfrm>
            <a:off x="5699762" y="6062034"/>
            <a:ext cx="5230559" cy="65337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>
              <a:spcBef>
                <a:spcPts val="100"/>
              </a:spcBef>
              <a:defRPr sz="1800"/>
            </a:lvl1pPr>
          </a:lstStyle>
          <a:p>
            <a:r>
              <a:t>Qualifier in India Innovation Challenge and Design Contest (01/2019)</a:t>
            </a:r>
          </a:p>
        </p:txBody>
      </p:sp>
      <p:sp>
        <p:nvSpPr>
          <p:cNvPr id="220" name="Idea was selected in qualifier round in DST &amp; Texas Instrument India Innovation Challenge Design Contest 2018, Anchored by IIM, Bangalore"/>
          <p:cNvSpPr txBox="1"/>
          <p:nvPr/>
        </p:nvSpPr>
        <p:spPr>
          <a:xfrm>
            <a:off x="5942969" y="6848633"/>
            <a:ext cx="4781825" cy="76841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/>
          <a:p>
            <a:pPr algn="l">
              <a:spcBef>
                <a:spcPts val="100"/>
              </a:spcBef>
              <a:defRPr sz="1600" b="0"/>
            </a:pPr>
            <a:r>
              <a:t>Idea was selected in qualifier round in DST &amp; Texas Instrument India Innovation Challenge Design Contest 2018, Anchored by </a:t>
            </a:r>
            <a:r>
              <a:rPr b="1"/>
              <a:t>IIM</a:t>
            </a:r>
            <a:r>
              <a:t>, </a:t>
            </a:r>
            <a:r>
              <a:rPr b="1"/>
              <a:t>Bangalore</a:t>
            </a:r>
          </a:p>
        </p:txBody>
      </p:sp>
      <p:sp>
        <p:nvSpPr>
          <p:cNvPr id="221" name="Incubation (01/2018)"/>
          <p:cNvSpPr txBox="1"/>
          <p:nvPr/>
        </p:nvSpPr>
        <p:spPr>
          <a:xfrm>
            <a:off x="5852162" y="9885203"/>
            <a:ext cx="2408058" cy="36127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>
              <a:defRPr sz="1800"/>
            </a:lvl1pPr>
          </a:lstStyle>
          <a:p>
            <a:r>
              <a:t>Incubation (01/2018)</a:t>
            </a:r>
          </a:p>
        </p:txBody>
      </p:sp>
      <p:sp>
        <p:nvSpPr>
          <p:cNvPr id="222" name="Idea of an chatbot which detects emotion and then suggests songs according to the emotions was chosen for incubation by TedStart at Reckon 2018 social hackathon."/>
          <p:cNvSpPr txBox="1"/>
          <p:nvPr/>
        </p:nvSpPr>
        <p:spPr>
          <a:xfrm>
            <a:off x="6008258" y="10346989"/>
            <a:ext cx="4781826" cy="98451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 algn="l">
              <a:spcBef>
                <a:spcPts val="100"/>
              </a:spcBef>
              <a:defRPr sz="1600" b="0"/>
            </a:lvl1pPr>
          </a:lstStyle>
          <a:p>
            <a:r>
              <a:t>Idea of an chatbot which detects emotion and then suggests songs according to the emotions was chosen for incubation by TedStart at Reckon 2018 social hackathon.</a:t>
            </a:r>
          </a:p>
        </p:txBody>
      </p:sp>
      <p:sp>
        <p:nvSpPr>
          <p:cNvPr id="223" name="Scored 89.9 percentile in Joint Engineering Examination MAINS (2017)"/>
          <p:cNvSpPr txBox="1"/>
          <p:nvPr/>
        </p:nvSpPr>
        <p:spPr>
          <a:xfrm>
            <a:off x="5844137" y="11559535"/>
            <a:ext cx="5039638" cy="65337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>
              <a:spcBef>
                <a:spcPts val="100"/>
              </a:spcBef>
              <a:defRPr sz="1800"/>
            </a:lvl1pPr>
          </a:lstStyle>
          <a:p>
            <a:r>
              <a:t>Scored 89.9 percentile in Joint Engineering Examination MAINS (2017)</a:t>
            </a:r>
          </a:p>
        </p:txBody>
      </p:sp>
      <p:sp>
        <p:nvSpPr>
          <p:cNvPr id="224" name="Selected as Campus Ambassador at Netaji Subhash Institute of Technology (03/2019)"/>
          <p:cNvSpPr txBox="1"/>
          <p:nvPr/>
        </p:nvSpPr>
        <p:spPr>
          <a:xfrm>
            <a:off x="5767706" y="4313314"/>
            <a:ext cx="5039638" cy="65337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>
              <a:spcBef>
                <a:spcPts val="100"/>
              </a:spcBef>
              <a:defRPr sz="1800"/>
            </a:lvl1pPr>
          </a:lstStyle>
          <a:p>
            <a:r>
              <a:t>Selected as Campus Ambassador at Netaji Subhash Institute of Technology (03/2019)</a:t>
            </a:r>
          </a:p>
        </p:txBody>
      </p:sp>
      <p:sp>
        <p:nvSpPr>
          <p:cNvPr id="225" name="Selected by International Organisation for Software Developers (IOSD) for Digital marketing of internship opportunities at NSIT."/>
          <p:cNvSpPr txBox="1"/>
          <p:nvPr/>
        </p:nvSpPr>
        <p:spPr>
          <a:xfrm>
            <a:off x="5942969" y="5035400"/>
            <a:ext cx="4781825" cy="76861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/>
          <a:p>
            <a:pPr algn="l">
              <a:spcBef>
                <a:spcPts val="100"/>
              </a:spcBef>
              <a:defRPr sz="1600" b="0"/>
            </a:pPr>
            <a:r>
              <a:t>Selected by International Organisation for Software Developers </a:t>
            </a:r>
            <a:r>
              <a:rPr b="1"/>
              <a:t>(IOSD) </a:t>
            </a:r>
            <a:r>
              <a:t>for Digital marketing of internship opportunities at NSIT. </a:t>
            </a:r>
          </a:p>
        </p:txBody>
      </p:sp>
      <p:sp>
        <p:nvSpPr>
          <p:cNvPr id="226" name="Qualifier in Rajasthan Student Startup Exchange Program (05/2018)"/>
          <p:cNvSpPr txBox="1"/>
          <p:nvPr/>
        </p:nvSpPr>
        <p:spPr>
          <a:xfrm>
            <a:off x="5591602" y="7744549"/>
            <a:ext cx="5230559" cy="65337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>
              <a:spcBef>
                <a:spcPts val="100"/>
              </a:spcBef>
              <a:defRPr sz="1800"/>
            </a:lvl1pPr>
          </a:lstStyle>
          <a:p>
            <a:r>
              <a:t>Qualifier in Rajasthan Student Startup Exchange Program (05/2018)</a:t>
            </a:r>
          </a:p>
        </p:txBody>
      </p:sp>
      <p:sp>
        <p:nvSpPr>
          <p:cNvPr id="227" name="Project was as a qualifier among top 8 000 entries for an exchange trip to Silicon Valley, USA.…"/>
          <p:cNvSpPr txBox="1"/>
          <p:nvPr/>
        </p:nvSpPr>
        <p:spPr>
          <a:xfrm>
            <a:off x="5892052" y="8505607"/>
            <a:ext cx="4781826" cy="123851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/>
          <a:p>
            <a:pPr algn="l">
              <a:spcBef>
                <a:spcPts val="100"/>
              </a:spcBef>
              <a:defRPr sz="1600" b="0"/>
            </a:pPr>
            <a:r>
              <a:t>Project was as a qualifier among top 8 000 entries for an exchange trip to Silicon Valley, USA.</a:t>
            </a:r>
          </a:p>
          <a:p>
            <a:pPr algn="l">
              <a:spcBef>
                <a:spcPts val="100"/>
              </a:spcBef>
              <a:defRPr sz="1600" b="0"/>
            </a:pPr>
            <a:r>
              <a:t>Organised by Department of Information Technology and Communication, </a:t>
            </a:r>
          </a:p>
          <a:p>
            <a:pPr algn="l">
              <a:spcBef>
                <a:spcPts val="100"/>
              </a:spcBef>
              <a:defRPr sz="1600" b="0"/>
            </a:pPr>
            <a:r>
              <a:t>Government of Rajasthan (INDIA)</a:t>
            </a:r>
          </a:p>
        </p:txBody>
      </p:sp>
      <p:sp>
        <p:nvSpPr>
          <p:cNvPr id="49" name="Data Engineering (08/2019)"/>
          <p:cNvSpPr txBox="1"/>
          <p:nvPr/>
        </p:nvSpPr>
        <p:spPr>
          <a:xfrm>
            <a:off x="251003" y="1524539"/>
            <a:ext cx="4731364" cy="3535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7901" tIns="37901" rIns="37901" bIns="37901" anchor="ctr">
            <a:spAutoFit/>
          </a:bodyPr>
          <a:lstStyle>
            <a:lvl1pPr>
              <a:defRPr sz="1800"/>
            </a:lvl1pPr>
          </a:lstStyle>
          <a:p>
            <a:r>
              <a:rPr lang="en-US" dirty="0" err="1" smtClean="0"/>
              <a:t>BigQuery</a:t>
            </a:r>
            <a:r>
              <a:rPr lang="en-US" dirty="0" smtClean="0"/>
              <a:t> with Machine Learning</a:t>
            </a:r>
            <a:r>
              <a:rPr dirty="0" smtClean="0"/>
              <a:t>(08/2019</a:t>
            </a:r>
            <a:r>
              <a:rPr dirty="0"/>
              <a:t>)</a:t>
            </a:r>
          </a:p>
        </p:txBody>
      </p:sp>
      <p:sp>
        <p:nvSpPr>
          <p:cNvPr id="50" name="Issued by QwikLabs"/>
          <p:cNvSpPr txBox="1"/>
          <p:nvPr/>
        </p:nvSpPr>
        <p:spPr>
          <a:xfrm>
            <a:off x="485189" y="1863879"/>
            <a:ext cx="3399786" cy="29871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 algn="l">
              <a:defRPr sz="1600" b="0"/>
            </a:lvl1pPr>
          </a:lstStyle>
          <a:p>
            <a:r>
              <a:t>Issued by QwikLabs</a:t>
            </a:r>
          </a:p>
        </p:txBody>
      </p:sp>
      <p:sp>
        <p:nvSpPr>
          <p:cNvPr id="57" name="Data Engineering (08/2019)"/>
          <p:cNvSpPr txBox="1"/>
          <p:nvPr/>
        </p:nvSpPr>
        <p:spPr>
          <a:xfrm>
            <a:off x="5318478" y="1186147"/>
            <a:ext cx="4657881" cy="3535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7901" tIns="37901" rIns="37901" bIns="37901" anchor="ctr">
            <a:spAutoFit/>
          </a:bodyPr>
          <a:lstStyle>
            <a:lvl1pPr>
              <a:defRPr sz="1800"/>
            </a:lvl1pPr>
          </a:lstStyle>
          <a:p>
            <a:r>
              <a:rPr lang="en-US" dirty="0" smtClean="0"/>
              <a:t>Speaker at </a:t>
            </a:r>
            <a:r>
              <a:rPr lang="en-US" dirty="0" err="1" smtClean="0"/>
              <a:t>DevFest</a:t>
            </a:r>
            <a:r>
              <a:rPr lang="en-US" dirty="0" smtClean="0"/>
              <a:t> Jodhpur ‘19</a:t>
            </a:r>
            <a:endParaRPr dirty="0"/>
          </a:p>
        </p:txBody>
      </p:sp>
      <p:sp>
        <p:nvSpPr>
          <p:cNvPr id="58" name="Issued by QwikLabs"/>
          <p:cNvSpPr txBox="1"/>
          <p:nvPr/>
        </p:nvSpPr>
        <p:spPr>
          <a:xfrm>
            <a:off x="6111520" y="1598848"/>
            <a:ext cx="4613273" cy="56898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7901" tIns="37901" rIns="37901" bIns="37901" anchor="ctr">
            <a:spAutoFit/>
          </a:bodyPr>
          <a:lstStyle>
            <a:lvl1pPr algn="l">
              <a:defRPr sz="1600" b="0"/>
            </a:lvl1pPr>
          </a:lstStyle>
          <a:p>
            <a:r>
              <a:rPr lang="en-US" dirty="0" smtClean="0"/>
              <a:t>Took a session on Managing e-commerce dataset using </a:t>
            </a:r>
            <a:r>
              <a:rPr lang="en-US" dirty="0" err="1" smtClean="0"/>
              <a:t>BigQuery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jects"/>
          <p:cNvSpPr txBox="1"/>
          <p:nvPr/>
        </p:nvSpPr>
        <p:spPr>
          <a:xfrm>
            <a:off x="233912" y="290728"/>
            <a:ext cx="1432063" cy="5099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7901" tIns="37901" rIns="37901" bIns="37901" anchor="ctr">
            <a:spAutoFit/>
          </a:bodyPr>
          <a:lstStyle>
            <a:lvl1pPr algn="l">
              <a:spcBef>
                <a:spcPts val="5900"/>
              </a:spcBef>
              <a:defRPr sz="2900" b="0" u="sng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rPr dirty="0"/>
              <a:t>Projects</a:t>
            </a:r>
          </a:p>
        </p:txBody>
      </p:sp>
      <p:sp>
        <p:nvSpPr>
          <p:cNvPr id="6" name="ADDASTIC"/>
          <p:cNvSpPr txBox="1"/>
          <p:nvPr/>
        </p:nvSpPr>
        <p:spPr>
          <a:xfrm>
            <a:off x="98603" y="2942642"/>
            <a:ext cx="1448681" cy="36127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>
              <a:defRPr sz="1800"/>
            </a:lvl1pPr>
          </a:lstStyle>
          <a:p>
            <a:r>
              <a:rPr dirty="0"/>
              <a:t>ADDASTIC </a:t>
            </a:r>
          </a:p>
        </p:txBody>
      </p:sp>
      <p:sp>
        <p:nvSpPr>
          <p:cNvPr id="7" name="A Redefined platform to advertise while on commute in pre-paid cabs"/>
          <p:cNvSpPr txBox="1"/>
          <p:nvPr/>
        </p:nvSpPr>
        <p:spPr>
          <a:xfrm>
            <a:off x="359979" y="3287650"/>
            <a:ext cx="5357559" cy="52731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 algn="l">
              <a:defRPr sz="1600" b="0"/>
            </a:lvl1pPr>
          </a:lstStyle>
          <a:p>
            <a:r>
              <a:t>A Redefined platform to advertise while on commute in pre-paid cabs</a:t>
            </a:r>
          </a:p>
        </p:txBody>
      </p:sp>
      <p:sp>
        <p:nvSpPr>
          <p:cNvPr id="8" name="Innotrek"/>
          <p:cNvSpPr txBox="1"/>
          <p:nvPr/>
        </p:nvSpPr>
        <p:spPr>
          <a:xfrm>
            <a:off x="9703" y="3921012"/>
            <a:ext cx="1448681" cy="37360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>
              <a:defRPr sz="1900"/>
            </a:lvl1pPr>
          </a:lstStyle>
          <a:p>
            <a:r>
              <a:rPr dirty="0" err="1"/>
              <a:t>Innotrek</a:t>
            </a:r>
            <a:r>
              <a:rPr dirty="0"/>
              <a:t> </a:t>
            </a:r>
          </a:p>
        </p:txBody>
      </p:sp>
      <p:sp>
        <p:nvSpPr>
          <p:cNvPr id="9" name="An AI-based chatbot developed for the travel and tourism industry.The idea was selected among top 8000 entries in state-level organised during Rajasthan Student Startup Exchange Program."/>
          <p:cNvSpPr txBox="1"/>
          <p:nvPr/>
        </p:nvSpPr>
        <p:spPr>
          <a:xfrm>
            <a:off x="359979" y="4234086"/>
            <a:ext cx="5357559" cy="98451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 algn="l">
              <a:defRPr sz="1600" b="0"/>
            </a:lvl1pPr>
          </a:lstStyle>
          <a:p>
            <a:r>
              <a:t>An AI-based chatbot developed for the travel and tourism industry.The idea was selected among top 8000 entries in state-level organised during Rajasthan Student Startup Exchange Program.</a:t>
            </a:r>
          </a:p>
        </p:txBody>
      </p:sp>
      <p:sp>
        <p:nvSpPr>
          <p:cNvPr id="10" name="Symphony"/>
          <p:cNvSpPr txBox="1"/>
          <p:nvPr/>
        </p:nvSpPr>
        <p:spPr>
          <a:xfrm>
            <a:off x="98603" y="5332708"/>
            <a:ext cx="1448681" cy="36127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>
              <a:defRPr sz="1800"/>
            </a:lvl1pPr>
          </a:lstStyle>
          <a:p>
            <a:r>
              <a:rPr dirty="0"/>
              <a:t>Symphony </a:t>
            </a:r>
          </a:p>
        </p:txBody>
      </p:sp>
      <p:sp>
        <p:nvSpPr>
          <p:cNvPr id="11" name="An AI based app which detects user emotion and then suggests songs accordingly. This Project was selected for incubation by TEDSTART in Reckon -2018 Hackathon."/>
          <p:cNvSpPr txBox="1"/>
          <p:nvPr/>
        </p:nvSpPr>
        <p:spPr>
          <a:xfrm>
            <a:off x="359979" y="5690416"/>
            <a:ext cx="5357559" cy="75591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7901" tIns="37901" rIns="37901" bIns="37901" anchor="ctr">
            <a:spAutoFit/>
          </a:bodyPr>
          <a:lstStyle>
            <a:lvl1pPr algn="l">
              <a:defRPr sz="1600" b="0"/>
            </a:lvl1pPr>
          </a:lstStyle>
          <a:p>
            <a:r>
              <a:t>An AI based app which detects user emotion and then suggests songs accordingly. This Project was selected for incubation by TEDSTART in Reckon -2018 Hackathon.</a:t>
            </a:r>
          </a:p>
        </p:txBody>
      </p:sp>
      <p:sp>
        <p:nvSpPr>
          <p:cNvPr id="12" name="ADDASTIC"/>
          <p:cNvSpPr txBox="1"/>
          <p:nvPr/>
        </p:nvSpPr>
        <p:spPr>
          <a:xfrm>
            <a:off x="16715" y="2415894"/>
            <a:ext cx="4894202" cy="3535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7901" tIns="37901" rIns="37901" bIns="37901" anchor="ctr">
            <a:spAutoFit/>
          </a:bodyPr>
          <a:lstStyle>
            <a:lvl1pPr>
              <a:defRPr sz="1800"/>
            </a:lvl1pPr>
          </a:lstStyle>
          <a:p>
            <a:r>
              <a:rPr lang="en-US" dirty="0" smtClean="0"/>
              <a:t>Analyzing housing dataset using Pandas</a:t>
            </a:r>
            <a:endParaRPr dirty="0"/>
          </a:p>
        </p:txBody>
      </p:sp>
      <p:sp>
        <p:nvSpPr>
          <p:cNvPr id="14" name="Line"/>
          <p:cNvSpPr/>
          <p:nvPr/>
        </p:nvSpPr>
        <p:spPr>
          <a:xfrm flipV="1">
            <a:off x="5714999" y="63802"/>
            <a:ext cx="1" cy="1395553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7901" tIns="37901" rIns="37901" bIns="37901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" name="ADDASTIC"/>
          <p:cNvSpPr txBox="1"/>
          <p:nvPr/>
        </p:nvSpPr>
        <p:spPr>
          <a:xfrm>
            <a:off x="98601" y="1040996"/>
            <a:ext cx="4894204" cy="3535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7901" tIns="37901" rIns="37901" bIns="37901" anchor="ctr">
            <a:spAutoFit/>
          </a:bodyPr>
          <a:lstStyle>
            <a:lvl1pPr>
              <a:defRPr sz="1800"/>
            </a:lvl1pPr>
          </a:lstStyle>
          <a:p>
            <a:r>
              <a:rPr lang="en-US" dirty="0" smtClean="0"/>
              <a:t>Face Recognition using Open-CV Python</a:t>
            </a:r>
            <a:endParaRPr dirty="0"/>
          </a:p>
        </p:txBody>
      </p:sp>
      <p:sp>
        <p:nvSpPr>
          <p:cNvPr id="16" name="A Redefined platform to advertise while on commute in pre-paid cabs"/>
          <p:cNvSpPr txBox="1"/>
          <p:nvPr/>
        </p:nvSpPr>
        <p:spPr>
          <a:xfrm>
            <a:off x="379493" y="1307479"/>
            <a:ext cx="5555010" cy="8152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7901" tIns="37901" rIns="37901" bIns="37901" anchor="ctr">
            <a:spAutoFit/>
          </a:bodyPr>
          <a:lstStyle>
            <a:lvl1pPr algn="l">
              <a:defRPr sz="1600" b="0"/>
            </a:lvl1pPr>
          </a:lstStyle>
          <a:p>
            <a:r>
              <a:rPr lang="en-US" dirty="0" smtClean="0"/>
              <a:t>A project which will dynamically create dataset for various faces and then recognize faces displaying its relative probability alongside.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39059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7901" tIns="37901" rIns="37901" bIns="37901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7901" tIns="37901" rIns="37901" bIns="37901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7901" tIns="37901" rIns="37901" bIns="37901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7901" tIns="37901" rIns="37901" bIns="37901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709</Words>
  <Application>Microsoft Office PowerPoint</Application>
  <PresentationFormat>Custom</PresentationFormat>
  <Paragraphs>111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Helvetica Light</vt:lpstr>
      <vt:lpstr>Helvetica Neue</vt:lpstr>
      <vt:lpstr>Helvetica Neue Light</vt:lpstr>
      <vt:lpstr>Helvetica Neue Medium</vt:lpstr>
      <vt:lpstr>Helvetica Neue Thin</vt:lpstr>
      <vt:lpstr>Helvetica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Arjit Chauhan</dc:creator>
  <cp:lastModifiedBy>Arjit Chauhan</cp:lastModifiedBy>
  <cp:revision>4</cp:revision>
  <dcterms:modified xsi:type="dcterms:W3CDTF">2019-09-17T14:45:03Z</dcterms:modified>
</cp:coreProperties>
</file>