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0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05-Oct-19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05-Oct-19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05-Oct-19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05-Oct-19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05-Oct-19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05-Oct-19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jitc12.bss.desig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0806" y="522275"/>
            <a:ext cx="1749093" cy="383438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b="1" spc="-5" dirty="0">
                <a:latin typeface="Times New Roman"/>
                <a:cs typeface="Times New Roman"/>
              </a:rPr>
              <a:t>Arjit </a:t>
            </a:r>
            <a:r>
              <a:rPr sz="2000" b="1" dirty="0" smtClean="0">
                <a:latin typeface="Times New Roman"/>
                <a:cs typeface="Times New Roman"/>
              </a:rPr>
              <a:t>Chauhan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578" y="1696732"/>
            <a:ext cx="6109551" cy="162480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b="1" spc="-5" dirty="0" smtClean="0">
                <a:latin typeface="Times New Roman"/>
                <a:cs typeface="Times New Roman"/>
              </a:rPr>
              <a:t>Educational</a:t>
            </a:r>
            <a:endParaRPr lang="en-US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1200" dirty="0" smtClean="0">
                <a:latin typeface="Times New Roman"/>
                <a:cs typeface="Times New Roman"/>
              </a:rPr>
              <a:t>	         </a:t>
            </a:r>
            <a:r>
              <a:rPr sz="1200" b="1" dirty="0" smtClean="0">
                <a:latin typeface="Times New Roman"/>
                <a:cs typeface="Times New Roman"/>
              </a:rPr>
              <a:t>Jodhpur </a:t>
            </a:r>
            <a:r>
              <a:rPr sz="1200" b="1" spc="-5" dirty="0">
                <a:latin typeface="Times New Roman"/>
                <a:cs typeface="Times New Roman"/>
              </a:rPr>
              <a:t>Institute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Engineering 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0" dirty="0" smtClean="0">
                <a:latin typeface="Times New Roman"/>
                <a:cs typeface="Times New Roman"/>
              </a:rPr>
              <a:t>Technology</a:t>
            </a:r>
            <a:r>
              <a:rPr lang="en-US" sz="1200" b="1" spc="-20" dirty="0" smtClean="0">
                <a:latin typeface="Times New Roman"/>
                <a:cs typeface="Times New Roman"/>
              </a:rPr>
              <a:t>                          </a:t>
            </a:r>
            <a:r>
              <a:rPr lang="en-US" sz="1200" spc="-20" dirty="0" smtClean="0">
                <a:latin typeface="Times New Roman"/>
                <a:cs typeface="Times New Roman"/>
              </a:rPr>
              <a:t>(2017-2021) </a:t>
            </a:r>
          </a:p>
          <a:p>
            <a:pPr marL="184150" indent="-171450">
              <a:lnSpc>
                <a:spcPct val="10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z="1200" spc="-20" dirty="0" smtClean="0">
                <a:latin typeface="Times New Roman"/>
                <a:cs typeface="Times New Roman"/>
              </a:rPr>
              <a:t>Bachelors of Technology in Computer Science and Engineering </a:t>
            </a:r>
          </a:p>
          <a:p>
            <a:pPr marL="184150" indent="-171450">
              <a:lnSpc>
                <a:spcPct val="10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z="1200" b="1" spc="-20" dirty="0" smtClean="0">
                <a:latin typeface="Times New Roman"/>
                <a:cs typeface="Times New Roman"/>
              </a:rPr>
              <a:t>Programming Coursework</a:t>
            </a:r>
            <a:r>
              <a:rPr lang="en-US" sz="1200" spc="-20" dirty="0" smtClean="0">
                <a:latin typeface="Times New Roman"/>
                <a:cs typeface="Times New Roman"/>
              </a:rPr>
              <a:t>: Advance Algorithms and Data Structures, Operating Systems, Networks, Database Management System, Theory of Computation</a:t>
            </a:r>
          </a:p>
          <a:p>
            <a:pPr marL="184150" indent="-171450">
              <a:lnSpc>
                <a:spcPct val="10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US" sz="1200" b="1" spc="-20" dirty="0" smtClean="0">
                <a:latin typeface="Times New Roman"/>
                <a:cs typeface="Times New Roman"/>
              </a:rPr>
              <a:t>Coursework:</a:t>
            </a:r>
            <a:r>
              <a:rPr lang="en-US" sz="1200" spc="-20" dirty="0" smtClean="0">
                <a:latin typeface="Times New Roman"/>
                <a:cs typeface="Times New Roman"/>
              </a:rPr>
              <a:t> Digital Electronics, Microprocessor and Interfaces, Computer Graphics, Human Computer Interaction, Information Theory and Coding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120" y="3457304"/>
            <a:ext cx="6120130" cy="6232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 smtClean="0">
                <a:latin typeface="Times New Roman"/>
                <a:cs typeface="Times New Roman"/>
              </a:rPr>
              <a:t>Employment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 smtClean="0">
                <a:latin typeface="Times New Roman"/>
                <a:cs typeface="Times New Roman"/>
              </a:rPr>
              <a:t>Technical </a:t>
            </a:r>
            <a:r>
              <a:rPr sz="1200" b="1" spc="-5" dirty="0" smtClean="0">
                <a:latin typeface="Times New Roman"/>
                <a:cs typeface="Times New Roman"/>
              </a:rPr>
              <a:t>Inter</a:t>
            </a:r>
            <a:r>
              <a:rPr lang="en-US" sz="1200" b="1" spc="-5" dirty="0" smtClean="0">
                <a:latin typeface="Times New Roman"/>
                <a:cs typeface="Times New Roman"/>
              </a:rPr>
              <a:t>n 	         Open Innovations Lab 	                         June-August,2018</a:t>
            </a:r>
            <a:endParaRPr sz="1200" b="1" dirty="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300"/>
              </a:spcBef>
            </a:pPr>
            <a:r>
              <a:rPr lang="en-US" sz="1200" b="1" spc="-5" dirty="0" smtClean="0">
                <a:latin typeface="Times New Roman"/>
                <a:cs typeface="Times New Roman"/>
              </a:rPr>
              <a:t>Role</a:t>
            </a:r>
            <a:r>
              <a:rPr sz="1200" b="1" spc="-5" dirty="0" smtClean="0">
                <a:latin typeface="Times New Roman"/>
                <a:cs typeface="Times New Roman"/>
              </a:rPr>
              <a:t>:</a:t>
            </a:r>
            <a:endParaRPr lang="en-US" sz="1200" b="1" spc="-5" dirty="0" smtClean="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1042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200" b="1" spc="-5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was assigned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manage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technical team,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integrated </a:t>
            </a:r>
            <a:r>
              <a:rPr sz="1200" dirty="0">
                <a:latin typeface="Times New Roman"/>
                <a:cs typeface="Times New Roman"/>
              </a:rPr>
              <a:t>IBM </a:t>
            </a:r>
            <a:r>
              <a:rPr sz="1200" spc="-20" dirty="0" smtClean="0">
                <a:latin typeface="Times New Roman"/>
                <a:cs typeface="Times New Roman"/>
              </a:rPr>
              <a:t>Watson </a:t>
            </a:r>
            <a:r>
              <a:rPr sz="1200" dirty="0">
                <a:latin typeface="Times New Roman"/>
                <a:cs typeface="Times New Roman"/>
              </a:rPr>
              <a:t>API with </a:t>
            </a:r>
            <a:r>
              <a:rPr sz="1200" spc="-5" dirty="0">
                <a:latin typeface="Times New Roman"/>
                <a:cs typeface="Times New Roman"/>
              </a:rPr>
              <a:t>android app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ready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travel </a:t>
            </a:r>
            <a:r>
              <a:rPr sz="1200" spc="-10" dirty="0">
                <a:latin typeface="Times New Roman"/>
                <a:cs typeface="Times New Roman"/>
              </a:rPr>
              <a:t>Industry</a:t>
            </a:r>
            <a:r>
              <a:rPr sz="1200" spc="-10" dirty="0" smtClean="0">
                <a:latin typeface="Times New Roman"/>
                <a:cs typeface="Times New Roman"/>
              </a:rPr>
              <a:t>.</a:t>
            </a:r>
            <a:endParaRPr lang="en-US" sz="1200" spc="-10" dirty="0" smtClean="0">
              <a:latin typeface="Times New Roman"/>
              <a:cs typeface="Times New Roman"/>
            </a:endParaRPr>
          </a:p>
          <a:p>
            <a:pPr marL="184150" marR="5080" indent="-171450">
              <a:lnSpc>
                <a:spcPct val="1042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spc="-10" dirty="0" smtClean="0">
                <a:latin typeface="Times New Roman"/>
                <a:cs typeface="Times New Roman"/>
              </a:rPr>
              <a:t> </a:t>
            </a:r>
            <a:r>
              <a:rPr sz="1200" spc="-10" dirty="0" smtClean="0">
                <a:latin typeface="Times New Roman"/>
                <a:cs typeface="Times New Roman"/>
              </a:rPr>
              <a:t>Our </a:t>
            </a:r>
            <a:r>
              <a:rPr sz="1200" spc="-5" dirty="0">
                <a:latin typeface="Times New Roman"/>
                <a:cs typeface="Times New Roman"/>
              </a:rPr>
              <a:t>Project was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 smtClean="0">
                <a:latin typeface="Times New Roman"/>
                <a:cs typeface="Times New Roman"/>
              </a:rPr>
              <a:t>qualifier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Rajasthan Student Startup Exchange Program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Times New Roman"/>
                <a:cs typeface="Times New Roman"/>
              </a:rPr>
              <a:t>2018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300"/>
              </a:spcBef>
            </a:pPr>
            <a:endParaRPr lang="en-US" sz="1200" b="1" spc="-5" dirty="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300"/>
              </a:spcBef>
            </a:pPr>
            <a:r>
              <a:rPr sz="1200" b="1" spc="-5" dirty="0" smtClean="0">
                <a:latin typeface="Times New Roman"/>
                <a:cs typeface="Times New Roman"/>
              </a:rPr>
              <a:t>Beta </a:t>
            </a:r>
            <a:r>
              <a:rPr sz="1200" b="1" spc="-25" dirty="0">
                <a:latin typeface="Times New Roman"/>
                <a:cs typeface="Times New Roman"/>
              </a:rPr>
              <a:t>Tester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lang="en-US" sz="1200" b="1" spc="-55" dirty="0" smtClean="0">
                <a:latin typeface="Times New Roman"/>
                <a:cs typeface="Times New Roman"/>
              </a:rPr>
              <a:t>(</a:t>
            </a:r>
            <a:r>
              <a:rPr sz="1200" b="1" dirty="0" smtClean="0">
                <a:latin typeface="Times New Roman"/>
                <a:cs typeface="Times New Roman"/>
              </a:rPr>
              <a:t>iOS</a:t>
            </a:r>
            <a:r>
              <a:rPr lang="en-US" sz="1200" dirty="0">
                <a:latin typeface="Times New Roman"/>
                <a:cs typeface="Times New Roman"/>
              </a:rPr>
              <a:t>)</a:t>
            </a:r>
            <a:r>
              <a:rPr lang="en-US" sz="1200" dirty="0" smtClean="0">
                <a:latin typeface="Times New Roman"/>
                <a:cs typeface="Times New Roman"/>
              </a:rPr>
              <a:t>                     </a:t>
            </a:r>
            <a:r>
              <a:rPr sz="1200" b="1" spc="-5" dirty="0" smtClean="0">
                <a:latin typeface="Times New Roman"/>
                <a:cs typeface="Times New Roman"/>
              </a:rPr>
              <a:t>Juno:</a:t>
            </a:r>
            <a:r>
              <a:rPr lang="en-US" sz="1200" b="1" spc="-5" dirty="0" smtClean="0">
                <a:latin typeface="Times New Roman"/>
                <a:cs typeface="Times New Roman"/>
              </a:rPr>
              <a:t> </a:t>
            </a:r>
            <a:r>
              <a:rPr sz="1200" b="1" spc="-5" dirty="0" smtClean="0">
                <a:latin typeface="Times New Roman"/>
                <a:cs typeface="Times New Roman"/>
              </a:rPr>
              <a:t>Jupyter </a:t>
            </a:r>
            <a:r>
              <a:rPr sz="1200" b="1" spc="-5" dirty="0">
                <a:latin typeface="Times New Roman"/>
                <a:cs typeface="Times New Roman"/>
              </a:rPr>
              <a:t>an </a:t>
            </a:r>
            <a:r>
              <a:rPr sz="1200" b="1" dirty="0">
                <a:latin typeface="Times New Roman"/>
                <a:cs typeface="Times New Roman"/>
              </a:rPr>
              <a:t>iOS </a:t>
            </a:r>
            <a:r>
              <a:rPr sz="1200" b="1" spc="-35" dirty="0">
                <a:latin typeface="Times New Roman"/>
                <a:cs typeface="Times New Roman"/>
              </a:rPr>
              <a:t>Web </a:t>
            </a:r>
            <a:r>
              <a:rPr sz="1200" b="1" spc="-5" dirty="0" smtClean="0">
                <a:latin typeface="Times New Roman"/>
                <a:cs typeface="Times New Roman"/>
              </a:rPr>
              <a:t>Client</a:t>
            </a:r>
            <a:r>
              <a:rPr lang="en-US" sz="1200" dirty="0" smtClean="0">
                <a:latin typeface="Times New Roman"/>
                <a:cs typeface="Times New Roman"/>
              </a:rPr>
              <a:t>	   </a:t>
            </a:r>
            <a:r>
              <a:rPr lang="en-US" sz="1200" b="1" dirty="0" smtClean="0">
                <a:latin typeface="Times New Roman"/>
                <a:cs typeface="Times New Roman"/>
              </a:rPr>
              <a:t>May, 2019-Present</a:t>
            </a:r>
            <a:r>
              <a:rPr sz="1200" spc="-5" dirty="0" smtClean="0">
                <a:latin typeface="Times New Roman"/>
                <a:cs typeface="Times New Roman"/>
              </a:rPr>
              <a:t> 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300"/>
              </a:spcBef>
            </a:pPr>
            <a:r>
              <a:rPr lang="en-US" sz="1200" spc="-5" dirty="0">
                <a:latin typeface="Times New Roman"/>
                <a:cs typeface="Times New Roman"/>
              </a:rPr>
              <a:t>	</a:t>
            </a:r>
            <a:r>
              <a:rPr lang="en-US" sz="1200" spc="-5" dirty="0" smtClean="0">
                <a:latin typeface="Times New Roman"/>
                <a:cs typeface="Times New Roman"/>
              </a:rPr>
              <a:t>	             (Open Source Project)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12700" marR="3584575">
              <a:lnSpc>
                <a:spcPts val="1900"/>
              </a:lnSpc>
              <a:spcBef>
                <a:spcPts val="40"/>
              </a:spcBef>
            </a:pPr>
            <a:r>
              <a:rPr lang="en-US" sz="1200" b="1" spc="-5" dirty="0" smtClean="0">
                <a:latin typeface="Times New Roman"/>
                <a:cs typeface="Times New Roman"/>
              </a:rPr>
              <a:t>Role</a:t>
            </a:r>
            <a:r>
              <a:rPr lang="en-US" sz="1200" b="1" spc="-5" dirty="0" smtClean="0">
                <a:latin typeface="Times New Roman"/>
                <a:cs typeface="Times New Roman"/>
              </a:rPr>
              <a:t>:</a:t>
            </a:r>
          </a:p>
          <a:p>
            <a:pPr marL="234950" indent="-171450">
              <a:lnSpc>
                <a:spcPts val="1420"/>
              </a:lnSpc>
              <a:spcBef>
                <a:spcPts val="60"/>
              </a:spcBef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sz="1200" spc="-5" dirty="0" smtClean="0">
                <a:latin typeface="Times New Roman"/>
                <a:cs typeface="Times New Roman"/>
              </a:rPr>
              <a:t>Reported </a:t>
            </a:r>
            <a:r>
              <a:rPr sz="1200" dirty="0">
                <a:latin typeface="Times New Roman"/>
                <a:cs typeface="Times New Roman"/>
              </a:rPr>
              <a:t>two bugs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enhancement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suggestion</a:t>
            </a:r>
            <a:r>
              <a:rPr sz="1200" spc="-5" dirty="0" smtClean="0">
                <a:latin typeface="Times New Roman"/>
                <a:cs typeface="Times New Roman"/>
              </a:rPr>
              <a:t>.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234950" indent="-171450">
              <a:lnSpc>
                <a:spcPts val="1420"/>
              </a:lnSpc>
              <a:spcBef>
                <a:spcPts val="60"/>
              </a:spcBef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lang="en-US" sz="1200" spc="-5" dirty="0" smtClean="0">
                <a:latin typeface="Times New Roman"/>
                <a:cs typeface="Times New Roman"/>
              </a:rPr>
              <a:t>To find bugs and provide feature enhancement suggestions </a:t>
            </a:r>
            <a:endParaRPr sz="1200" dirty="0">
              <a:latin typeface="Times New Roman"/>
              <a:cs typeface="Times New Roman"/>
            </a:endParaRPr>
          </a:p>
          <a:p>
            <a:pPr marL="234950" indent="-171450">
              <a:lnSpc>
                <a:spcPts val="1420"/>
              </a:lnSpc>
              <a:buFont typeface="Arial" panose="020B0604020202020204" pitchFamily="34" charset="0"/>
              <a:buChar char="•"/>
              <a:tabLst>
                <a:tab pos="1905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Reported Enhancement Suggestion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addition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 err="1" smtClean="0">
                <a:latin typeface="Times New Roman"/>
                <a:cs typeface="Times New Roman"/>
              </a:rPr>
              <a:t>Keras</a:t>
            </a:r>
            <a:r>
              <a:rPr sz="1200" spc="-5" dirty="0" smtClean="0">
                <a:latin typeface="Times New Roman"/>
                <a:cs typeface="Times New Roman"/>
              </a:rPr>
              <a:t>.</a:t>
            </a:r>
            <a:endParaRPr lang="en-US" sz="1200" dirty="0">
              <a:latin typeface="Times New Roman"/>
              <a:cs typeface="Times New Roman"/>
            </a:endParaRPr>
          </a:p>
          <a:p>
            <a:pPr marL="63500">
              <a:lnSpc>
                <a:spcPts val="1420"/>
              </a:lnSpc>
              <a:tabLst>
                <a:tab pos="190500" algn="l"/>
              </a:tabLst>
            </a:pPr>
            <a:endParaRPr lang="en-US" sz="1200" b="1" spc="-5" dirty="0">
              <a:latin typeface="Times New Roman"/>
              <a:cs typeface="Times New Roman"/>
            </a:endParaRPr>
          </a:p>
          <a:p>
            <a:pPr marL="63500">
              <a:lnSpc>
                <a:spcPts val="1420"/>
              </a:lnSpc>
              <a:tabLst>
                <a:tab pos="190500" algn="l"/>
              </a:tabLst>
            </a:pPr>
            <a:r>
              <a:rPr lang="en-US" sz="1200" b="1" spc="-5" dirty="0" smtClean="0">
                <a:latin typeface="Times New Roman"/>
                <a:cs typeface="Times New Roman"/>
              </a:rPr>
              <a:t>Industrial</a:t>
            </a:r>
            <a:r>
              <a:rPr lang="en-US" sz="1200" b="1" spc="-35" dirty="0" smtClean="0">
                <a:latin typeface="Times New Roman"/>
                <a:cs typeface="Times New Roman"/>
              </a:rPr>
              <a:t> </a:t>
            </a:r>
            <a:r>
              <a:rPr lang="en-US" sz="1200" b="1" spc="-15" dirty="0" smtClean="0">
                <a:latin typeface="Times New Roman"/>
                <a:cs typeface="Times New Roman"/>
              </a:rPr>
              <a:t>Training</a:t>
            </a:r>
            <a:r>
              <a:rPr lang="en-US" sz="1200" dirty="0" smtClean="0">
                <a:latin typeface="Times New Roman"/>
                <a:cs typeface="Times New Roman"/>
              </a:rPr>
              <a:t>                         </a:t>
            </a:r>
            <a:r>
              <a:rPr lang="en-US" sz="1200" b="1" spc="-5" dirty="0" smtClean="0">
                <a:latin typeface="Times New Roman"/>
                <a:cs typeface="Times New Roman"/>
              </a:rPr>
              <a:t>Dot Square </a:t>
            </a:r>
            <a:r>
              <a:rPr lang="en-US" sz="1200" b="1" spc="-10" dirty="0" smtClean="0">
                <a:latin typeface="Times New Roman"/>
                <a:cs typeface="Times New Roman"/>
              </a:rPr>
              <a:t>Technologies</a:t>
            </a:r>
            <a:r>
              <a:rPr lang="en-US" sz="1200" spc="-10" dirty="0" smtClean="0">
                <a:latin typeface="Times New Roman"/>
                <a:cs typeface="Times New Roman"/>
              </a:rPr>
              <a:t>  	     </a:t>
            </a:r>
            <a:r>
              <a:rPr lang="en-US" sz="1200" b="1" spc="-10" dirty="0" smtClean="0">
                <a:latin typeface="Times New Roman"/>
                <a:cs typeface="Times New Roman"/>
              </a:rPr>
              <a:t>June-July,2019</a:t>
            </a:r>
          </a:p>
          <a:p>
            <a:pPr marL="63500">
              <a:lnSpc>
                <a:spcPts val="1420"/>
              </a:lnSpc>
              <a:tabLst>
                <a:tab pos="190500" algn="l"/>
              </a:tabLst>
            </a:pPr>
            <a:endParaRPr lang="en-US" sz="1200" b="1" spc="-10" dirty="0" smtClean="0">
              <a:latin typeface="Times New Roman"/>
              <a:cs typeface="Times New Roman"/>
            </a:endParaRPr>
          </a:p>
          <a:p>
            <a:pPr marL="63500">
              <a:lnSpc>
                <a:spcPts val="1420"/>
              </a:lnSpc>
              <a:tabLst>
                <a:tab pos="190500" algn="l"/>
              </a:tabLst>
            </a:pPr>
            <a:r>
              <a:rPr lang="en-US" sz="1200" b="1" spc="-5" dirty="0" smtClean="0">
                <a:latin typeface="Times New Roman"/>
                <a:cs typeface="Times New Roman"/>
              </a:rPr>
              <a:t>Description: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90500" indent="-127000">
              <a:lnSpc>
                <a:spcPts val="1420"/>
              </a:lnSpc>
              <a:spcBef>
                <a:spcPts val="60"/>
              </a:spcBef>
              <a:buChar char="•"/>
              <a:tabLst>
                <a:tab pos="190500" algn="l"/>
              </a:tabLst>
            </a:pPr>
            <a:r>
              <a:rPr lang="en-US" sz="1200" spc="-5" dirty="0" smtClean="0">
                <a:latin typeface="Times New Roman"/>
                <a:cs typeface="Times New Roman"/>
              </a:rPr>
              <a:t>Training in Java Enterprise</a:t>
            </a:r>
            <a:r>
              <a:rPr lang="en-US" sz="1200" spc="15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latin typeface="Times New Roman"/>
                <a:cs typeface="Times New Roman"/>
              </a:rPr>
              <a:t>Edition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90500" indent="-127000">
              <a:lnSpc>
                <a:spcPts val="1400"/>
              </a:lnSpc>
              <a:buChar char="•"/>
              <a:tabLst>
                <a:tab pos="190500" algn="l"/>
              </a:tabLst>
            </a:pPr>
            <a:r>
              <a:rPr lang="en-US" sz="1200" spc="-35" dirty="0" smtClean="0">
                <a:latin typeface="Times New Roman"/>
                <a:cs typeface="Times New Roman"/>
              </a:rPr>
              <a:t>Web </a:t>
            </a:r>
            <a:r>
              <a:rPr lang="en-US" sz="1200" spc="-5" dirty="0" smtClean="0">
                <a:latin typeface="Times New Roman"/>
                <a:cs typeface="Times New Roman"/>
              </a:rPr>
              <a:t>Development </a:t>
            </a:r>
            <a:r>
              <a:rPr lang="en-US" sz="1200" dirty="0" smtClean="0">
                <a:latin typeface="Times New Roman"/>
                <a:cs typeface="Times New Roman"/>
              </a:rPr>
              <a:t>using HTML5, CSS3,</a:t>
            </a:r>
            <a:r>
              <a:rPr lang="en-US" sz="1200" spc="35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latin typeface="Times New Roman"/>
                <a:cs typeface="Times New Roman"/>
              </a:rPr>
              <a:t>JavaScript, Bootstrap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90500" indent="-127000">
              <a:lnSpc>
                <a:spcPts val="1400"/>
              </a:lnSpc>
              <a:buChar char="•"/>
              <a:tabLst>
                <a:tab pos="190500" algn="l"/>
              </a:tabLst>
            </a:pPr>
            <a:r>
              <a:rPr lang="en-US" sz="1200" spc="-5" dirty="0" smtClean="0">
                <a:latin typeface="Times New Roman"/>
                <a:cs typeface="Times New Roman"/>
              </a:rPr>
              <a:t>Ajax </a:t>
            </a:r>
            <a:r>
              <a:rPr lang="en-US" sz="1200" spc="-35" dirty="0" smtClean="0">
                <a:latin typeface="Times New Roman"/>
                <a:cs typeface="Times New Roman"/>
              </a:rPr>
              <a:t>Web</a:t>
            </a:r>
            <a:r>
              <a:rPr lang="en-US" sz="1200" spc="-95" dirty="0" smtClean="0"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latin typeface="Times New Roman"/>
                <a:cs typeface="Times New Roman"/>
              </a:rPr>
              <a:t>Application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63500">
              <a:lnSpc>
                <a:spcPts val="1420"/>
              </a:lnSpc>
              <a:tabLst>
                <a:tab pos="190500" algn="l"/>
              </a:tabLst>
            </a:pPr>
            <a:r>
              <a:rPr lang="en-US" sz="1200" spc="-5" dirty="0" smtClean="0">
                <a:latin typeface="Times New Roman"/>
                <a:cs typeface="Times New Roman"/>
              </a:rPr>
              <a:t>Database Connectivity </a:t>
            </a:r>
            <a:r>
              <a:rPr lang="en-US" sz="1200" dirty="0" smtClean="0">
                <a:latin typeface="Times New Roman"/>
                <a:cs typeface="Times New Roman"/>
              </a:rPr>
              <a:t>using MySQL</a:t>
            </a:r>
          </a:p>
          <a:p>
            <a:pPr marL="63500">
              <a:lnSpc>
                <a:spcPts val="1420"/>
              </a:lnSpc>
              <a:tabLst>
                <a:tab pos="190500" algn="l"/>
              </a:tabLst>
            </a:pPr>
            <a:endParaRPr lang="en-US" sz="1200" dirty="0" smtClean="0">
              <a:latin typeface="Times New Roman"/>
              <a:cs typeface="Times New Roman"/>
            </a:endParaRPr>
          </a:p>
          <a:p>
            <a:pPr marL="63500">
              <a:lnSpc>
                <a:spcPts val="1420"/>
              </a:lnSpc>
              <a:tabLst>
                <a:tab pos="190500" algn="l"/>
              </a:tabLst>
            </a:pPr>
            <a:r>
              <a:rPr lang="en-US" sz="1200" b="1" dirty="0" smtClean="0">
                <a:latin typeface="Times New Roman"/>
                <a:cs typeface="Times New Roman"/>
              </a:rPr>
              <a:t>Developer</a:t>
            </a:r>
            <a:r>
              <a:rPr lang="en-US" sz="1200" dirty="0" smtClean="0">
                <a:latin typeface="Times New Roman"/>
                <a:cs typeface="Times New Roman"/>
              </a:rPr>
              <a:t>                   	</a:t>
            </a:r>
            <a:r>
              <a:rPr lang="en-US" sz="1200" b="1" spc="-5" dirty="0" smtClean="0">
                <a:latin typeface="Times New Roman"/>
                <a:cs typeface="Times New Roman"/>
              </a:rPr>
              <a:t>Developer Student Clubs</a:t>
            </a:r>
            <a:r>
              <a:rPr lang="en-US" sz="1200" spc="-10" dirty="0" smtClean="0">
                <a:latin typeface="Times New Roman"/>
                <a:cs typeface="Times New Roman"/>
              </a:rPr>
              <a:t> – </a:t>
            </a:r>
            <a:r>
              <a:rPr lang="en-US" sz="1200" b="1" spc="-10" dirty="0" smtClean="0">
                <a:latin typeface="Times New Roman"/>
                <a:cs typeface="Times New Roman"/>
              </a:rPr>
              <a:t>JGI                 September, 2019 - Present</a:t>
            </a:r>
          </a:p>
          <a:p>
            <a:pPr marL="63500">
              <a:lnSpc>
                <a:spcPts val="1420"/>
              </a:lnSpc>
              <a:tabLst>
                <a:tab pos="190500" algn="l"/>
              </a:tabLst>
            </a:pPr>
            <a:endParaRPr lang="en-US" sz="1200" b="1" spc="-10" dirty="0" smtClean="0">
              <a:latin typeface="Times New Roman"/>
              <a:cs typeface="Times New Roman"/>
            </a:endParaRPr>
          </a:p>
          <a:p>
            <a:pPr marL="63500">
              <a:lnSpc>
                <a:spcPts val="1420"/>
              </a:lnSpc>
              <a:tabLst>
                <a:tab pos="190500" algn="l"/>
              </a:tabLst>
            </a:pPr>
            <a:r>
              <a:rPr lang="en-US" sz="1200" b="1" spc="-5" dirty="0" smtClean="0">
                <a:latin typeface="Times New Roman"/>
                <a:cs typeface="Times New Roman"/>
              </a:rPr>
              <a:t>Description: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90500" indent="-127000">
              <a:lnSpc>
                <a:spcPts val="1420"/>
              </a:lnSpc>
              <a:spcBef>
                <a:spcPts val="60"/>
              </a:spcBef>
              <a:buChar char="•"/>
              <a:tabLst>
                <a:tab pos="190500" algn="l"/>
              </a:tabLst>
            </a:pPr>
            <a:r>
              <a:rPr lang="en-US" sz="1200" spc="-5" dirty="0" smtClean="0">
                <a:latin typeface="Times New Roman"/>
                <a:cs typeface="Times New Roman"/>
              </a:rPr>
              <a:t>To provide reliable backend support to DSC website (https://www.dscjgi.ml)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90500" indent="-127000">
              <a:lnSpc>
                <a:spcPts val="1400"/>
              </a:lnSpc>
              <a:buChar char="•"/>
              <a:tabLst>
                <a:tab pos="190500" algn="l"/>
              </a:tabLst>
            </a:pPr>
            <a:r>
              <a:rPr lang="en-US" sz="1200" spc="-35" dirty="0" smtClean="0">
                <a:latin typeface="Times New Roman"/>
                <a:cs typeface="Times New Roman"/>
              </a:rPr>
              <a:t>To volunteer workshops over basic as well as emerging Technologies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90500" indent="-127000">
              <a:lnSpc>
                <a:spcPts val="1400"/>
              </a:lnSpc>
              <a:buChar char="•"/>
              <a:tabLst>
                <a:tab pos="190500" algn="l"/>
              </a:tabLst>
            </a:pPr>
            <a:r>
              <a:rPr lang="en-US" sz="1200" spc="-5" dirty="0" smtClean="0">
                <a:latin typeface="Times New Roman"/>
                <a:cs typeface="Times New Roman"/>
              </a:rPr>
              <a:t>Took a GitHub Session for Sophomore Students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90500" indent="-127000">
              <a:lnSpc>
                <a:spcPts val="1420"/>
              </a:lnSpc>
              <a:buChar char="•"/>
              <a:tabLst>
                <a:tab pos="190500" algn="l"/>
              </a:tabLst>
            </a:pPr>
            <a:r>
              <a:rPr lang="en-US" sz="1200" spc="-5" dirty="0" smtClean="0">
                <a:latin typeface="Times New Roman"/>
                <a:cs typeface="Times New Roman"/>
              </a:rPr>
              <a:t>Organized Hacktoberfest Event in college (12-Hours Event)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90500" indent="-127000">
              <a:lnSpc>
                <a:spcPts val="1420"/>
              </a:lnSpc>
              <a:buChar char="•"/>
              <a:tabLst>
                <a:tab pos="190500" algn="l"/>
              </a:tabLst>
            </a:pP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9999" y="1993900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199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 txBox="1"/>
          <p:nvPr/>
        </p:nvSpPr>
        <p:spPr>
          <a:xfrm>
            <a:off x="606710" y="1101280"/>
            <a:ext cx="2333340" cy="45012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en-US" sz="1050" b="1" spc="-5" dirty="0" smtClean="0">
                <a:latin typeface="Times New Roman"/>
                <a:cs typeface="Times New Roman"/>
              </a:rPr>
              <a:t>GitHub: </a:t>
            </a:r>
            <a:r>
              <a:rPr lang="en-US" sz="1050" spc="-5" dirty="0" smtClean="0">
                <a:latin typeface="Times New Roman"/>
                <a:cs typeface="Times New Roman"/>
              </a:rPr>
              <a:t>www.GitHub.com/Arjitc12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en-US" sz="1050" b="1" spc="-5" dirty="0" smtClean="0">
                <a:latin typeface="Times New Roman"/>
                <a:cs typeface="Times New Roman"/>
              </a:rPr>
              <a:t>LinkedIn: </a:t>
            </a:r>
            <a:r>
              <a:rPr lang="en-US" sz="1050" spc="-5" dirty="0" smtClean="0">
                <a:latin typeface="Times New Roman"/>
                <a:cs typeface="Times New Roman"/>
              </a:rPr>
              <a:t>www.linkedin.com/in/Arjitc12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5038215" y="1073406"/>
            <a:ext cx="2241550" cy="45012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050" b="1" spc="-5" dirty="0" smtClean="0">
                <a:latin typeface="Times New Roman"/>
                <a:cs typeface="Times New Roman"/>
              </a:rPr>
              <a:t>Email </a:t>
            </a:r>
            <a:r>
              <a:rPr sz="1050" b="1" dirty="0">
                <a:latin typeface="Times New Roman"/>
                <a:cs typeface="Times New Roman"/>
              </a:rPr>
              <a:t>id</a:t>
            </a:r>
            <a:r>
              <a:rPr sz="1050" dirty="0">
                <a:latin typeface="Times New Roman"/>
                <a:cs typeface="Times New Roman"/>
              </a:rPr>
              <a:t>: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lang="en-US" sz="1050" u="sng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arjitc12@gmail.com</a:t>
            </a: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b="1" spc="-5" dirty="0">
                <a:latin typeface="Times New Roman"/>
                <a:cs typeface="Times New Roman"/>
              </a:rPr>
              <a:t>Contact </a:t>
            </a:r>
            <a:r>
              <a:rPr sz="1050" b="1" dirty="0">
                <a:latin typeface="Times New Roman"/>
                <a:cs typeface="Times New Roman"/>
              </a:rPr>
              <a:t>No.:</a:t>
            </a:r>
            <a:r>
              <a:rPr sz="1050" dirty="0">
                <a:latin typeface="Times New Roman"/>
                <a:cs typeface="Times New Roman"/>
              </a:rPr>
              <a:t>- </a:t>
            </a:r>
            <a:r>
              <a:rPr sz="1050" spc="-5" dirty="0">
                <a:latin typeface="Times New Roman"/>
                <a:cs typeface="Times New Roman"/>
              </a:rPr>
              <a:t>+91-7023117746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4" name="object 10"/>
          <p:cNvSpPr/>
          <p:nvPr/>
        </p:nvSpPr>
        <p:spPr>
          <a:xfrm rot="5400000">
            <a:off x="-6319374" y="5812949"/>
            <a:ext cx="10639768" cy="45719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199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730250" y="3746500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199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0560" y="538538"/>
            <a:ext cx="5546090" cy="465576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355"/>
              </a:spcBef>
            </a:pPr>
            <a:r>
              <a:rPr sz="1400" b="1" spc="-10" dirty="0">
                <a:latin typeface="Times New Roman"/>
                <a:cs typeface="Times New Roman"/>
              </a:rPr>
              <a:t>Projects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endParaRPr lang="en-US" sz="12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en-US" sz="1200" b="1" dirty="0" smtClean="0">
                <a:latin typeface="Times New Roman"/>
                <a:cs typeface="Times New Roman"/>
              </a:rPr>
              <a:t>Generate Handwritten </a:t>
            </a:r>
          </a:p>
          <a:p>
            <a:pPr marL="184150" indent="-171450">
              <a:lnSpc>
                <a:spcPct val="10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Building a General Adversarial Network</a:t>
            </a:r>
          </a:p>
          <a:p>
            <a:pPr marL="184150" indent="-171450">
              <a:lnSpc>
                <a:spcPct val="10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Using MNIST</a:t>
            </a:r>
          </a:p>
          <a:p>
            <a:pPr marL="184150" indent="-171450">
              <a:lnSpc>
                <a:spcPct val="10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endParaRPr lang="en-US" sz="12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en-US" sz="1200" b="1" dirty="0" smtClean="0">
                <a:latin typeface="Times New Roman"/>
                <a:cs typeface="Times New Roman"/>
              </a:rPr>
              <a:t>Image Classification using </a:t>
            </a:r>
            <a:r>
              <a:rPr lang="en-US" sz="1200" b="1" dirty="0" err="1" smtClean="0">
                <a:latin typeface="Times New Roman"/>
                <a:cs typeface="Times New Roman"/>
              </a:rPr>
              <a:t>VGGNet</a:t>
            </a:r>
            <a:r>
              <a:rPr lang="en-US" sz="1200" b="1" dirty="0" smtClean="0">
                <a:latin typeface="Times New Roman"/>
                <a:cs typeface="Times New Roman"/>
              </a:rPr>
              <a:t> </a:t>
            </a:r>
          </a:p>
          <a:p>
            <a:pPr marL="184150" indent="-171450">
              <a:lnSpc>
                <a:spcPct val="10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Using </a:t>
            </a:r>
            <a:r>
              <a:rPr lang="en-US" sz="1200" dirty="0" err="1" smtClean="0">
                <a:latin typeface="Times New Roman"/>
                <a:cs typeface="Times New Roman"/>
              </a:rPr>
              <a:t>PyTorch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endParaRPr lang="en-US" sz="12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en-US" sz="1200" b="1" dirty="0" smtClean="0">
                <a:latin typeface="Times New Roman"/>
                <a:cs typeface="Times New Roman"/>
              </a:rPr>
              <a:t>Dog Identification  </a:t>
            </a:r>
          </a:p>
          <a:p>
            <a:pPr marL="184150" indent="-171450">
              <a:lnSpc>
                <a:spcPct val="10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/>
                <a:cs typeface="Times New Roman"/>
              </a:rPr>
              <a:t>Along with human Identification</a:t>
            </a:r>
            <a:r>
              <a:rPr lang="en-US" sz="1200" b="1" dirty="0" smtClean="0">
                <a:latin typeface="Times New Roman"/>
                <a:cs typeface="Times New Roman"/>
              </a:rPr>
              <a:t> </a:t>
            </a:r>
          </a:p>
          <a:p>
            <a:pPr marL="184150" indent="-171450">
              <a:lnSpc>
                <a:spcPct val="10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U</a:t>
            </a:r>
            <a:r>
              <a:rPr lang="en-US" sz="1200" dirty="0" smtClean="0">
                <a:latin typeface="Times New Roman"/>
                <a:cs typeface="Times New Roman"/>
              </a:rPr>
              <a:t>sing </a:t>
            </a:r>
            <a:r>
              <a:rPr lang="en-US" sz="1200" dirty="0" err="1" smtClean="0">
                <a:latin typeface="Times New Roman"/>
                <a:cs typeface="Times New Roman"/>
              </a:rPr>
              <a:t>PyTorch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endParaRPr lang="en-US" sz="12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en-US" sz="1200" b="1" dirty="0" smtClean="0">
                <a:latin typeface="Times New Roman"/>
                <a:cs typeface="Times New Roman"/>
              </a:rPr>
              <a:t>Face Detection using Open-CV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endParaRPr lang="en-US" sz="12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en-US" sz="1200" b="1" dirty="0" smtClean="0">
                <a:latin typeface="Times New Roman"/>
                <a:cs typeface="Times New Roman"/>
              </a:rPr>
              <a:t>Personal Website: (</a:t>
            </a:r>
            <a:r>
              <a:rPr lang="en-US" sz="1200" b="1" dirty="0" smtClean="0">
                <a:latin typeface="Times New Roman"/>
                <a:cs typeface="Times New Roman"/>
                <a:hlinkClick r:id="rId2"/>
              </a:rPr>
              <a:t>www.arjitc12.bss.design</a:t>
            </a:r>
            <a:r>
              <a:rPr lang="en-US" sz="1200" b="1" dirty="0" smtClean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endParaRPr lang="en-US" sz="12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b="1" dirty="0" smtClean="0">
                <a:latin typeface="Times New Roman"/>
                <a:cs typeface="Times New Roman"/>
              </a:rPr>
              <a:t>ADDASTIC</a:t>
            </a:r>
            <a:endParaRPr sz="1200" dirty="0">
              <a:latin typeface="Times New Roman"/>
              <a:cs typeface="Times New Roman"/>
            </a:endParaRPr>
          </a:p>
          <a:p>
            <a:pPr marL="189865" marR="5080" indent="-171450">
              <a:lnSpc>
                <a:spcPct val="1042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Redefined platform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advertise while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commute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pre-paid </a:t>
            </a:r>
            <a:r>
              <a:rPr sz="1200" spc="-20" dirty="0">
                <a:latin typeface="Times New Roman"/>
                <a:cs typeface="Times New Roman"/>
              </a:rPr>
              <a:t>cabs</a:t>
            </a:r>
            <a:r>
              <a:rPr sz="1200" spc="-20" dirty="0" smtClean="0">
                <a:latin typeface="Times New Roman"/>
                <a:cs typeface="Times New Roman"/>
              </a:rPr>
              <a:t>.</a:t>
            </a:r>
            <a:endParaRPr lang="en-US" sz="1200" spc="-20" dirty="0" smtClean="0">
              <a:latin typeface="Times New Roman"/>
              <a:cs typeface="Times New Roman"/>
            </a:endParaRPr>
          </a:p>
          <a:p>
            <a:pPr marL="189865" marR="5080" indent="-171450">
              <a:lnSpc>
                <a:spcPct val="1042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sz="1200" spc="-20" dirty="0" smtClean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proposed this as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solution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India Innovation Challenge and Design Contest </a:t>
            </a:r>
            <a:r>
              <a:rPr sz="1200" dirty="0">
                <a:latin typeface="Times New Roman"/>
                <a:cs typeface="Times New Roman"/>
              </a:rPr>
              <a:t>2018. 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89865" marR="5080" indent="-171450">
              <a:lnSpc>
                <a:spcPct val="1042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sz="1200" dirty="0" smtClean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project was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Qualifier </a:t>
            </a:r>
            <a:r>
              <a:rPr sz="1200" dirty="0">
                <a:latin typeface="Times New Roman"/>
                <a:cs typeface="Times New Roman"/>
              </a:rPr>
              <a:t>in IICDC 2018 </a:t>
            </a:r>
            <a:r>
              <a:rPr sz="1200" spc="-5" dirty="0">
                <a:latin typeface="Times New Roman"/>
                <a:cs typeface="Times New Roman"/>
              </a:rPr>
              <a:t>anchored </a:t>
            </a:r>
            <a:r>
              <a:rPr sz="1200" dirty="0">
                <a:latin typeface="Times New Roman"/>
                <a:cs typeface="Times New Roman"/>
              </a:rPr>
              <a:t>by IIM,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Bangalore</a:t>
            </a:r>
            <a:r>
              <a:rPr sz="1200" spc="-5" dirty="0" smtClean="0">
                <a:latin typeface="Times New Roman"/>
                <a:cs typeface="Times New Roman"/>
              </a:rPr>
              <a:t>.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18415" marR="5080">
              <a:lnSpc>
                <a:spcPct val="104200"/>
              </a:lnSpc>
              <a:spcBef>
                <a:spcPts val="10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050" y="5205282"/>
            <a:ext cx="5610860" cy="1589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 err="1" smtClean="0">
                <a:latin typeface="Times New Roman"/>
                <a:cs typeface="Times New Roman"/>
              </a:rPr>
              <a:t>Innotrek</a:t>
            </a:r>
            <a:endParaRPr sz="1200" dirty="0">
              <a:latin typeface="Times New Roman"/>
              <a:cs typeface="Times New Roman"/>
            </a:endParaRPr>
          </a:p>
          <a:p>
            <a:pPr marL="189865" indent="-171450">
              <a:lnSpc>
                <a:spcPct val="100000"/>
              </a:lnSpc>
              <a:spcBef>
                <a:spcPts val="60"/>
              </a:spcBef>
              <a:buFont typeface="Courier New" panose="02070309020205020404" pitchFamily="49" charset="0"/>
              <a:buChar char="o"/>
            </a:pP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AI-based chatbot developed </a:t>
            </a: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travel and tourism </a:t>
            </a:r>
            <a:r>
              <a:rPr sz="1200" spc="-10" dirty="0">
                <a:latin typeface="Times New Roman"/>
                <a:cs typeface="Times New Roman"/>
              </a:rPr>
              <a:t>industry</a:t>
            </a:r>
            <a:r>
              <a:rPr sz="1200" spc="-10" dirty="0" smtClean="0">
                <a:latin typeface="Times New Roman"/>
                <a:cs typeface="Times New Roman"/>
              </a:rPr>
              <a:t>.</a:t>
            </a:r>
            <a:endParaRPr lang="en-US" sz="1200" spc="-10" dirty="0" smtClean="0">
              <a:latin typeface="Times New Roman"/>
              <a:cs typeface="Times New Roman"/>
            </a:endParaRPr>
          </a:p>
          <a:p>
            <a:pPr marL="189865" indent="-171450">
              <a:lnSpc>
                <a:spcPct val="100000"/>
              </a:lnSpc>
              <a:spcBef>
                <a:spcPts val="60"/>
              </a:spcBef>
              <a:buFont typeface="Courier New" panose="02070309020205020404" pitchFamily="49" charset="0"/>
              <a:buChar char="o"/>
            </a:pPr>
            <a:r>
              <a:rPr sz="1200" spc="-10" dirty="0" smtClean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idea was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 smtClean="0">
                <a:latin typeface="Times New Roman"/>
                <a:cs typeface="Times New Roman"/>
              </a:rPr>
              <a:t>selected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sz="1200" spc="-5" dirty="0" smtClean="0">
                <a:latin typeface="Times New Roman"/>
                <a:cs typeface="Times New Roman"/>
              </a:rPr>
              <a:t>among </a:t>
            </a:r>
            <a:r>
              <a:rPr sz="1200" dirty="0">
                <a:latin typeface="Times New Roman"/>
                <a:cs typeface="Times New Roman"/>
              </a:rPr>
              <a:t>top 8000 </a:t>
            </a:r>
            <a:r>
              <a:rPr sz="1200" spc="-5" dirty="0">
                <a:latin typeface="Times New Roman"/>
                <a:cs typeface="Times New Roman"/>
              </a:rPr>
              <a:t>entries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state-level organised during Rajasthan Student Startup Exchange  Program</a:t>
            </a:r>
            <a:r>
              <a:rPr sz="1200" spc="-5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latin typeface="Times New Roman"/>
                <a:cs typeface="Times New Roman"/>
              </a:rPr>
              <a:t>Symphony</a:t>
            </a:r>
            <a:endParaRPr sz="1200" dirty="0">
              <a:latin typeface="Times New Roman"/>
              <a:cs typeface="Times New Roman"/>
            </a:endParaRPr>
          </a:p>
          <a:p>
            <a:pPr marL="189865" marR="272415" indent="-171450">
              <a:lnSpc>
                <a:spcPct val="1042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200" dirty="0">
                <a:latin typeface="Times New Roman"/>
                <a:cs typeface="Times New Roman"/>
              </a:rPr>
              <a:t>An AI </a:t>
            </a:r>
            <a:r>
              <a:rPr sz="1200" spc="-5" dirty="0">
                <a:latin typeface="Times New Roman"/>
                <a:cs typeface="Times New Roman"/>
              </a:rPr>
              <a:t>based app which detects user emotion and then suggests </a:t>
            </a:r>
            <a:r>
              <a:rPr sz="1200" dirty="0">
                <a:latin typeface="Times New Roman"/>
                <a:cs typeface="Times New Roman"/>
              </a:rPr>
              <a:t>songs </a:t>
            </a:r>
            <a:r>
              <a:rPr sz="1200" spc="-10" dirty="0">
                <a:latin typeface="Times New Roman"/>
                <a:cs typeface="Times New Roman"/>
              </a:rPr>
              <a:t>accordingly. </a:t>
            </a:r>
            <a:endParaRPr lang="en-US" sz="1200" spc="-10" dirty="0" smtClean="0">
              <a:latin typeface="Times New Roman"/>
              <a:cs typeface="Times New Roman"/>
            </a:endParaRPr>
          </a:p>
          <a:p>
            <a:pPr marL="189865" marR="272415" indent="-171450">
              <a:lnSpc>
                <a:spcPct val="1042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200" spc="-5" dirty="0" smtClean="0">
                <a:latin typeface="Times New Roman"/>
                <a:cs typeface="Times New Roman"/>
              </a:rPr>
              <a:t>This  </a:t>
            </a:r>
            <a:r>
              <a:rPr sz="1200" spc="-5" dirty="0">
                <a:latin typeface="Times New Roman"/>
                <a:cs typeface="Times New Roman"/>
              </a:rPr>
              <a:t>Project was selected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incubation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20" dirty="0">
                <a:latin typeface="Times New Roman"/>
                <a:cs typeface="Times New Roman"/>
              </a:rPr>
              <a:t>TED-START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Reckon </a:t>
            </a:r>
            <a:r>
              <a:rPr sz="1200" dirty="0">
                <a:latin typeface="Times New Roman"/>
                <a:cs typeface="Times New Roman"/>
              </a:rPr>
              <a:t>-2018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Hackathon.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39" y="6919595"/>
            <a:ext cx="6151789" cy="14170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1" spc="-20" dirty="0">
                <a:latin typeface="Times New Roman"/>
                <a:cs typeface="Times New Roman"/>
              </a:rPr>
              <a:t>Technical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Skills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latin typeface="Times New Roman"/>
                <a:cs typeface="Times New Roman"/>
              </a:rPr>
              <a:t>Operating Systems</a:t>
            </a:r>
            <a:r>
              <a:rPr sz="1200" spc="-5" dirty="0">
                <a:latin typeface="Times New Roman"/>
                <a:cs typeface="Times New Roman"/>
              </a:rPr>
              <a:t>: Linux(Ubuntu), </a:t>
            </a:r>
            <a:r>
              <a:rPr sz="1200" spc="-10" dirty="0">
                <a:latin typeface="Times New Roman"/>
                <a:cs typeface="Times New Roman"/>
              </a:rPr>
              <a:t>MacOS(primary </a:t>
            </a:r>
            <a:r>
              <a:rPr sz="1200" spc="-5" dirty="0">
                <a:latin typeface="Times New Roman"/>
                <a:cs typeface="Times New Roman"/>
              </a:rPr>
              <a:t>user),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Windows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spc="-5" dirty="0">
                <a:latin typeface="Times New Roman"/>
                <a:cs typeface="Times New Roman"/>
              </a:rPr>
              <a:t>Programming Languages</a:t>
            </a:r>
            <a:r>
              <a:rPr sz="1200" spc="-5" dirty="0">
                <a:latin typeface="Times New Roman"/>
                <a:cs typeface="Times New Roman"/>
              </a:rPr>
              <a:t>: Java, </a:t>
            </a:r>
            <a:r>
              <a:rPr sz="1200" dirty="0">
                <a:latin typeface="Times New Roman"/>
                <a:cs typeface="Times New Roman"/>
              </a:rPr>
              <a:t>C, C++,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b="1" spc="-25" dirty="0">
                <a:latin typeface="Times New Roman"/>
                <a:cs typeface="Times New Roman"/>
              </a:rPr>
              <a:t>Web </a:t>
            </a:r>
            <a:r>
              <a:rPr sz="1200" b="1" spc="-15" dirty="0">
                <a:latin typeface="Times New Roman"/>
                <a:cs typeface="Times New Roman"/>
              </a:rPr>
              <a:t>Technologies</a:t>
            </a:r>
            <a:r>
              <a:rPr sz="1200" spc="-1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HTML5, CSS3, </a:t>
            </a:r>
            <a:r>
              <a:rPr sz="1200" spc="-15" dirty="0">
                <a:latin typeface="Times New Roman"/>
                <a:cs typeface="Times New Roman"/>
              </a:rPr>
              <a:t>Wordpress,</a:t>
            </a:r>
            <a:r>
              <a:rPr sz="1200" spc="-5" dirty="0">
                <a:latin typeface="Times New Roman"/>
                <a:cs typeface="Times New Roman"/>
              </a:rPr>
              <a:t> BootStrap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spc="-5" dirty="0">
                <a:latin typeface="Times New Roman"/>
                <a:cs typeface="Times New Roman"/>
              </a:rPr>
              <a:t>Database: </a:t>
            </a:r>
            <a:r>
              <a:rPr sz="1200" dirty="0">
                <a:latin typeface="Times New Roman"/>
                <a:cs typeface="Times New Roman"/>
              </a:rPr>
              <a:t>MySQL,</a:t>
            </a:r>
            <a:r>
              <a:rPr sz="1200" spc="-5" dirty="0">
                <a:latin typeface="Times New Roman"/>
                <a:cs typeface="Times New Roman"/>
              </a:rPr>
              <a:t> BIgQuery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latin typeface="Times New Roman"/>
                <a:cs typeface="Times New Roman"/>
              </a:rPr>
              <a:t>Android Basic User Interface, Penetration </a:t>
            </a:r>
            <a:r>
              <a:rPr sz="1200" spc="-15" dirty="0">
                <a:latin typeface="Times New Roman"/>
                <a:cs typeface="Times New Roman"/>
              </a:rPr>
              <a:t>Testing, PyTorch,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Numpy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9999" y="850900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199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882650" y="471170"/>
            <a:ext cx="6248400" cy="102150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850"/>
              </a:spcBef>
            </a:pPr>
            <a:r>
              <a:rPr sz="1400" b="1" spc="-10" dirty="0">
                <a:latin typeface="Times New Roman"/>
                <a:cs typeface="Times New Roman"/>
              </a:rPr>
              <a:t>Certificates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endParaRPr lang="en-US" sz="12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b="1" dirty="0" smtClean="0">
                <a:latin typeface="Times New Roman"/>
                <a:cs typeface="Times New Roman"/>
              </a:rPr>
              <a:t>Data </a:t>
            </a:r>
            <a:r>
              <a:rPr sz="1200" b="1" spc="-5" dirty="0">
                <a:latin typeface="Times New Roman"/>
                <a:cs typeface="Times New Roman"/>
              </a:rPr>
              <a:t>Engineering (08/2019)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latin typeface="Times New Roman"/>
                <a:cs typeface="Times New Roman"/>
              </a:rPr>
              <a:t>Issued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QwikLabs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dirty="0">
                <a:latin typeface="Times New Roman"/>
                <a:cs typeface="Times New Roman"/>
              </a:rPr>
              <a:t>Python with Basic Data </a:t>
            </a:r>
            <a:r>
              <a:rPr sz="1200" b="1" spc="-5" dirty="0">
                <a:latin typeface="Times New Roman"/>
                <a:cs typeface="Times New Roman"/>
              </a:rPr>
              <a:t>Science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(08/2019)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latin typeface="Times New Roman"/>
                <a:cs typeface="Times New Roman"/>
              </a:rPr>
              <a:t>Issued </a:t>
            </a:r>
            <a:r>
              <a:rPr sz="1200" dirty="0">
                <a:latin typeface="Times New Roman"/>
                <a:cs typeface="Times New Roman"/>
              </a:rPr>
              <a:t>by IBM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cognitive.ai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spc="-5" dirty="0">
                <a:latin typeface="Times New Roman"/>
                <a:cs typeface="Times New Roman"/>
              </a:rPr>
              <a:t>BaseLine 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b="1" spc="-5" dirty="0">
                <a:latin typeface="Times New Roman"/>
                <a:cs typeface="Times New Roman"/>
              </a:rPr>
              <a:t>Data,ML,AI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(08/2019)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latin typeface="Times New Roman"/>
                <a:cs typeface="Times New Roman"/>
              </a:rPr>
              <a:t>Issued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QwikLabs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spc="-5" dirty="0">
                <a:latin typeface="Times New Roman"/>
                <a:cs typeface="Times New Roman"/>
              </a:rPr>
              <a:t>BigQuery </a:t>
            </a:r>
            <a:r>
              <a:rPr sz="1200" b="1" dirty="0">
                <a:latin typeface="Times New Roman"/>
                <a:cs typeface="Times New Roman"/>
              </a:rPr>
              <a:t>for Data </a:t>
            </a:r>
            <a:r>
              <a:rPr sz="1200" b="1" spc="-5" dirty="0">
                <a:latin typeface="Times New Roman"/>
                <a:cs typeface="Times New Roman"/>
              </a:rPr>
              <a:t>Analysis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(08/2019)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latin typeface="Times New Roman"/>
                <a:cs typeface="Times New Roman"/>
              </a:rPr>
              <a:t>Issued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QwikLabs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b="1" dirty="0">
                <a:latin typeface="Times New Roman"/>
                <a:cs typeface="Times New Roman"/>
              </a:rPr>
              <a:t>Data </a:t>
            </a:r>
            <a:r>
              <a:rPr sz="1200" b="1" spc="-5" dirty="0">
                <a:latin typeface="Times New Roman"/>
                <a:cs typeface="Times New Roman"/>
              </a:rPr>
              <a:t>Science </a:t>
            </a:r>
            <a:r>
              <a:rPr sz="1200" b="1" dirty="0">
                <a:latin typeface="Times New Roman"/>
                <a:cs typeface="Times New Roman"/>
              </a:rPr>
              <a:t>on </a:t>
            </a:r>
            <a:r>
              <a:rPr sz="1200" b="1" spc="-5" dirty="0">
                <a:latin typeface="Times New Roman"/>
                <a:cs typeface="Times New Roman"/>
              </a:rPr>
              <a:t>Google </a:t>
            </a:r>
            <a:r>
              <a:rPr sz="1200" b="1" dirty="0">
                <a:latin typeface="Times New Roman"/>
                <a:cs typeface="Times New Roman"/>
              </a:rPr>
              <a:t>Cloud </a:t>
            </a:r>
            <a:r>
              <a:rPr sz="1200" b="1" spc="-5" dirty="0">
                <a:latin typeface="Times New Roman"/>
                <a:cs typeface="Times New Roman"/>
              </a:rPr>
              <a:t>Platform(08/2019)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latin typeface="Times New Roman"/>
                <a:cs typeface="Times New Roman"/>
              </a:rPr>
              <a:t>Issued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QwikLabs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b="1" spc="-5" dirty="0">
                <a:latin typeface="Times New Roman"/>
                <a:cs typeface="Times New Roman"/>
              </a:rPr>
              <a:t>BigData </a:t>
            </a:r>
            <a:r>
              <a:rPr sz="1200" b="1" dirty="0">
                <a:latin typeface="Times New Roman"/>
                <a:cs typeface="Times New Roman"/>
              </a:rPr>
              <a:t>and Hadoop </a:t>
            </a:r>
            <a:r>
              <a:rPr sz="1200" b="1" spc="-5" dirty="0">
                <a:latin typeface="Times New Roman"/>
                <a:cs typeface="Times New Roman"/>
              </a:rPr>
              <a:t>Essential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(06/2019)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latin typeface="Times New Roman"/>
                <a:cs typeface="Times New Roman"/>
              </a:rPr>
              <a:t>Issued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Udemy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spc="-5" dirty="0">
                <a:latin typeface="Times New Roman"/>
                <a:cs typeface="Times New Roman"/>
              </a:rPr>
              <a:t>Introduction </a:t>
            </a:r>
            <a:r>
              <a:rPr sz="1200" b="1" dirty="0">
                <a:latin typeface="Times New Roman"/>
                <a:cs typeface="Times New Roman"/>
              </a:rPr>
              <a:t>to IOT and Cloud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(06/2019)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latin typeface="Times New Roman"/>
                <a:cs typeface="Times New Roman"/>
              </a:rPr>
              <a:t>Issued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Udemy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spc="-5" dirty="0">
                <a:latin typeface="Times New Roman"/>
                <a:cs typeface="Times New Roman"/>
              </a:rPr>
              <a:t>Setup </a:t>
            </a:r>
            <a:r>
              <a:rPr sz="1200" b="1" dirty="0">
                <a:latin typeface="Times New Roman"/>
                <a:cs typeface="Times New Roman"/>
              </a:rPr>
              <a:t>OS X </a:t>
            </a:r>
            <a:r>
              <a:rPr sz="1200" b="1" spc="-5" dirty="0">
                <a:latin typeface="Times New Roman"/>
                <a:cs typeface="Times New Roman"/>
              </a:rPr>
              <a:t>Environment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(06/2019)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latin typeface="Times New Roman"/>
                <a:cs typeface="Times New Roman"/>
              </a:rPr>
              <a:t>Issued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Udemy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1200" b="1" dirty="0" smtClean="0">
                <a:latin typeface="Times New Roman"/>
                <a:cs typeface="Times New Roman"/>
              </a:rPr>
              <a:t>Java (05/2019)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1200" b="1" dirty="0"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latin typeface="Times New Roman"/>
                <a:cs typeface="Times New Roman"/>
              </a:rPr>
              <a:t>          </a:t>
            </a:r>
            <a:r>
              <a:rPr lang="en-US" sz="1200" dirty="0"/>
              <a:t>Certificate of completion of course Issued by SoloLearn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1200" b="1" dirty="0" smtClean="0">
                <a:latin typeface="Times New Roman"/>
                <a:cs typeface="Times New Roman"/>
              </a:rPr>
              <a:t>C++ (05/2019)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1200" dirty="0" smtClean="0">
                <a:latin typeface="Times New Roman"/>
                <a:cs typeface="Times New Roman"/>
              </a:rPr>
              <a:t>            Certificate of completion of course issued by SoloLearn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1200" b="1" dirty="0" smtClean="0">
                <a:latin typeface="Times New Roman"/>
                <a:cs typeface="Times New Roman"/>
              </a:rPr>
              <a:t>Ethical Hacking (03/2019)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           </a:t>
            </a:r>
            <a:r>
              <a:rPr lang="en-US" sz="1200" dirty="0" smtClean="0">
                <a:latin typeface="Times New Roman"/>
                <a:cs typeface="Times New Roman"/>
              </a:rPr>
              <a:t>Certificate of completion of course issued by Internshala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1200" b="1" dirty="0" smtClean="0">
                <a:latin typeface="Times New Roman"/>
                <a:cs typeface="Times New Roman"/>
              </a:rPr>
              <a:t>Certificate of Attendance (02/2018)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lang="en-US" sz="1200" dirty="0" smtClean="0">
                <a:latin typeface="Times New Roman"/>
                <a:cs typeface="Times New Roman"/>
              </a:rPr>
              <a:t>             Issued by Amazon Web Services for AWS Innovate Online Conference</a:t>
            </a:r>
            <a:endParaRPr lang="en-US" sz="12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b="1" dirty="0" smtClean="0">
                <a:latin typeface="Times New Roman"/>
                <a:cs typeface="Times New Roman"/>
              </a:rPr>
              <a:t>SQL </a:t>
            </a:r>
            <a:r>
              <a:rPr sz="1200" b="1" spc="-5" dirty="0">
                <a:latin typeface="Times New Roman"/>
                <a:cs typeface="Times New Roman"/>
              </a:rPr>
              <a:t>Fundamentals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(05/2019)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latin typeface="Times New Roman"/>
                <a:cs typeface="Times New Roman"/>
              </a:rPr>
              <a:t>Certificate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completion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course issued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 smtClean="0">
                <a:latin typeface="Times New Roman"/>
                <a:cs typeface="Times New Roman"/>
              </a:rPr>
              <a:t>SoloLearn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533400" lvl="0"/>
            <a:endParaRPr lang="en-US"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>
              <a:spcBef>
                <a:spcPts val="320"/>
              </a:spcBef>
            </a:pPr>
            <a:r>
              <a:rPr lang="en-US" sz="14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Achievements</a:t>
            </a:r>
          </a:p>
          <a:p>
            <a:pPr marL="12700" lvl="0">
              <a:spcBef>
                <a:spcPts val="320"/>
              </a:spcBef>
            </a:pPr>
            <a:endParaRPr lang="en-US" sz="1200" b="1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>
              <a:spcBef>
                <a:spcPts val="320"/>
              </a:spcBef>
            </a:pPr>
            <a:r>
              <a:rPr lang="en-US" sz="12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Python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with Basic Data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Science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Badge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Issued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by IBM</a:t>
            </a:r>
            <a:r>
              <a:rPr lang="en-US" sz="12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(08/2019)</a:t>
            </a: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>
              <a:spcBef>
                <a:spcPts val="25"/>
              </a:spcBef>
            </a:pP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810260" lvl="0">
              <a:lnSpc>
                <a:spcPct val="104200"/>
              </a:lnSpc>
              <a:spcBef>
                <a:spcPts val="5"/>
              </a:spcBef>
            </a:pP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Selected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Facebook </a:t>
            </a:r>
            <a:r>
              <a:rPr lang="en-US" sz="1200" b="1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Udacity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12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Secure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Private Scholar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among top 5 000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entries  globally (07/2019)</a:t>
            </a: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/>
            <a:endParaRPr lang="en-US" sz="16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92455" lvl="0" indent="-457200" algn="just">
              <a:lnSpc>
                <a:spcPct val="111100"/>
              </a:lnSpc>
            </a:pP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Selected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as Campus Ambassador at </a:t>
            </a:r>
            <a:r>
              <a:rPr lang="en-US" sz="1200" b="1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Netaji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12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Subhash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Institute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lang="en-US" sz="12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Technology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(03/2019)  </a:t>
            </a:r>
            <a:r>
              <a:rPr lang="en-US" sz="1200" spc="-5" dirty="0">
                <a:solidFill>
                  <a:prstClr val="black"/>
                </a:solidFill>
                <a:latin typeface="Times New Roman"/>
                <a:cs typeface="Times New Roman"/>
              </a:rPr>
              <a:t>Selected </a:t>
            </a:r>
            <a:r>
              <a:rPr lang="en-US" sz="1200" dirty="0">
                <a:solidFill>
                  <a:prstClr val="black"/>
                </a:solidFill>
                <a:latin typeface="Times New Roman"/>
                <a:cs typeface="Times New Roman"/>
              </a:rPr>
              <a:t>by </a:t>
            </a:r>
            <a:r>
              <a:rPr lang="en-US" sz="1200" spc="-5" dirty="0">
                <a:solidFill>
                  <a:prstClr val="black"/>
                </a:solidFill>
                <a:latin typeface="Times New Roman"/>
                <a:cs typeface="Times New Roman"/>
              </a:rPr>
              <a:t>International </a:t>
            </a:r>
            <a:r>
              <a:rPr lang="en-US" sz="1200" spc="-5" dirty="0" err="1">
                <a:solidFill>
                  <a:prstClr val="black"/>
                </a:solidFill>
                <a:latin typeface="Times New Roman"/>
                <a:cs typeface="Times New Roman"/>
              </a:rPr>
              <a:t>Organisation</a:t>
            </a:r>
            <a:r>
              <a:rPr lang="en-US" sz="12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lang="en-US" sz="1200" spc="-5" dirty="0">
                <a:solidFill>
                  <a:prstClr val="black"/>
                </a:solidFill>
                <a:latin typeface="Times New Roman"/>
                <a:cs typeface="Times New Roman"/>
              </a:rPr>
              <a:t>Software Developers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(IOSD) </a:t>
            </a:r>
            <a:r>
              <a:rPr lang="en-US" sz="12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lang="en-US" sz="1200" spc="-5" dirty="0">
                <a:solidFill>
                  <a:prstClr val="black"/>
                </a:solidFill>
                <a:latin typeface="Times New Roman"/>
                <a:cs typeface="Times New Roman"/>
              </a:rPr>
              <a:t>Digital  marketing </a:t>
            </a:r>
            <a:r>
              <a:rPr lang="en-US" sz="12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lang="en-US" sz="1200" spc="-5" dirty="0">
                <a:solidFill>
                  <a:prstClr val="black"/>
                </a:solidFill>
                <a:latin typeface="Times New Roman"/>
                <a:cs typeface="Times New Roman"/>
              </a:rPr>
              <a:t>internship opportunities at</a:t>
            </a:r>
            <a:r>
              <a:rPr lang="en-US" sz="1200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1200" spc="-20" dirty="0">
                <a:solidFill>
                  <a:prstClr val="black"/>
                </a:solidFill>
                <a:latin typeface="Times New Roman"/>
                <a:cs typeface="Times New Roman"/>
              </a:rPr>
              <a:t>NSIT.</a:t>
            </a: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>
              <a:spcBef>
                <a:spcPts val="35"/>
              </a:spcBef>
            </a:pPr>
            <a:endParaRPr lang="en-US" sz="18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lvl="0"/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Qualifier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in India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Innovation Challenge </a:t>
            </a:r>
            <a:r>
              <a:rPr lang="en-US" sz="1200" b="1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Design Contest</a:t>
            </a:r>
            <a:r>
              <a:rPr lang="en-US" sz="12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(01/2019)</a:t>
            </a: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64135" lvl="0">
              <a:lnSpc>
                <a:spcPct val="104200"/>
              </a:lnSpc>
              <a:spcBef>
                <a:spcPts val="200"/>
              </a:spcBef>
            </a:pPr>
            <a:r>
              <a:rPr lang="en-US" sz="1200" spc="-5" dirty="0">
                <a:solidFill>
                  <a:prstClr val="black"/>
                </a:solidFill>
                <a:latin typeface="Times New Roman"/>
                <a:cs typeface="Times New Roman"/>
              </a:rPr>
              <a:t>Idea was selected </a:t>
            </a:r>
            <a:r>
              <a:rPr lang="en-US" sz="12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lang="en-US" sz="1200" spc="-5" dirty="0">
                <a:solidFill>
                  <a:prstClr val="black"/>
                </a:solidFill>
                <a:latin typeface="Times New Roman"/>
                <a:cs typeface="Times New Roman"/>
              </a:rPr>
              <a:t>qualifier </a:t>
            </a:r>
            <a:r>
              <a:rPr lang="en-US" sz="1200" dirty="0">
                <a:solidFill>
                  <a:prstClr val="black"/>
                </a:solidFill>
                <a:latin typeface="Times New Roman"/>
                <a:cs typeface="Times New Roman"/>
              </a:rPr>
              <a:t>round in DST &amp; </a:t>
            </a:r>
            <a:r>
              <a:rPr lang="en-US" sz="1200" spc="-20" dirty="0">
                <a:solidFill>
                  <a:prstClr val="black"/>
                </a:solidFill>
                <a:latin typeface="Times New Roman"/>
                <a:cs typeface="Times New Roman"/>
              </a:rPr>
              <a:t>Texas </a:t>
            </a:r>
            <a:r>
              <a:rPr lang="en-US" sz="1200" spc="-5" dirty="0">
                <a:solidFill>
                  <a:prstClr val="black"/>
                </a:solidFill>
                <a:latin typeface="Times New Roman"/>
                <a:cs typeface="Times New Roman"/>
              </a:rPr>
              <a:t>Instrument India Innovation Challenge  Design Contest </a:t>
            </a:r>
            <a:r>
              <a:rPr lang="en-US" sz="1200" dirty="0">
                <a:solidFill>
                  <a:prstClr val="black"/>
                </a:solidFill>
                <a:latin typeface="Times New Roman"/>
                <a:cs typeface="Times New Roman"/>
              </a:rPr>
              <a:t>2018, </a:t>
            </a:r>
            <a:r>
              <a:rPr lang="en-US" sz="1200" spc="-5" dirty="0">
                <a:solidFill>
                  <a:prstClr val="black"/>
                </a:solidFill>
                <a:latin typeface="Times New Roman"/>
                <a:cs typeface="Times New Roman"/>
              </a:rPr>
              <a:t>Anchored </a:t>
            </a:r>
            <a:r>
              <a:rPr lang="en-US" sz="1200" dirty="0">
                <a:solidFill>
                  <a:prstClr val="black"/>
                </a:solidFill>
                <a:latin typeface="Times New Roman"/>
                <a:cs typeface="Times New Roman"/>
              </a:rPr>
              <a:t>by </a:t>
            </a:r>
            <a:r>
              <a:rPr lang="en-US" sz="1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IIM</a:t>
            </a:r>
            <a:r>
              <a:rPr lang="en-US" sz="1200" spc="-5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lang="en-US" sz="12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solidFill>
                  <a:prstClr val="black"/>
                </a:solidFill>
                <a:latin typeface="Times New Roman"/>
                <a:cs typeface="Times New Roman"/>
              </a:rPr>
              <a:t>Bangalore</a:t>
            </a:r>
            <a:r>
              <a:rPr lang="en-US" sz="1200" spc="-5" dirty="0">
                <a:latin typeface="Times New Roman"/>
                <a:cs typeface="Times New Roman"/>
              </a:rPr>
              <a:t>.</a:t>
            </a: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10"/>
          <p:cNvSpPr/>
          <p:nvPr/>
        </p:nvSpPr>
        <p:spPr>
          <a:xfrm>
            <a:off x="782320" y="850900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199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806450" y="7632700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1992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654050" y="546100"/>
            <a:ext cx="6115050" cy="37792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Qualifier </a:t>
            </a:r>
            <a:r>
              <a:rPr sz="1200" b="1" dirty="0">
                <a:latin typeface="Times New Roman"/>
                <a:cs typeface="Times New Roman"/>
              </a:rPr>
              <a:t>in Rajasthan </a:t>
            </a:r>
            <a:r>
              <a:rPr sz="1200" b="1" spc="-5" dirty="0">
                <a:latin typeface="Times New Roman"/>
                <a:cs typeface="Times New Roman"/>
              </a:rPr>
              <a:t>Student Startup Exchange Program (05/2018)</a:t>
            </a:r>
            <a:endParaRPr sz="1200" dirty="0">
              <a:latin typeface="Times New Roman"/>
              <a:cs typeface="Times New Roman"/>
            </a:endParaRPr>
          </a:p>
          <a:p>
            <a:pPr marL="469900" marR="280670">
              <a:lnSpc>
                <a:spcPct val="104200"/>
              </a:lnSpc>
              <a:spcBef>
                <a:spcPts val="300"/>
              </a:spcBef>
            </a:pPr>
            <a:r>
              <a:rPr sz="1200" spc="-5" dirty="0">
                <a:latin typeface="Times New Roman"/>
                <a:cs typeface="Times New Roman"/>
              </a:rPr>
              <a:t>Project was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qualifier among </a:t>
            </a:r>
            <a:r>
              <a:rPr sz="1200" dirty="0">
                <a:latin typeface="Times New Roman"/>
                <a:cs typeface="Times New Roman"/>
              </a:rPr>
              <a:t>top 8 000 </a:t>
            </a:r>
            <a:r>
              <a:rPr sz="1200" spc="-5" dirty="0">
                <a:latin typeface="Times New Roman"/>
                <a:cs typeface="Times New Roman"/>
              </a:rPr>
              <a:t>entries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an exchange trip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Silicon </a:t>
            </a:r>
            <a:r>
              <a:rPr sz="1200" spc="-35" dirty="0">
                <a:latin typeface="Times New Roman"/>
                <a:cs typeface="Times New Roman"/>
              </a:rPr>
              <a:t>Valley,  </a:t>
            </a:r>
            <a:r>
              <a:rPr sz="1200" dirty="0">
                <a:latin typeface="Times New Roman"/>
                <a:cs typeface="Times New Roman"/>
              </a:rPr>
              <a:t>USA. </a:t>
            </a:r>
            <a:r>
              <a:rPr sz="1200" spc="-5" dirty="0">
                <a:latin typeface="Times New Roman"/>
                <a:cs typeface="Times New Roman"/>
              </a:rPr>
              <a:t>Organised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Department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spc="-10" dirty="0">
                <a:latin typeface="Times New Roman"/>
                <a:cs typeface="Times New Roman"/>
              </a:rPr>
              <a:t>Technology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Communication,</a:t>
            </a:r>
            <a:endParaRPr sz="1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latin typeface="Times New Roman"/>
                <a:cs typeface="Times New Roman"/>
              </a:rPr>
              <a:t>Government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Rajasthan </a:t>
            </a:r>
            <a:r>
              <a:rPr sz="1200" dirty="0">
                <a:latin typeface="Times New Roman"/>
                <a:cs typeface="Times New Roman"/>
              </a:rPr>
              <a:t>(INDIA)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Incubation (01/2018)</a:t>
            </a:r>
            <a:endParaRPr sz="1200" dirty="0">
              <a:latin typeface="Times New Roman"/>
              <a:cs typeface="Times New Roman"/>
            </a:endParaRPr>
          </a:p>
          <a:p>
            <a:pPr marL="469900" marR="43815">
              <a:lnSpc>
                <a:spcPct val="104200"/>
              </a:lnSpc>
              <a:spcBef>
                <a:spcPts val="200"/>
              </a:spcBef>
            </a:pPr>
            <a:r>
              <a:rPr sz="1200" spc="-5" dirty="0">
                <a:latin typeface="Times New Roman"/>
                <a:cs typeface="Times New Roman"/>
              </a:rPr>
              <a:t>Idea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chatbot which detects emotion and then suggests </a:t>
            </a:r>
            <a:r>
              <a:rPr sz="1200" dirty="0">
                <a:latin typeface="Times New Roman"/>
                <a:cs typeface="Times New Roman"/>
              </a:rPr>
              <a:t>songs </a:t>
            </a:r>
            <a:r>
              <a:rPr sz="1200" spc="-5" dirty="0">
                <a:latin typeface="Times New Roman"/>
                <a:cs typeface="Times New Roman"/>
              </a:rPr>
              <a:t>according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emotions  was chosen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incubation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5" dirty="0">
                <a:latin typeface="Times New Roman"/>
                <a:cs typeface="Times New Roman"/>
              </a:rPr>
              <a:t>TedStart </a:t>
            </a:r>
            <a:r>
              <a:rPr sz="1200" spc="-5" dirty="0">
                <a:latin typeface="Times New Roman"/>
                <a:cs typeface="Times New Roman"/>
              </a:rPr>
              <a:t>at Reckon </a:t>
            </a:r>
            <a:r>
              <a:rPr sz="1200" dirty="0">
                <a:latin typeface="Times New Roman"/>
                <a:cs typeface="Times New Roman"/>
              </a:rPr>
              <a:t>2018 24 hours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hackathon.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Scored </a:t>
            </a:r>
            <a:r>
              <a:rPr sz="1200" b="1" dirty="0">
                <a:latin typeface="Times New Roman"/>
                <a:cs typeface="Times New Roman"/>
              </a:rPr>
              <a:t>89.9 </a:t>
            </a:r>
            <a:r>
              <a:rPr sz="1200" b="1" spc="-5" dirty="0">
                <a:latin typeface="Times New Roman"/>
                <a:cs typeface="Times New Roman"/>
              </a:rPr>
              <a:t>percentile </a:t>
            </a:r>
            <a:r>
              <a:rPr sz="1200" b="1" dirty="0">
                <a:latin typeface="Times New Roman"/>
                <a:cs typeface="Times New Roman"/>
              </a:rPr>
              <a:t>in </a:t>
            </a:r>
            <a:r>
              <a:rPr sz="1200" b="1" spc="-5" dirty="0">
                <a:latin typeface="Times New Roman"/>
                <a:cs typeface="Times New Roman"/>
              </a:rPr>
              <a:t>Joint Engineering Examination MAINS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(2017)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Personal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Details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b="1" dirty="0">
                <a:latin typeface="Times New Roman"/>
                <a:cs typeface="Times New Roman"/>
              </a:rPr>
              <a:t>Date of </a:t>
            </a:r>
            <a:r>
              <a:rPr sz="1200" b="1" spc="-5" dirty="0">
                <a:latin typeface="Times New Roman"/>
                <a:cs typeface="Times New Roman"/>
              </a:rPr>
              <a:t>Birth: </a:t>
            </a:r>
            <a:r>
              <a:rPr sz="1200" spc="-5" dirty="0">
                <a:latin typeface="Times New Roman"/>
                <a:cs typeface="Times New Roman"/>
              </a:rPr>
              <a:t>12th </a:t>
            </a:r>
            <a:r>
              <a:rPr sz="1200" spc="-10" dirty="0">
                <a:latin typeface="Times New Roman"/>
                <a:cs typeface="Times New Roman"/>
              </a:rPr>
              <a:t>December,</a:t>
            </a:r>
            <a:r>
              <a:rPr sz="1200" dirty="0">
                <a:latin typeface="Times New Roman"/>
                <a:cs typeface="Times New Roman"/>
              </a:rPr>
              <a:t> 1998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spc="-5" dirty="0">
                <a:latin typeface="Times New Roman"/>
                <a:cs typeface="Times New Roman"/>
              </a:rPr>
              <a:t>Address: </a:t>
            </a:r>
            <a:r>
              <a:rPr sz="1200" spc="-5" dirty="0">
                <a:latin typeface="Times New Roman"/>
                <a:cs typeface="Times New Roman"/>
              </a:rPr>
              <a:t>Flat </a:t>
            </a:r>
            <a:r>
              <a:rPr sz="1200" dirty="0">
                <a:latin typeface="Times New Roman"/>
                <a:cs typeface="Times New Roman"/>
              </a:rPr>
              <a:t>no. A -1006, </a:t>
            </a:r>
            <a:r>
              <a:rPr sz="1200" spc="-5" dirty="0">
                <a:latin typeface="Times New Roman"/>
                <a:cs typeface="Times New Roman"/>
              </a:rPr>
              <a:t>Mangaldeep Apartments, Pal Road,</a:t>
            </a:r>
            <a:r>
              <a:rPr sz="1200" spc="-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Jodhpur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277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569</Words>
  <Application>Microsoft Office PowerPoint</Application>
  <PresentationFormat>Custom</PresentationFormat>
  <Paragraphs>124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Arjit Chauhan</cp:lastModifiedBy>
  <cp:revision>12</cp:revision>
  <dcterms:created xsi:type="dcterms:W3CDTF">2019-10-05T05:03:49Z</dcterms:created>
  <dcterms:modified xsi:type="dcterms:W3CDTF">2019-10-05T06:54:51Z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2019-10-05T00:00:00Z</vt:filetime>
  </property>
</Properties>
</file>