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C7962-4A08-4661-813C-5480C2A75DF1}" v="288" dt="2023-08-18T12:00:3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2" autoAdjust="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paladugu2604@outlook.com" userId="e5db52750ced6d2e" providerId="LiveId" clId="{602C7962-4A08-4661-813C-5480C2A75DF1}"/>
    <pc:docChg chg="undo custSel addSld delSld modSld sldOrd addSection delSection">
      <pc:chgData name="vaishnavipaladugu2604@outlook.com" userId="e5db52750ced6d2e" providerId="LiveId" clId="{602C7962-4A08-4661-813C-5480C2A75DF1}" dt="2023-08-18T12:01:27.614" v="2544" actId="208"/>
      <pc:docMkLst>
        <pc:docMk/>
      </pc:docMkLst>
      <pc:sldChg chg="addSp delSp modSp mod chgLayout">
        <pc:chgData name="vaishnavipaladugu2604@outlook.com" userId="e5db52750ced6d2e" providerId="LiveId" clId="{602C7962-4A08-4661-813C-5480C2A75DF1}" dt="2023-08-18T11:58:08.389" v="2514"/>
        <pc:sldMkLst>
          <pc:docMk/>
          <pc:sldMk cId="2159455818" sldId="256"/>
        </pc:sldMkLst>
        <pc:spChg chg="mod ord">
          <ac:chgData name="vaishnavipaladugu2604@outlook.com" userId="e5db52750ced6d2e" providerId="LiveId" clId="{602C7962-4A08-4661-813C-5480C2A75DF1}" dt="2023-08-18T11:58:08.389" v="2514"/>
          <ac:spMkLst>
            <pc:docMk/>
            <pc:sldMk cId="2159455818" sldId="256"/>
            <ac:spMk id="2" creationId="{F7B9C0E9-B423-092C-F6F7-5D4B6663A14E}"/>
          </ac:spMkLst>
        </pc:spChg>
        <pc:spChg chg="del">
          <ac:chgData name="vaishnavipaladugu2604@outlook.com" userId="e5db52750ced6d2e" providerId="LiveId" clId="{602C7962-4A08-4661-813C-5480C2A75DF1}" dt="2023-08-18T11:54:16.334" v="2471" actId="478"/>
          <ac:spMkLst>
            <pc:docMk/>
            <pc:sldMk cId="2159455818" sldId="256"/>
            <ac:spMk id="3" creationId="{A7D9F710-6EED-A2CD-11EE-385CB44DBBFC}"/>
          </ac:spMkLst>
        </pc:spChg>
        <pc:spChg chg="add del mod">
          <ac:chgData name="vaishnavipaladugu2604@outlook.com" userId="e5db52750ced6d2e" providerId="LiveId" clId="{602C7962-4A08-4661-813C-5480C2A75DF1}" dt="2023-08-18T11:58:06.155" v="2507" actId="6264"/>
          <ac:spMkLst>
            <pc:docMk/>
            <pc:sldMk cId="2159455818" sldId="256"/>
            <ac:spMk id="4" creationId="{F8E464BB-3ACD-7930-8FCB-D0ED918CA410}"/>
          </ac:spMkLst>
        </pc:spChg>
        <pc:spChg chg="add del mod ord">
          <ac:chgData name="vaishnavipaladugu2604@outlook.com" userId="e5db52750ced6d2e" providerId="LiveId" clId="{602C7962-4A08-4661-813C-5480C2A75DF1}" dt="2023-08-18T11:58:06.155" v="2507" actId="6264"/>
          <ac:spMkLst>
            <pc:docMk/>
            <pc:sldMk cId="2159455818" sldId="256"/>
            <ac:spMk id="5" creationId="{D230576C-2972-7D35-496E-7A9B9CC72BF9}"/>
          </ac:spMkLst>
        </pc:spChg>
      </pc:sldChg>
      <pc:sldChg chg="modSp mod">
        <pc:chgData name="vaishnavipaladugu2604@outlook.com" userId="e5db52750ced6d2e" providerId="LiveId" clId="{602C7962-4A08-4661-813C-5480C2A75DF1}" dt="2023-08-18T11:58:08.389" v="2514"/>
        <pc:sldMkLst>
          <pc:docMk/>
          <pc:sldMk cId="574076763" sldId="257"/>
        </pc:sldMkLst>
        <pc:spChg chg="mod">
          <ac:chgData name="vaishnavipaladugu2604@outlook.com" userId="e5db52750ced6d2e" providerId="LiveId" clId="{602C7962-4A08-4661-813C-5480C2A75DF1}" dt="2023-08-18T11:58:08.389" v="2514"/>
          <ac:spMkLst>
            <pc:docMk/>
            <pc:sldMk cId="574076763" sldId="257"/>
            <ac:spMk id="2" creationId="{FD49896F-BBD9-C473-0E4A-8EDA729CAC0E}"/>
          </ac:spMkLst>
        </pc:spChg>
        <pc:spChg chg="mod">
          <ac:chgData name="vaishnavipaladugu2604@outlook.com" userId="e5db52750ced6d2e" providerId="LiveId" clId="{602C7962-4A08-4661-813C-5480C2A75DF1}" dt="2023-08-18T11:58:08.389" v="2514"/>
          <ac:spMkLst>
            <pc:docMk/>
            <pc:sldMk cId="574076763" sldId="257"/>
            <ac:spMk id="3" creationId="{4678525F-4D69-C608-9877-9EEAB4DDD4BF}"/>
          </ac:spMkLst>
        </pc:spChg>
      </pc:sldChg>
      <pc:sldChg chg="addSp delSp modSp mod chgLayout">
        <pc:chgData name="vaishnavipaladugu2604@outlook.com" userId="e5db52750ced6d2e" providerId="LiveId" clId="{602C7962-4A08-4661-813C-5480C2A75DF1}" dt="2023-08-18T11:58:08.389" v="2514"/>
        <pc:sldMkLst>
          <pc:docMk/>
          <pc:sldMk cId="1194376614" sldId="258"/>
        </pc:sldMkLst>
        <pc:spChg chg="mod ord">
          <ac:chgData name="vaishnavipaladugu2604@outlook.com" userId="e5db52750ced6d2e" providerId="LiveId" clId="{602C7962-4A08-4661-813C-5480C2A75DF1}" dt="2023-08-18T11:57:20.475" v="2491" actId="6264"/>
          <ac:spMkLst>
            <pc:docMk/>
            <pc:sldMk cId="1194376614" sldId="258"/>
            <ac:spMk id="2" creationId="{A983E0F8-F898-910E-B023-0ECBA7A6B395}"/>
          </ac:spMkLst>
        </pc:spChg>
        <pc:spChg chg="add del mod">
          <ac:chgData name="vaishnavipaladugu2604@outlook.com" userId="e5db52750ced6d2e" providerId="LiveId" clId="{602C7962-4A08-4661-813C-5480C2A75DF1}" dt="2023-08-18T11:57:20.475" v="2491" actId="6264"/>
          <ac:spMkLst>
            <pc:docMk/>
            <pc:sldMk cId="1194376614" sldId="258"/>
            <ac:spMk id="3" creationId="{CAC42947-2621-FE39-CD48-597758BDEBE7}"/>
          </ac:spMkLst>
        </pc:spChg>
        <pc:spChg chg="add del">
          <ac:chgData name="vaishnavipaladugu2604@outlook.com" userId="e5db52750ced6d2e" providerId="LiveId" clId="{602C7962-4A08-4661-813C-5480C2A75DF1}" dt="2023-08-16T13:16:11.400" v="11" actId="1957"/>
          <ac:spMkLst>
            <pc:docMk/>
            <pc:sldMk cId="1194376614" sldId="258"/>
            <ac:spMk id="3" creationId="{E1CF7783-EBD0-92C6-B1D5-5329021F41F7}"/>
          </ac:spMkLst>
        </pc:spChg>
        <pc:spChg chg="add del mod">
          <ac:chgData name="vaishnavipaladugu2604@outlook.com" userId="e5db52750ced6d2e" providerId="LiveId" clId="{602C7962-4A08-4661-813C-5480C2A75DF1}" dt="2023-08-18T11:57:20.475" v="2491" actId="6264"/>
          <ac:spMkLst>
            <pc:docMk/>
            <pc:sldMk cId="1194376614" sldId="258"/>
            <ac:spMk id="4" creationId="{4613791C-8BD5-03F9-6542-85524DE6EF62}"/>
          </ac:spMkLst>
        </pc:spChg>
        <pc:spChg chg="del">
          <ac:chgData name="vaishnavipaladugu2604@outlook.com" userId="e5db52750ced6d2e" providerId="LiveId" clId="{602C7962-4A08-4661-813C-5480C2A75DF1}" dt="2023-08-16T14:27:17.545" v="319"/>
          <ac:spMkLst>
            <pc:docMk/>
            <pc:sldMk cId="1194376614" sldId="258"/>
            <ac:spMk id="4" creationId="{49FB32E5-1AB4-73DF-7204-6ACD93A3FFD3}"/>
          </ac:spMkLst>
        </pc:spChg>
        <pc:spChg chg="add del mod">
          <ac:chgData name="vaishnavipaladugu2604@outlook.com" userId="e5db52750ced6d2e" providerId="LiveId" clId="{602C7962-4A08-4661-813C-5480C2A75DF1}" dt="2023-08-18T11:57:20.475" v="2491" actId="6264"/>
          <ac:spMkLst>
            <pc:docMk/>
            <pc:sldMk cId="1194376614" sldId="258"/>
            <ac:spMk id="5" creationId="{54CDF6C5-8B4B-0BA1-C482-AD2CD7FDB777}"/>
          </ac:spMkLst>
        </pc:spChg>
        <pc:spChg chg="add del mod">
          <ac:chgData name="vaishnavipaladugu2604@outlook.com" userId="e5db52750ced6d2e" providerId="LiveId" clId="{602C7962-4A08-4661-813C-5480C2A75DF1}" dt="2023-08-18T11:57:19.972" v="2490" actId="6264"/>
          <ac:spMkLst>
            <pc:docMk/>
            <pc:sldMk cId="1194376614" sldId="258"/>
            <ac:spMk id="6" creationId="{9F203FF9-74D7-97E1-B09B-9E87C962D114}"/>
          </ac:spMkLst>
        </pc:spChg>
        <pc:spChg chg="add del mod">
          <ac:chgData name="vaishnavipaladugu2604@outlook.com" userId="e5db52750ced6d2e" providerId="LiveId" clId="{602C7962-4A08-4661-813C-5480C2A75DF1}" dt="2023-08-18T11:57:19.972" v="2490" actId="6264"/>
          <ac:spMkLst>
            <pc:docMk/>
            <pc:sldMk cId="1194376614" sldId="258"/>
            <ac:spMk id="7" creationId="{CA9FBEEF-7E39-E9A2-6A01-61EBEB79D302}"/>
          </ac:spMkLst>
        </pc:spChg>
        <pc:spChg chg="add del mod">
          <ac:chgData name="vaishnavipaladugu2604@outlook.com" userId="e5db52750ced6d2e" providerId="LiveId" clId="{602C7962-4A08-4661-813C-5480C2A75DF1}" dt="2023-08-18T11:57:19.972" v="2490" actId="6264"/>
          <ac:spMkLst>
            <pc:docMk/>
            <pc:sldMk cId="1194376614" sldId="258"/>
            <ac:spMk id="8" creationId="{D985C4CB-83DC-0F17-3B31-9113D30F033E}"/>
          </ac:spMkLst>
        </pc:spChg>
        <pc:spChg chg="add del mod">
          <ac:chgData name="vaishnavipaladugu2604@outlook.com" userId="e5db52750ced6d2e" providerId="LiveId" clId="{602C7962-4A08-4661-813C-5480C2A75DF1}" dt="2023-08-16T13:19:46.178" v="16" actId="1957"/>
          <ac:spMkLst>
            <pc:docMk/>
            <pc:sldMk cId="1194376614" sldId="258"/>
            <ac:spMk id="13" creationId="{3ACB8296-074D-36EC-9041-EA159B4FF813}"/>
          </ac:spMkLst>
        </pc:spChg>
        <pc:spChg chg="add del mod">
          <ac:chgData name="vaishnavipaladugu2604@outlook.com" userId="e5db52750ced6d2e" providerId="LiveId" clId="{602C7962-4A08-4661-813C-5480C2A75DF1}" dt="2023-08-16T13:20:43.052" v="19" actId="1957"/>
          <ac:spMkLst>
            <pc:docMk/>
            <pc:sldMk cId="1194376614" sldId="258"/>
            <ac:spMk id="18" creationId="{21EE43D7-17F7-1009-313F-CA959A9A6FC1}"/>
          </ac:spMkLst>
        </pc:spChg>
        <pc:spChg chg="add del mod">
          <ac:chgData name="vaishnavipaladugu2604@outlook.com" userId="e5db52750ced6d2e" providerId="LiveId" clId="{602C7962-4A08-4661-813C-5480C2A75DF1}" dt="2023-08-16T13:25:14.049" v="40" actId="1957"/>
          <ac:spMkLst>
            <pc:docMk/>
            <pc:sldMk cId="1194376614" sldId="258"/>
            <ac:spMk id="24" creationId="{B79AA175-5F0A-D183-F255-60D7B678282C}"/>
          </ac:spMkLst>
        </pc:spChg>
        <pc:spChg chg="add del mod">
          <ac:chgData name="vaishnavipaladugu2604@outlook.com" userId="e5db52750ced6d2e" providerId="LiveId" clId="{602C7962-4A08-4661-813C-5480C2A75DF1}" dt="2023-08-16T13:28:34.171" v="96"/>
          <ac:spMkLst>
            <pc:docMk/>
            <pc:sldMk cId="1194376614" sldId="258"/>
            <ac:spMk id="29" creationId="{3C0628DD-D810-ABF1-6C93-D20889735F7A}"/>
          </ac:spMkLst>
        </pc:spChg>
        <pc:spChg chg="add del mod">
          <ac:chgData name="vaishnavipaladugu2604@outlook.com" userId="e5db52750ced6d2e" providerId="LiveId" clId="{602C7962-4A08-4661-813C-5480C2A75DF1}" dt="2023-08-16T13:30:49.124" v="108" actId="478"/>
          <ac:spMkLst>
            <pc:docMk/>
            <pc:sldMk cId="1194376614" sldId="258"/>
            <ac:spMk id="34" creationId="{03355052-E40A-3D0D-A647-2A6FB32D580A}"/>
          </ac:spMkLst>
        </pc:spChg>
        <pc:spChg chg="add del mod">
          <ac:chgData name="vaishnavipaladugu2604@outlook.com" userId="e5db52750ced6d2e" providerId="LiveId" clId="{602C7962-4A08-4661-813C-5480C2A75DF1}" dt="2023-08-16T13:38:57.081" v="158" actId="1957"/>
          <ac:spMkLst>
            <pc:docMk/>
            <pc:sldMk cId="1194376614" sldId="258"/>
            <ac:spMk id="36" creationId="{0C79F75C-48D0-4BA3-C785-3C381B30360B}"/>
          </ac:spMkLst>
        </pc:spChg>
        <pc:spChg chg="add del mod">
          <ac:chgData name="vaishnavipaladugu2604@outlook.com" userId="e5db52750ced6d2e" providerId="LiveId" clId="{602C7962-4A08-4661-813C-5480C2A75DF1}" dt="2023-08-16T13:50:42.193" v="291" actId="478"/>
          <ac:spMkLst>
            <pc:docMk/>
            <pc:sldMk cId="1194376614" sldId="258"/>
            <ac:spMk id="42" creationId="{AE0D0ED4-E411-D0A3-1BD3-42A54E1F3D24}"/>
          </ac:spMkLst>
        </pc:spChg>
        <pc:spChg chg="add del mod">
          <ac:chgData name="vaishnavipaladugu2604@outlook.com" userId="e5db52750ced6d2e" providerId="LiveId" clId="{602C7962-4A08-4661-813C-5480C2A75DF1}" dt="2023-08-16T13:50:39.818" v="290" actId="478"/>
          <ac:spMkLst>
            <pc:docMk/>
            <pc:sldMk cId="1194376614" sldId="258"/>
            <ac:spMk id="46" creationId="{939A7185-E9A8-1103-E08D-DAD9C6D06D9E}"/>
          </ac:spMkLst>
        </pc:spChg>
        <pc:spChg chg="add del mod">
          <ac:chgData name="vaishnavipaladugu2604@outlook.com" userId="e5db52750ced6d2e" providerId="LiveId" clId="{602C7962-4A08-4661-813C-5480C2A75DF1}" dt="2023-08-16T14:20:33.961" v="308"/>
          <ac:spMkLst>
            <pc:docMk/>
            <pc:sldMk cId="1194376614" sldId="258"/>
            <ac:spMk id="48" creationId="{3644DA7C-DD34-2554-8FC7-39D8E4F4DA60}"/>
          </ac:spMkLst>
        </pc:spChg>
        <pc:spChg chg="add del mod">
          <ac:chgData name="vaishnavipaladugu2604@outlook.com" userId="e5db52750ced6d2e" providerId="LiveId" clId="{602C7962-4A08-4661-813C-5480C2A75DF1}" dt="2023-08-16T14:36:07.621" v="330"/>
          <ac:spMkLst>
            <pc:docMk/>
            <pc:sldMk cId="1194376614" sldId="258"/>
            <ac:spMk id="52" creationId="{0A451138-4938-6B26-49E1-45869D44969C}"/>
          </ac:spMkLst>
        </pc:spChg>
        <pc:graphicFrameChg chg="add del mod">
          <ac:chgData name="vaishnavipaladugu2604@outlook.com" userId="e5db52750ced6d2e" providerId="LiveId" clId="{602C7962-4A08-4661-813C-5480C2A75DF1}" dt="2023-08-16T13:14:53.877" v="9" actId="1957"/>
          <ac:graphicFrameMkLst>
            <pc:docMk/>
            <pc:sldMk cId="1194376614" sldId="258"/>
            <ac:graphicFrameMk id="7" creationId="{B59EB6E5-0594-BD4C-4F18-FD7C99213D08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3:18:47.905" v="14" actId="478"/>
          <ac:graphicFrameMkLst>
            <pc:docMk/>
            <pc:sldMk cId="1194376614" sldId="258"/>
            <ac:graphicFrameMk id="11" creationId="{26C23200-2A5B-B95A-E2C4-FEE9C465461C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3:20:07.549" v="17" actId="478"/>
          <ac:graphicFrameMkLst>
            <pc:docMk/>
            <pc:sldMk cId="1194376614" sldId="258"/>
            <ac:graphicFrameMk id="16" creationId="{FD708C44-1C2C-1CB2-8F70-050812A667C3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3:25:07.001" v="38" actId="478"/>
          <ac:graphicFrameMkLst>
            <pc:docMk/>
            <pc:sldMk cId="1194376614" sldId="258"/>
            <ac:graphicFrameMk id="22" creationId="{FD9990F4-F50B-98E9-1EF0-C58C70D7C7C6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3:27:36.411" v="95" actId="478"/>
          <ac:graphicFrameMkLst>
            <pc:docMk/>
            <pc:sldMk cId="1194376614" sldId="258"/>
            <ac:graphicFrameMk id="27" creationId="{A5E022CF-5566-AE36-DC0B-2C89FE2EDA5D}"/>
          </ac:graphicFrameMkLst>
        </pc:graphicFrameChg>
        <pc:graphicFrameChg chg="add del modGraphic">
          <ac:chgData name="vaishnavipaladugu2604@outlook.com" userId="e5db52750ced6d2e" providerId="LiveId" clId="{602C7962-4A08-4661-813C-5480C2A75DF1}" dt="2023-08-16T13:31:49.732" v="156" actId="478"/>
          <ac:graphicFrameMkLst>
            <pc:docMk/>
            <pc:sldMk cId="1194376614" sldId="258"/>
            <ac:graphicFrameMk id="32" creationId="{B120C4AB-E8CE-0926-831F-3CC2EE477FF5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3:53:04.488" v="306" actId="478"/>
          <ac:graphicFrameMkLst>
            <pc:docMk/>
            <pc:sldMk cId="1194376614" sldId="258"/>
            <ac:graphicFrameMk id="41" creationId="{47871DC9-6E2F-17F9-3EF8-46D7241D3CD8}"/>
          </ac:graphicFrameMkLst>
        </pc:graphicFrameChg>
        <pc:graphicFrameChg chg="add mod ord">
          <ac:chgData name="vaishnavipaladugu2604@outlook.com" userId="e5db52750ced6d2e" providerId="LiveId" clId="{602C7962-4A08-4661-813C-5480C2A75DF1}" dt="2023-08-18T11:57:21.389" v="2493" actId="1076"/>
          <ac:graphicFrameMkLst>
            <pc:docMk/>
            <pc:sldMk cId="1194376614" sldId="258"/>
            <ac:graphicFrameMk id="49" creationId="{128C131E-EED5-6663-16D0-F47A9050EE79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6T14:27:45.141" v="325" actId="478"/>
          <ac:graphicFrameMkLst>
            <pc:docMk/>
            <pc:sldMk cId="1194376614" sldId="258"/>
            <ac:graphicFrameMk id="50" creationId="{C7583976-EC60-4104-4524-D523FAC7C49A}"/>
          </ac:graphicFrameMkLst>
        </pc:graphicFrameChg>
        <pc:graphicFrameChg chg="add mod ord">
          <ac:chgData name="vaishnavipaladugu2604@outlook.com" userId="e5db52750ced6d2e" providerId="LiveId" clId="{602C7962-4A08-4661-813C-5480C2A75DF1}" dt="2023-08-18T11:58:08.389" v="2514"/>
          <ac:graphicFrameMkLst>
            <pc:docMk/>
            <pc:sldMk cId="1194376614" sldId="258"/>
            <ac:graphicFrameMk id="53" creationId="{D875C11A-614D-A627-C580-F1B3E59BE764}"/>
          </ac:graphicFrameMkLst>
        </pc:graphicFrameChg>
        <pc:cxnChg chg="add mod">
          <ac:chgData name="vaishnavipaladugu2604@outlook.com" userId="e5db52750ced6d2e" providerId="LiveId" clId="{602C7962-4A08-4661-813C-5480C2A75DF1}" dt="2023-08-16T13:46:43.610" v="211" actId="14100"/>
          <ac:cxnSpMkLst>
            <pc:docMk/>
            <pc:sldMk cId="1194376614" sldId="258"/>
            <ac:cxnSpMk id="44" creationId="{3C43851E-FC8B-CE11-F160-E2F55615103D}"/>
          </ac:cxnSpMkLst>
        </pc:cxnChg>
      </pc:sldChg>
      <pc:sldChg chg="addSp delSp modSp new mod">
        <pc:chgData name="vaishnavipaladugu2604@outlook.com" userId="e5db52750ced6d2e" providerId="LiveId" clId="{602C7962-4A08-4661-813C-5480C2A75DF1}" dt="2023-08-18T11:15:50.629" v="1226" actId="20577"/>
        <pc:sldMkLst>
          <pc:docMk/>
          <pc:sldMk cId="3445859198" sldId="259"/>
        </pc:sldMkLst>
        <pc:spChg chg="mod">
          <ac:chgData name="vaishnavipaladugu2604@outlook.com" userId="e5db52750ced6d2e" providerId="LiveId" clId="{602C7962-4A08-4661-813C-5480C2A75DF1}" dt="2023-08-18T11:15:50.629" v="1226" actId="20577"/>
          <ac:spMkLst>
            <pc:docMk/>
            <pc:sldMk cId="3445859198" sldId="259"/>
            <ac:spMk id="2" creationId="{425A856E-A8F0-C6BE-0D2E-3798CE3376F0}"/>
          </ac:spMkLst>
        </pc:spChg>
        <pc:spChg chg="del">
          <ac:chgData name="vaishnavipaladugu2604@outlook.com" userId="e5db52750ced6d2e" providerId="LiveId" clId="{602C7962-4A08-4661-813C-5480C2A75DF1}" dt="2023-08-18T10:50:54.470" v="493" actId="3680"/>
          <ac:spMkLst>
            <pc:docMk/>
            <pc:sldMk cId="3445859198" sldId="259"/>
            <ac:spMk id="3" creationId="{76A77638-E892-353F-82DD-726040899816}"/>
          </ac:spMkLst>
        </pc:spChg>
        <pc:spChg chg="add del mod">
          <ac:chgData name="vaishnavipaladugu2604@outlook.com" userId="e5db52750ced6d2e" providerId="LiveId" clId="{602C7962-4A08-4661-813C-5480C2A75DF1}" dt="2023-08-18T10:54:26.591" v="565" actId="478"/>
          <ac:spMkLst>
            <pc:docMk/>
            <pc:sldMk cId="3445859198" sldId="259"/>
            <ac:spMk id="7" creationId="{837AD5DB-9AC2-9F97-7A7E-C7FD45EDCA1C}"/>
          </ac:spMkLst>
        </pc:spChg>
        <pc:spChg chg="add del mod">
          <ac:chgData name="vaishnavipaladugu2604@outlook.com" userId="e5db52750ced6d2e" providerId="LiveId" clId="{602C7962-4A08-4661-813C-5480C2A75DF1}" dt="2023-08-18T10:54:49.936" v="581" actId="3680"/>
          <ac:spMkLst>
            <pc:docMk/>
            <pc:sldMk cId="3445859198" sldId="259"/>
            <ac:spMk id="9" creationId="{B5CFFF7C-5CF3-36D9-D32B-96FA9A4844CA}"/>
          </ac:spMkLst>
        </pc:spChg>
        <pc:graphicFrameChg chg="add del mod ord modGraphic">
          <ac:chgData name="vaishnavipaladugu2604@outlook.com" userId="e5db52750ced6d2e" providerId="LiveId" clId="{602C7962-4A08-4661-813C-5480C2A75DF1}" dt="2023-08-18T10:54:42.227" v="580" actId="478"/>
          <ac:graphicFrameMkLst>
            <pc:docMk/>
            <pc:sldMk cId="3445859198" sldId="259"/>
            <ac:graphicFrameMk id="4" creationId="{73662139-2AFF-98BF-3ECD-F1A9E939C31B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8T10:54:29.843" v="567" actId="3680"/>
          <ac:graphicFrameMkLst>
            <pc:docMk/>
            <pc:sldMk cId="3445859198" sldId="259"/>
            <ac:graphicFrameMk id="5" creationId="{DFC195F5-2CF6-899B-1DE4-F72630A57D26}"/>
          </ac:graphicFrameMkLst>
        </pc:graphicFrameChg>
        <pc:graphicFrameChg chg="add mod ord modGraphic">
          <ac:chgData name="vaishnavipaladugu2604@outlook.com" userId="e5db52750ced6d2e" providerId="LiveId" clId="{602C7962-4A08-4661-813C-5480C2A75DF1}" dt="2023-08-18T11:15:05.520" v="1219" actId="313"/>
          <ac:graphicFrameMkLst>
            <pc:docMk/>
            <pc:sldMk cId="3445859198" sldId="259"/>
            <ac:graphicFrameMk id="10" creationId="{8E078467-A368-05D3-7851-F3FA44FB46BC}"/>
          </ac:graphicFrameMkLst>
        </pc:graphicFrameChg>
      </pc:sldChg>
      <pc:sldChg chg="addSp delSp modSp new del mod">
        <pc:chgData name="vaishnavipaladugu2604@outlook.com" userId="e5db52750ced6d2e" providerId="LiveId" clId="{602C7962-4A08-4661-813C-5480C2A75DF1}" dt="2023-08-18T11:18:28.395" v="1246" actId="47"/>
        <pc:sldMkLst>
          <pc:docMk/>
          <pc:sldMk cId="470171383" sldId="260"/>
        </pc:sldMkLst>
        <pc:spChg chg="del">
          <ac:chgData name="vaishnavipaladugu2604@outlook.com" userId="e5db52750ced6d2e" providerId="LiveId" clId="{602C7962-4A08-4661-813C-5480C2A75DF1}" dt="2023-08-18T11:16:44.720" v="1228" actId="478"/>
          <ac:spMkLst>
            <pc:docMk/>
            <pc:sldMk cId="470171383" sldId="260"/>
            <ac:spMk id="2" creationId="{C96712A5-586D-1A04-6F9A-828984356E6F}"/>
          </ac:spMkLst>
        </pc:spChg>
        <pc:spChg chg="add del mod">
          <ac:chgData name="vaishnavipaladugu2604@outlook.com" userId="e5db52750ced6d2e" providerId="LiveId" clId="{602C7962-4A08-4661-813C-5480C2A75DF1}" dt="2023-08-18T11:18:15.995" v="1245"/>
          <ac:spMkLst>
            <pc:docMk/>
            <pc:sldMk cId="470171383" sldId="260"/>
            <ac:spMk id="3" creationId="{25618A6D-B0CB-3B34-A19A-DCD25CFECE37}"/>
          </ac:spMkLst>
        </pc:spChg>
        <pc:spChg chg="add mod">
          <ac:chgData name="vaishnavipaladugu2604@outlook.com" userId="e5db52750ced6d2e" providerId="LiveId" clId="{602C7962-4A08-4661-813C-5480C2A75DF1}" dt="2023-08-18T11:17:49.537" v="1241" actId="1076"/>
          <ac:spMkLst>
            <pc:docMk/>
            <pc:sldMk cId="470171383" sldId="260"/>
            <ac:spMk id="4" creationId="{E39A9E46-CC06-59A2-E057-1BA34C95CDC8}"/>
          </ac:spMkLst>
        </pc:spChg>
        <pc:spChg chg="add del mod">
          <ac:chgData name="vaishnavipaladugu2604@outlook.com" userId="e5db52750ced6d2e" providerId="LiveId" clId="{602C7962-4A08-4661-813C-5480C2A75DF1}" dt="2023-08-18T11:17:56.190" v="1243"/>
          <ac:spMkLst>
            <pc:docMk/>
            <pc:sldMk cId="470171383" sldId="260"/>
            <ac:spMk id="5" creationId="{218A45D2-AB53-34F2-A1E2-697B56904B3B}"/>
          </ac:spMkLst>
        </pc:spChg>
        <pc:spChg chg="add del mod">
          <ac:chgData name="vaishnavipaladugu2604@outlook.com" userId="e5db52750ced6d2e" providerId="LiveId" clId="{602C7962-4A08-4661-813C-5480C2A75DF1}" dt="2023-08-18T11:18:15.995" v="1245"/>
          <ac:spMkLst>
            <pc:docMk/>
            <pc:sldMk cId="470171383" sldId="260"/>
            <ac:spMk id="6" creationId="{8466ECF1-096B-EA3B-DFC6-ACC8447354CF}"/>
          </ac:spMkLst>
        </pc:spChg>
      </pc:sldChg>
      <pc:sldChg chg="addSp delSp modSp new mod ord">
        <pc:chgData name="vaishnavipaladugu2604@outlook.com" userId="e5db52750ced6d2e" providerId="LiveId" clId="{602C7962-4A08-4661-813C-5480C2A75DF1}" dt="2023-08-18T11:44:06.285" v="1990"/>
        <pc:sldMkLst>
          <pc:docMk/>
          <pc:sldMk cId="1701812629" sldId="260"/>
        </pc:sldMkLst>
        <pc:spChg chg="del">
          <ac:chgData name="vaishnavipaladugu2604@outlook.com" userId="e5db52750ced6d2e" providerId="LiveId" clId="{602C7962-4A08-4661-813C-5480C2A75DF1}" dt="2023-08-18T11:21:13.101" v="1279" actId="478"/>
          <ac:spMkLst>
            <pc:docMk/>
            <pc:sldMk cId="1701812629" sldId="260"/>
            <ac:spMk id="2" creationId="{7EBD41AC-3B4C-DC92-FB25-478F4BBF8051}"/>
          </ac:spMkLst>
        </pc:spChg>
        <pc:spChg chg="del">
          <ac:chgData name="vaishnavipaladugu2604@outlook.com" userId="e5db52750ced6d2e" providerId="LiveId" clId="{602C7962-4A08-4661-813C-5480C2A75DF1}" dt="2023-08-18T11:19:12.720" v="1249"/>
          <ac:spMkLst>
            <pc:docMk/>
            <pc:sldMk cId="1701812629" sldId="260"/>
            <ac:spMk id="3" creationId="{E719F1CB-0FE4-E246-0E4B-56F5BF1515AD}"/>
          </ac:spMkLst>
        </pc:spChg>
        <pc:spChg chg="add mod">
          <ac:chgData name="vaishnavipaladugu2604@outlook.com" userId="e5db52750ced6d2e" providerId="LiveId" clId="{602C7962-4A08-4661-813C-5480C2A75DF1}" dt="2023-08-18T11:25:31.457" v="1470" actId="1076"/>
          <ac:spMkLst>
            <pc:docMk/>
            <pc:sldMk cId="1701812629" sldId="260"/>
            <ac:spMk id="4" creationId="{1CD088AC-008E-E0DF-1A7B-70DC6A38ECB0}"/>
          </ac:spMkLst>
        </pc:spChg>
        <pc:spChg chg="add del mod">
          <ac:chgData name="vaishnavipaladugu2604@outlook.com" userId="e5db52750ced6d2e" providerId="LiveId" clId="{602C7962-4A08-4661-813C-5480C2A75DF1}" dt="2023-08-18T11:19:49.516" v="1257" actId="478"/>
          <ac:spMkLst>
            <pc:docMk/>
            <pc:sldMk cId="1701812629" sldId="260"/>
            <ac:spMk id="5" creationId="{E756CF41-C07F-D079-49A3-D6F63954EDC3}"/>
          </ac:spMkLst>
        </pc:spChg>
        <pc:spChg chg="add mod">
          <ac:chgData name="vaishnavipaladugu2604@outlook.com" userId="e5db52750ced6d2e" providerId="LiveId" clId="{602C7962-4A08-4661-813C-5480C2A75DF1}" dt="2023-08-18T11:25:48.846" v="1471" actId="1076"/>
          <ac:spMkLst>
            <pc:docMk/>
            <pc:sldMk cId="1701812629" sldId="260"/>
            <ac:spMk id="6" creationId="{FFAB4F54-5C32-F591-78DC-5101F37BF491}"/>
          </ac:spMkLst>
        </pc:spChg>
        <pc:spChg chg="add mod">
          <ac:chgData name="vaishnavipaladugu2604@outlook.com" userId="e5db52750ced6d2e" providerId="LiveId" clId="{602C7962-4A08-4661-813C-5480C2A75DF1}" dt="2023-08-18T11:25:52.687" v="1472" actId="1076"/>
          <ac:spMkLst>
            <pc:docMk/>
            <pc:sldMk cId="1701812629" sldId="260"/>
            <ac:spMk id="7" creationId="{BD803FCF-C3C2-2B11-C04F-2E5E75698202}"/>
          </ac:spMkLst>
        </pc:spChg>
      </pc:sldChg>
      <pc:sldChg chg="addSp delSp modSp new mod">
        <pc:chgData name="vaishnavipaladugu2604@outlook.com" userId="e5db52750ced6d2e" providerId="LiveId" clId="{602C7962-4A08-4661-813C-5480C2A75DF1}" dt="2023-08-18T11:58:08.389" v="2514"/>
        <pc:sldMkLst>
          <pc:docMk/>
          <pc:sldMk cId="1180581907" sldId="261"/>
        </pc:sldMkLst>
        <pc:spChg chg="mod">
          <ac:chgData name="vaishnavipaladugu2604@outlook.com" userId="e5db52750ced6d2e" providerId="LiveId" clId="{602C7962-4A08-4661-813C-5480C2A75DF1}" dt="2023-08-18T11:58:08.389" v="2514"/>
          <ac:spMkLst>
            <pc:docMk/>
            <pc:sldMk cId="1180581907" sldId="261"/>
            <ac:spMk id="2" creationId="{86EB7353-4130-C3B7-DA1A-04DCCCFCCFE8}"/>
          </ac:spMkLst>
        </pc:spChg>
        <pc:spChg chg="del">
          <ac:chgData name="vaishnavipaladugu2604@outlook.com" userId="e5db52750ced6d2e" providerId="LiveId" clId="{602C7962-4A08-4661-813C-5480C2A75DF1}" dt="2023-08-18T11:27:40.791" v="1501" actId="3680"/>
          <ac:spMkLst>
            <pc:docMk/>
            <pc:sldMk cId="1180581907" sldId="261"/>
            <ac:spMk id="3" creationId="{A1BEAACA-D67F-3CA3-1478-7661F81EB48D}"/>
          </ac:spMkLst>
        </pc:spChg>
        <pc:spChg chg="add del mod">
          <ac:chgData name="vaishnavipaladugu2604@outlook.com" userId="e5db52750ced6d2e" providerId="LiveId" clId="{602C7962-4A08-4661-813C-5480C2A75DF1}" dt="2023-08-18T11:28:46.039" v="1505" actId="3680"/>
          <ac:spMkLst>
            <pc:docMk/>
            <pc:sldMk cId="1180581907" sldId="261"/>
            <ac:spMk id="6" creationId="{E3ABC38D-1B4B-2CC9-79CB-4998C4CAA19D}"/>
          </ac:spMkLst>
        </pc:spChg>
        <pc:graphicFrameChg chg="add del mod ord modGraphic">
          <ac:chgData name="vaishnavipaladugu2604@outlook.com" userId="e5db52750ced6d2e" providerId="LiveId" clId="{602C7962-4A08-4661-813C-5480C2A75DF1}" dt="2023-08-18T11:28:22.695" v="1504" actId="478"/>
          <ac:graphicFrameMkLst>
            <pc:docMk/>
            <pc:sldMk cId="1180581907" sldId="261"/>
            <ac:graphicFrameMk id="4" creationId="{2F44542C-CD0F-3007-9855-26BFF7EFB003}"/>
          </ac:graphicFrameMkLst>
        </pc:graphicFrameChg>
        <pc:graphicFrameChg chg="add mod ord modGraphic">
          <ac:chgData name="vaishnavipaladugu2604@outlook.com" userId="e5db52750ced6d2e" providerId="LiveId" clId="{602C7962-4A08-4661-813C-5480C2A75DF1}" dt="2023-08-18T11:43:26.854" v="1987" actId="20577"/>
          <ac:graphicFrameMkLst>
            <pc:docMk/>
            <pc:sldMk cId="1180581907" sldId="261"/>
            <ac:graphicFrameMk id="7" creationId="{0852A915-E3D3-D1FA-9577-06871E67BDDB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8T11:40:16.832" v="1927" actId="478"/>
          <ac:graphicFrameMkLst>
            <pc:docMk/>
            <pc:sldMk cId="1180581907" sldId="261"/>
            <ac:graphicFrameMk id="8" creationId="{64F7CDF1-A614-5AD4-BC43-0F5587BDEB05}"/>
          </ac:graphicFrameMkLst>
        </pc:graphicFrameChg>
        <pc:graphicFrameChg chg="add del mod">
          <ac:chgData name="vaishnavipaladugu2604@outlook.com" userId="e5db52750ced6d2e" providerId="LiveId" clId="{602C7962-4A08-4661-813C-5480C2A75DF1}" dt="2023-08-18T11:41:51.335" v="1930" actId="478"/>
          <ac:graphicFrameMkLst>
            <pc:docMk/>
            <pc:sldMk cId="1180581907" sldId="261"/>
            <ac:graphicFrameMk id="9" creationId="{D58F3B66-E022-F97C-CE61-7464332F7B93}"/>
          </ac:graphicFrameMkLst>
        </pc:graphicFrameChg>
        <pc:graphicFrameChg chg="add del modGraphic">
          <ac:chgData name="vaishnavipaladugu2604@outlook.com" userId="e5db52750ced6d2e" providerId="LiveId" clId="{602C7962-4A08-4661-813C-5480C2A75DF1}" dt="2023-08-18T11:42:41.613" v="1937" actId="478"/>
          <ac:graphicFrameMkLst>
            <pc:docMk/>
            <pc:sldMk cId="1180581907" sldId="261"/>
            <ac:graphicFrameMk id="10" creationId="{BD4FE284-4A95-A064-1B4B-483D9A9716E3}"/>
          </ac:graphicFrameMkLst>
        </pc:graphicFrameChg>
      </pc:sldChg>
      <pc:sldChg chg="modSp new mod">
        <pc:chgData name="vaishnavipaladugu2604@outlook.com" userId="e5db52750ced6d2e" providerId="LiveId" clId="{602C7962-4A08-4661-813C-5480C2A75DF1}" dt="2023-08-18T11:52:55.266" v="2464" actId="3062"/>
        <pc:sldMkLst>
          <pc:docMk/>
          <pc:sldMk cId="2221969055" sldId="262"/>
        </pc:sldMkLst>
        <pc:spChg chg="mod">
          <ac:chgData name="vaishnavipaladugu2604@outlook.com" userId="e5db52750ced6d2e" providerId="LiveId" clId="{602C7962-4A08-4661-813C-5480C2A75DF1}" dt="2023-08-18T11:52:55.266" v="2464" actId="3062"/>
          <ac:spMkLst>
            <pc:docMk/>
            <pc:sldMk cId="2221969055" sldId="262"/>
            <ac:spMk id="2" creationId="{5E7F28AF-087D-4333-D63E-1A0B859B5B84}"/>
          </ac:spMkLst>
        </pc:spChg>
        <pc:spChg chg="mod">
          <ac:chgData name="vaishnavipaladugu2604@outlook.com" userId="e5db52750ced6d2e" providerId="LiveId" clId="{602C7962-4A08-4661-813C-5480C2A75DF1}" dt="2023-08-18T11:52:40.324" v="2460" actId="207"/>
          <ac:spMkLst>
            <pc:docMk/>
            <pc:sldMk cId="2221969055" sldId="262"/>
            <ac:spMk id="3" creationId="{9A7468CF-448B-7455-2CE3-F4FA0150E0D0}"/>
          </ac:spMkLst>
        </pc:spChg>
      </pc:sldChg>
      <pc:sldChg chg="addSp delSp modSp new mod">
        <pc:chgData name="vaishnavipaladugu2604@outlook.com" userId="e5db52750ced6d2e" providerId="LiveId" clId="{602C7962-4A08-4661-813C-5480C2A75DF1}" dt="2023-08-18T12:01:27.614" v="2544" actId="208"/>
        <pc:sldMkLst>
          <pc:docMk/>
          <pc:sldMk cId="1434235074" sldId="263"/>
        </pc:sldMkLst>
        <pc:spChg chg="mod">
          <ac:chgData name="vaishnavipaladugu2604@outlook.com" userId="e5db52750ced6d2e" providerId="LiveId" clId="{602C7962-4A08-4661-813C-5480C2A75DF1}" dt="2023-08-18T12:00:34.423" v="2538" actId="339"/>
          <ac:spMkLst>
            <pc:docMk/>
            <pc:sldMk cId="1434235074" sldId="263"/>
            <ac:spMk id="2" creationId="{A0B2B11A-4641-59D7-D705-F477F596273D}"/>
          </ac:spMkLst>
        </pc:spChg>
        <pc:spChg chg="del">
          <ac:chgData name="vaishnavipaladugu2604@outlook.com" userId="e5db52750ced6d2e" providerId="LiveId" clId="{602C7962-4A08-4661-813C-5480C2A75DF1}" dt="2023-08-18T11:58:58.881" v="2516" actId="478"/>
          <ac:spMkLst>
            <pc:docMk/>
            <pc:sldMk cId="1434235074" sldId="263"/>
            <ac:spMk id="3" creationId="{1A7912CF-9CCA-84B9-2214-C6649BD0660E}"/>
          </ac:spMkLst>
        </pc:spChg>
        <pc:spChg chg="add mod">
          <ac:chgData name="vaishnavipaladugu2604@outlook.com" userId="e5db52750ced6d2e" providerId="LiveId" clId="{602C7962-4A08-4661-813C-5480C2A75DF1}" dt="2023-08-18T12:01:27.614" v="2544" actId="208"/>
          <ac:spMkLst>
            <pc:docMk/>
            <pc:sldMk cId="1434235074" sldId="263"/>
            <ac:spMk id="4" creationId="{4EBE7B1C-23CE-D78F-8679-C3A3D55AC6D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Price</a:t>
            </a:r>
            <a:r>
              <a:rPr lang="en-IN" baseline="0" dirty="0"/>
              <a:t> range between 3 competitor's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Compitator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Sheet1!$A$3:$B$9</c:f>
              <c:multiLvlStrCache>
                <c:ptCount val="6"/>
                <c:lvl>
                  <c:pt idx="0">
                    <c:v>only vada</c:v>
                  </c:pt>
                  <c:pt idx="1">
                    <c:v>vada-pav</c:v>
                  </c:pt>
                  <c:pt idx="2">
                    <c:v>cheese vada-pav</c:v>
                  </c:pt>
                  <c:pt idx="3">
                    <c:v>onion vada-pav</c:v>
                  </c:pt>
                  <c:pt idx="4">
                    <c:v>masala vada-pav</c:v>
                  </c:pt>
                  <c:pt idx="5">
                    <c:v>Special ulta vada-pav</c:v>
                  </c:pt>
                </c:lvl>
                <c:lvl>
                  <c:pt idx="0">
                    <c:v>8</c:v>
                  </c:pt>
                  <c:pt idx="1">
                    <c:v>10</c:v>
                  </c:pt>
                  <c:pt idx="2">
                    <c:v>20</c:v>
                  </c:pt>
                  <c:pt idx="3">
                    <c:v>35</c:v>
                  </c:pt>
                  <c:pt idx="4">
                    <c:v>40</c:v>
                  </c:pt>
                  <c:pt idx="5">
                    <c:v>30</c:v>
                  </c:pt>
                </c:lvl>
              </c:multiLvlStrCache>
            </c:multiLvlStrRef>
          </c:cat>
          <c:val>
            <c:numRef>
              <c:f>Sheet1!$C$3:$C$9</c:f>
              <c:numCache>
                <c:formatCode>0%</c:formatCode>
                <c:ptCount val="7"/>
                <c:pt idx="0">
                  <c:v>0.55000000000000004</c:v>
                </c:pt>
                <c:pt idx="1">
                  <c:v>0.8</c:v>
                </c:pt>
                <c:pt idx="2">
                  <c:v>0.6</c:v>
                </c:pt>
                <c:pt idx="3">
                  <c:v>0.2</c:v>
                </c:pt>
                <c:pt idx="4">
                  <c:v>0.45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3-42E2-8005-5F1498249F8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Compitator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Sheet1!$A$3:$B$9</c:f>
              <c:multiLvlStrCache>
                <c:ptCount val="6"/>
                <c:lvl>
                  <c:pt idx="0">
                    <c:v>only vada</c:v>
                  </c:pt>
                  <c:pt idx="1">
                    <c:v>vada-pav</c:v>
                  </c:pt>
                  <c:pt idx="2">
                    <c:v>cheese vada-pav</c:v>
                  </c:pt>
                  <c:pt idx="3">
                    <c:v>onion vada-pav</c:v>
                  </c:pt>
                  <c:pt idx="4">
                    <c:v>masala vada-pav</c:v>
                  </c:pt>
                  <c:pt idx="5">
                    <c:v>Special ulta vada-pav</c:v>
                  </c:pt>
                </c:lvl>
                <c:lvl>
                  <c:pt idx="0">
                    <c:v>8</c:v>
                  </c:pt>
                  <c:pt idx="1">
                    <c:v>10</c:v>
                  </c:pt>
                  <c:pt idx="2">
                    <c:v>20</c:v>
                  </c:pt>
                  <c:pt idx="3">
                    <c:v>35</c:v>
                  </c:pt>
                  <c:pt idx="4">
                    <c:v>40</c:v>
                  </c:pt>
                  <c:pt idx="5">
                    <c:v>30</c:v>
                  </c:pt>
                </c:lvl>
              </c:multiLvlStrCache>
            </c:multiLvlStrRef>
          </c:cat>
          <c:val>
            <c:numRef>
              <c:f>Sheet1!$D$3:$D$9</c:f>
              <c:numCache>
                <c:formatCode>0%</c:formatCode>
                <c:ptCount val="7"/>
                <c:pt idx="0">
                  <c:v>0.2</c:v>
                </c:pt>
                <c:pt idx="1">
                  <c:v>0.9</c:v>
                </c:pt>
                <c:pt idx="2">
                  <c:v>0.45</c:v>
                </c:pt>
                <c:pt idx="3">
                  <c:v>0.3</c:v>
                </c:pt>
                <c:pt idx="4">
                  <c:v>0.4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D3-42E2-8005-5F1498249F81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Compitator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Sheet1!$A$3:$B$9</c:f>
              <c:multiLvlStrCache>
                <c:ptCount val="6"/>
                <c:lvl>
                  <c:pt idx="0">
                    <c:v>only vada</c:v>
                  </c:pt>
                  <c:pt idx="1">
                    <c:v>vada-pav</c:v>
                  </c:pt>
                  <c:pt idx="2">
                    <c:v>cheese vada-pav</c:v>
                  </c:pt>
                  <c:pt idx="3">
                    <c:v>onion vada-pav</c:v>
                  </c:pt>
                  <c:pt idx="4">
                    <c:v>masala vada-pav</c:v>
                  </c:pt>
                  <c:pt idx="5">
                    <c:v>Special ulta vada-pav</c:v>
                  </c:pt>
                </c:lvl>
                <c:lvl>
                  <c:pt idx="0">
                    <c:v>8</c:v>
                  </c:pt>
                  <c:pt idx="1">
                    <c:v>10</c:v>
                  </c:pt>
                  <c:pt idx="2">
                    <c:v>20</c:v>
                  </c:pt>
                  <c:pt idx="3">
                    <c:v>35</c:v>
                  </c:pt>
                  <c:pt idx="4">
                    <c:v>40</c:v>
                  </c:pt>
                  <c:pt idx="5">
                    <c:v>30</c:v>
                  </c:pt>
                </c:lvl>
              </c:multiLvlStrCache>
            </c:multiLvlStrRef>
          </c:cat>
          <c:val>
            <c:numRef>
              <c:f>Sheet1!$E$3:$E$9</c:f>
              <c:numCache>
                <c:formatCode>0%</c:formatCode>
                <c:ptCount val="7"/>
                <c:pt idx="0">
                  <c:v>0.1</c:v>
                </c:pt>
                <c:pt idx="1">
                  <c:v>0.99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D3-42E2-8005-5F1498249F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0461664"/>
        <c:axId val="462944864"/>
      </c:barChart>
      <c:catAx>
        <c:axId val="3104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4864"/>
        <c:crosses val="autoZero"/>
        <c:auto val="1"/>
        <c:lblAlgn val="ctr"/>
        <c:lblOffset val="100"/>
        <c:noMultiLvlLbl val="0"/>
      </c:catAx>
      <c:valAx>
        <c:axId val="46294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61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Price</a:t>
            </a:r>
            <a:r>
              <a:rPr lang="en-IN" baseline="0" dirty="0"/>
              <a:t> range between new start up shop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Sheet1!$C$1:$C$2</c:f>
              <c:strCache>
                <c:ptCount val="2"/>
                <c:pt idx="0">
                  <c:v>Num of customres</c:v>
                </c:pt>
                <c:pt idx="1">
                  <c:v>Compitator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only vada</c:v>
                </c:pt>
                <c:pt idx="1">
                  <c:v>vada-pav</c:v>
                </c:pt>
                <c:pt idx="2">
                  <c:v>cheese vada-pav</c:v>
                </c:pt>
                <c:pt idx="3">
                  <c:v>onion vada-pav</c:v>
                </c:pt>
                <c:pt idx="4">
                  <c:v>masala vada-pav</c:v>
                </c:pt>
                <c:pt idx="5">
                  <c:v>Special ulta vada-pav</c:v>
                </c:pt>
              </c:strCache>
            </c:strRef>
          </c:cat>
          <c:val>
            <c:numRef>
              <c:f>Sheet1!$C$3:$C$8</c:f>
              <c:numCache>
                <c:formatCode>0%</c:formatCode>
                <c:ptCount val="6"/>
                <c:pt idx="0">
                  <c:v>0.55000000000000004</c:v>
                </c:pt>
                <c:pt idx="1">
                  <c:v>0.8</c:v>
                </c:pt>
                <c:pt idx="2">
                  <c:v>0.6</c:v>
                </c:pt>
                <c:pt idx="3">
                  <c:v>0.2</c:v>
                </c:pt>
                <c:pt idx="4">
                  <c:v>0.45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3-4B7A-9BF1-74C6075DC462}"/>
            </c:ext>
          </c:extLst>
        </c:ser>
        <c:ser>
          <c:idx val="1"/>
          <c:order val="1"/>
          <c:tx>
            <c:strRef>
              <c:f>Sheet1!$D$1:$D$2</c:f>
              <c:strCache>
                <c:ptCount val="2"/>
                <c:pt idx="0">
                  <c:v>Num of customres</c:v>
                </c:pt>
                <c:pt idx="1">
                  <c:v>Compitator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only vada</c:v>
                </c:pt>
                <c:pt idx="1">
                  <c:v>vada-pav</c:v>
                </c:pt>
                <c:pt idx="2">
                  <c:v>cheese vada-pav</c:v>
                </c:pt>
                <c:pt idx="3">
                  <c:v>onion vada-pav</c:v>
                </c:pt>
                <c:pt idx="4">
                  <c:v>masala vada-pav</c:v>
                </c:pt>
                <c:pt idx="5">
                  <c:v>Special ulta vada-pav</c:v>
                </c:pt>
              </c:strCache>
            </c:strRef>
          </c:cat>
          <c:val>
            <c:numRef>
              <c:f>Sheet1!$D$3:$D$8</c:f>
              <c:numCache>
                <c:formatCode>0%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0.45</c:v>
                </c:pt>
                <c:pt idx="3">
                  <c:v>0.3</c:v>
                </c:pt>
                <c:pt idx="4">
                  <c:v>0.4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3-4B7A-9BF1-74C6075DC462}"/>
            </c:ext>
          </c:extLst>
        </c:ser>
        <c:ser>
          <c:idx val="2"/>
          <c:order val="2"/>
          <c:tx>
            <c:strRef>
              <c:f>Sheet1!$E$1:$E$2</c:f>
              <c:strCache>
                <c:ptCount val="2"/>
                <c:pt idx="0">
                  <c:v>Num of customres</c:v>
                </c:pt>
                <c:pt idx="1">
                  <c:v>Compitator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only vada</c:v>
                </c:pt>
                <c:pt idx="1">
                  <c:v>vada-pav</c:v>
                </c:pt>
                <c:pt idx="2">
                  <c:v>cheese vada-pav</c:v>
                </c:pt>
                <c:pt idx="3">
                  <c:v>onion vada-pav</c:v>
                </c:pt>
                <c:pt idx="4">
                  <c:v>masala vada-pav</c:v>
                </c:pt>
                <c:pt idx="5">
                  <c:v>Special ulta vada-pav</c:v>
                </c:pt>
              </c:strCache>
            </c:strRef>
          </c:cat>
          <c:val>
            <c:numRef>
              <c:f>Sheet1!$E$3:$E$8</c:f>
              <c:numCache>
                <c:formatCode>0%</c:formatCode>
                <c:ptCount val="6"/>
                <c:pt idx="0">
                  <c:v>0.1</c:v>
                </c:pt>
                <c:pt idx="1">
                  <c:v>0.99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63-4B7A-9BF1-74C6075DC462}"/>
            </c:ext>
          </c:extLst>
        </c:ser>
        <c:ser>
          <c:idx val="3"/>
          <c:order val="3"/>
          <c:tx>
            <c:strRef>
              <c:f>Sheet1!$F$1:$F$2</c:f>
              <c:strCache>
                <c:ptCount val="2"/>
                <c:pt idx="0">
                  <c:v>Num of customres</c:v>
                </c:pt>
                <c:pt idx="1">
                  <c:v>Compitator 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only vada</c:v>
                </c:pt>
                <c:pt idx="1">
                  <c:v>vada-pav</c:v>
                </c:pt>
                <c:pt idx="2">
                  <c:v>cheese vada-pav</c:v>
                </c:pt>
                <c:pt idx="3">
                  <c:v>onion vada-pav</c:v>
                </c:pt>
                <c:pt idx="4">
                  <c:v>masala vada-pav</c:v>
                </c:pt>
                <c:pt idx="5">
                  <c:v>Special ulta vada-pav</c:v>
                </c:pt>
              </c:strCache>
            </c:strRef>
          </c:cat>
          <c:val>
            <c:numRef>
              <c:f>Sheet1!$F$3:$F$8</c:f>
              <c:numCache>
                <c:formatCode>0%</c:formatCode>
                <c:ptCount val="6"/>
                <c:pt idx="0">
                  <c:v>0.1</c:v>
                </c:pt>
                <c:pt idx="1">
                  <c:v>0.7</c:v>
                </c:pt>
                <c:pt idx="2">
                  <c:v>0.4</c:v>
                </c:pt>
                <c:pt idx="3">
                  <c:v>0.55000000000000004</c:v>
                </c:pt>
                <c:pt idx="4">
                  <c:v>0.85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63-4B7A-9BF1-74C6075DC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800560"/>
        <c:axId val="812193488"/>
      </c:barChart>
      <c:catAx>
        <c:axId val="63480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93488"/>
        <c:crosses val="autoZero"/>
        <c:auto val="1"/>
        <c:lblAlgn val="ctr"/>
        <c:lblOffset val="100"/>
        <c:noMultiLvlLbl val="0"/>
      </c:catAx>
      <c:valAx>
        <c:axId val="81219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0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364F-00CE-E8BB-36D0-8E459826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965C3-59BD-09FF-B2DA-E8B31F860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07EA-9B83-6C8A-4463-C06E9CAD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3027-C984-98FE-946F-A1F8C35F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419F-BD73-3F51-8E64-43FAF82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7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9A45-CE1C-FCCC-867F-C364D9EF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E361-8AA0-3326-606F-730D0E6B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B4F8-9486-245B-A5E4-1F8A468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0B09-B79B-B838-02D4-E54EF6A5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FD39-F20A-F25B-19BF-1DCDB37E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8373F-42BB-A420-8620-E0041EBA6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D47C-0F83-B781-1370-49FA3551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0E29-412D-8AD6-11C1-FD591821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C06A-DA6B-22AE-5E87-2A1FED20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A2F2-1D79-B3D9-1008-E2F1606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72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EF5A-D51F-2D97-E44E-F7BF7DA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242B-54C1-CDDF-ECC4-05E0C438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1E05-9EB4-B4A6-169F-EE15ED3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62D6-C527-58DC-BA0F-231CE35C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4E5-DC09-D7E8-B640-558016BA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1D7D-515D-D7AD-CE10-D90B087A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8C5E-1213-6628-A84C-D7C6DBED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25EC-7250-BB55-E63D-5918FDCF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1ED5-3C14-8E80-0849-26EBBEF4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7656-939D-93AA-4A4D-7CDDFD7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6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77C0-19D1-EA9A-BCAC-8D554FE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2529-0C28-48CF-9257-4975B870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A056B-6D9E-554C-51B0-5D49F385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D191-D102-B576-C17F-9C4B8130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9220-0583-D630-2E58-142B80EB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E6A2-3A97-C532-B6DC-C815BC72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9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1E04-4FD3-E10B-6ECF-00FDCD14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0271-A7B6-8B49-E2D8-249966C3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F846-9236-38EA-3A3C-1A2E655C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D0514-97E6-11BC-3D4A-E13120C71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92BDE-F387-B41E-9E0D-C79028FDA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D6B3F-91E9-A01C-58B6-71F71D50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3B505-A200-44F2-09C7-959E1A43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18F37-849A-2CD4-1FFF-A9FE97EF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6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2FFE-8928-7CFB-C937-E9A68337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194A9-DFC2-0CB4-ED87-E37509F1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71DD6-CEEA-09FE-C274-5966046D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B284D-2451-06CC-9404-CB51DD0D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44F67-7456-DC84-6742-D60BE170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E5FBE-6B14-E9E1-0703-D1817E45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2518-6694-C062-F591-EF64FEB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7EA5-CC87-6A2F-68FB-93C37367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AD0C-FC33-ABE9-305B-0AC019EB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E5CDC-0AF7-9964-A7B0-CA00129B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BFFF-5C01-8FF2-47A0-E946865D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B723-CD74-7DA6-864D-93F040BF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3FBC-48FA-6358-2A72-3A3D8A8B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3CBD-9A1E-D8B9-4712-8790D557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CD1C8-45A0-1127-CF6F-4EEC2B17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9217A-56C3-DFAB-B5A1-4912D674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96F1-49CA-3A73-991B-80C6A492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AA4E-6BFA-FFFF-5835-F3C3AB93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21DC5-C58F-1451-9F29-AA4041C8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7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7FC37-2062-05D1-62FC-C68C0EF2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58C0-9249-0579-453E-FB820442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1286-EC1A-2559-4CBD-724EF736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0012-68F0-4E53-BD13-2A0B1DFD761C}" type="datetimeFigureOut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C152-67CC-F61F-25D5-DDA3F90EE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EEA7-B777-3986-DF8B-E08E92B1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A4B3-B185-44B6-9BDA-13936A8006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0E9-B423-092C-F6F7-5D4B6663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Case Study on vadapav shop.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45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896F-BBD9-C473-0E4A-8EDA729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a vadapav marketing strategy.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25F-4D69-C608-9877-9EEAB4DDD4B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Target the area with corporate offices/colleges.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Start marketing aggressively and give more offers comparing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with other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competitors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Give Siting facility to the customer with attractive manner.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Maintain different taste and varieties in that vada-pav, because the customers visit this shop regularly.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Get associated with Zomato, Swiggy, Foodpanda, UberEATS etc.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Expand business with Social media like just-dial, Instagram, facebook, foodblogs, wordpress, &amp; whatsapp orders through.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Payment mode options i.e cash, BHIM, UPI, Gpay, phonepay.</a:t>
            </a:r>
          </a:p>
          <a:p>
            <a:pPr marL="0" indent="0">
              <a:buNone/>
            </a:pP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0F8-F898-910E-B023-0ECBA7A6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rmAutofit fontScale="90000"/>
          </a:bodyPr>
          <a:lstStyle/>
          <a:p>
            <a:r>
              <a:rPr lang="en-IN"/>
              <a:t>A. Price</a:t>
            </a:r>
            <a:endParaRPr lang="en-IN" dirty="0"/>
          </a:p>
        </p:txBody>
      </p:sp>
      <p:graphicFrame>
        <p:nvGraphicFramePr>
          <p:cNvPr id="49" name="Content Placeholder 48">
            <a:extLst>
              <a:ext uri="{FF2B5EF4-FFF2-40B4-BE49-F238E27FC236}">
                <a16:creationId xmlns:a16="http://schemas.microsoft.com/office/drawing/2014/main" id="{128C131E-EED5-6663-16D0-F47A9050EE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0779857"/>
              </p:ext>
            </p:extLst>
          </p:nvPr>
        </p:nvGraphicFramePr>
        <p:xfrm>
          <a:off x="579120" y="1432560"/>
          <a:ext cx="5440680" cy="4744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D875C11A-614D-A627-C580-F1B3E59BE7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8332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3851E-FC8B-CE11-F160-E2F55615103D}"/>
              </a:ext>
            </a:extLst>
          </p:cNvPr>
          <p:cNvCxnSpPr>
            <a:cxnSpLocks/>
          </p:cNvCxnSpPr>
          <p:nvPr/>
        </p:nvCxnSpPr>
        <p:spPr>
          <a:xfrm>
            <a:off x="579120" y="5791200"/>
            <a:ext cx="495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7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856E-A8F0-C6BE-0D2E-3798CE33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83820"/>
            <a:ext cx="3746116" cy="441960"/>
          </a:xfrm>
        </p:spPr>
        <p:txBody>
          <a:bodyPr>
            <a:normAutofit fontScale="90000"/>
          </a:bodyPr>
          <a:lstStyle/>
          <a:p>
            <a:r>
              <a:rPr lang="en-IN" dirty="0"/>
              <a:t>B. Differentiation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E078467-A368-05D3-7851-F3FA44FB4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92418"/>
              </p:ext>
            </p:extLst>
          </p:nvPr>
        </p:nvGraphicFramePr>
        <p:xfrm>
          <a:off x="1256176" y="525780"/>
          <a:ext cx="10515602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52">
                  <a:extLst>
                    <a:ext uri="{9D8B030D-6E8A-4147-A177-3AD203B41FA5}">
                      <a16:colId xmlns:a16="http://schemas.microsoft.com/office/drawing/2014/main" val="949132301"/>
                    </a:ext>
                  </a:extLst>
                </a:gridCol>
                <a:gridCol w="2064352">
                  <a:extLst>
                    <a:ext uri="{9D8B030D-6E8A-4147-A177-3AD203B41FA5}">
                      <a16:colId xmlns:a16="http://schemas.microsoft.com/office/drawing/2014/main" val="2539826955"/>
                    </a:ext>
                  </a:extLst>
                </a:gridCol>
                <a:gridCol w="2049392">
                  <a:extLst>
                    <a:ext uri="{9D8B030D-6E8A-4147-A177-3AD203B41FA5}">
                      <a16:colId xmlns:a16="http://schemas.microsoft.com/office/drawing/2014/main" val="3445296675"/>
                    </a:ext>
                  </a:extLst>
                </a:gridCol>
                <a:gridCol w="2079311">
                  <a:extLst>
                    <a:ext uri="{9D8B030D-6E8A-4147-A177-3AD203B41FA5}">
                      <a16:colId xmlns:a16="http://schemas.microsoft.com/office/drawing/2014/main" val="3036028338"/>
                    </a:ext>
                  </a:extLst>
                </a:gridCol>
                <a:gridCol w="2258195">
                  <a:extLst>
                    <a:ext uri="{9D8B030D-6E8A-4147-A177-3AD203B41FA5}">
                      <a16:colId xmlns:a16="http://schemas.microsoft.com/office/drawing/2014/main" val="214581046"/>
                    </a:ext>
                  </a:extLst>
                </a:gridCol>
              </a:tblGrid>
              <a:tr h="956774">
                <a:tc>
                  <a:txBody>
                    <a:bodyPr/>
                    <a:lstStyle/>
                    <a:p>
                      <a:r>
                        <a:rPr lang="en-IN" sz="2400" dirty="0"/>
                        <a:t>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Services &amp; Amenities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Social media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Delivery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Payment mode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48597"/>
                  </a:ext>
                </a:extLst>
              </a:tr>
              <a:tr h="782815">
                <a:tc>
                  <a:txBody>
                    <a:bodyPr/>
                    <a:lstStyle/>
                    <a:p>
                      <a:r>
                        <a:rPr lang="en-IN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Outdoor seating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Home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Just-dial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Facebook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Having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Cash</a:t>
                      </a:r>
                    </a:p>
                    <a:p>
                      <a:r>
                        <a:rPr lang="en-IN" sz="1600" dirty="0"/>
                        <a:t>Phone-pay</a:t>
                      </a:r>
                    </a:p>
                    <a:p>
                      <a:r>
                        <a:rPr lang="en-IN" sz="1600" dirty="0"/>
                        <a:t>G-pay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6641"/>
                  </a:ext>
                </a:extLst>
              </a:tr>
              <a:tr h="1014761">
                <a:tc>
                  <a:txBody>
                    <a:bodyPr/>
                    <a:lstStyle/>
                    <a:p>
                      <a:r>
                        <a:rPr lang="en-IN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Outdoor seating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Home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Parking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Just-dial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Facebook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WordPress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Having &amp; take away</a:t>
                      </a:r>
                    </a:p>
                    <a:p>
                      <a:r>
                        <a:rPr lang="en-IN" sz="1600" dirty="0"/>
                        <a:t>Home delivery services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Cash</a:t>
                      </a:r>
                    </a:p>
                    <a:p>
                      <a:r>
                        <a:rPr lang="en-IN" sz="1600" dirty="0"/>
                        <a:t>Phone-pay</a:t>
                      </a:r>
                    </a:p>
                    <a:p>
                      <a:r>
                        <a:rPr lang="en-IN" sz="1600" dirty="0"/>
                        <a:t>G-pay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09203"/>
                  </a:ext>
                </a:extLst>
              </a:tr>
              <a:tr h="1478652">
                <a:tc>
                  <a:txBody>
                    <a:bodyPr/>
                    <a:lstStyle/>
                    <a:p>
                      <a:r>
                        <a:rPr lang="en-IN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Outdoor seating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Home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Parking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Just-dial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Facebook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WordPress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WhatsApp order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Online delivery </a:t>
                      </a:r>
                    </a:p>
                    <a:p>
                      <a:r>
                        <a:rPr lang="en-IN" sz="1600" dirty="0"/>
                        <a:t>Having &amp; take away</a:t>
                      </a:r>
                    </a:p>
                    <a:p>
                      <a:r>
                        <a:rPr lang="en-IN" sz="16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Cash</a:t>
                      </a:r>
                    </a:p>
                    <a:p>
                      <a:r>
                        <a:rPr lang="en-IN" sz="1600" dirty="0"/>
                        <a:t>Phone-pay</a:t>
                      </a:r>
                    </a:p>
                    <a:p>
                      <a:r>
                        <a:rPr lang="en-IN" sz="1600" dirty="0"/>
                        <a:t>G-pay</a:t>
                      </a:r>
                    </a:p>
                    <a:p>
                      <a:r>
                        <a:rPr lang="en-IN" sz="1600" dirty="0"/>
                        <a:t>UPI</a:t>
                      </a:r>
                    </a:p>
                    <a:p>
                      <a:r>
                        <a:rPr lang="en-IN" sz="1600" dirty="0"/>
                        <a:t>BHIM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04021"/>
                  </a:ext>
                </a:extLst>
              </a:tr>
              <a:tr h="1710598">
                <a:tc>
                  <a:txBody>
                    <a:bodyPr/>
                    <a:lstStyle/>
                    <a:p>
                      <a:r>
                        <a:rPr lang="en-IN" sz="1600" dirty="0"/>
                        <a:t>D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Outdoor seating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Home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Parking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Wi-Fi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Just-dial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Facebook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WordPress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Instagram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Food blogs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600" dirty="0"/>
                        <a:t>WhatsApp orders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Online delivery</a:t>
                      </a:r>
                    </a:p>
                    <a:p>
                      <a:r>
                        <a:rPr lang="en-IN" sz="1600" dirty="0"/>
                        <a:t>Zomato </a:t>
                      </a:r>
                    </a:p>
                    <a:p>
                      <a:r>
                        <a:rPr lang="en-IN" sz="1600" dirty="0"/>
                        <a:t>Swingy</a:t>
                      </a:r>
                    </a:p>
                    <a:p>
                      <a:r>
                        <a:rPr lang="en-IN" sz="1600" dirty="0"/>
                        <a:t>Food panda</a:t>
                      </a:r>
                    </a:p>
                    <a:p>
                      <a:r>
                        <a:rPr lang="en-IN" sz="1600" dirty="0"/>
                        <a:t>Quick food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Cash</a:t>
                      </a:r>
                    </a:p>
                    <a:p>
                      <a:r>
                        <a:rPr lang="en-IN" sz="1600" dirty="0"/>
                        <a:t>Phone-pay</a:t>
                      </a:r>
                    </a:p>
                    <a:p>
                      <a:r>
                        <a:rPr lang="en-IN" sz="1600" dirty="0"/>
                        <a:t>G-pay</a:t>
                      </a:r>
                    </a:p>
                    <a:p>
                      <a:r>
                        <a:rPr lang="en-IN" sz="1600" dirty="0"/>
                        <a:t>UPI</a:t>
                      </a:r>
                    </a:p>
                    <a:p>
                      <a:r>
                        <a:rPr lang="en-IN" sz="1600" dirty="0"/>
                        <a:t>BHIM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2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D088AC-008E-E0DF-1A7B-70DC6A38ECB0}"/>
              </a:ext>
            </a:extLst>
          </p:cNvPr>
          <p:cNvSpPr/>
          <p:nvPr/>
        </p:nvSpPr>
        <p:spPr>
          <a:xfrm>
            <a:off x="535173" y="418287"/>
            <a:ext cx="3845442" cy="24206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Affordable price with different types of combo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B4F54-5C32-F591-78DC-5101F37BF491}"/>
              </a:ext>
            </a:extLst>
          </p:cNvPr>
          <p:cNvSpPr/>
          <p:nvPr/>
        </p:nvSpPr>
        <p:spPr>
          <a:xfrm>
            <a:off x="4253024" y="2169041"/>
            <a:ext cx="3887973" cy="2328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High hygiene with verity of offering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803FCF-C3C2-2B11-C04F-2E5E75698202}"/>
              </a:ext>
            </a:extLst>
          </p:cNvPr>
          <p:cNvSpPr/>
          <p:nvPr/>
        </p:nvSpPr>
        <p:spPr>
          <a:xfrm>
            <a:off x="7970875" y="4168867"/>
            <a:ext cx="3887973" cy="2328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Strong branding and local market deep knowledge</a:t>
            </a:r>
          </a:p>
        </p:txBody>
      </p:sp>
    </p:spTree>
    <p:extLst>
      <p:ext uri="{BB962C8B-B14F-4D97-AF65-F5344CB8AC3E}">
        <p14:creationId xmlns:p14="http://schemas.microsoft.com/office/powerpoint/2010/main" val="17018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7353-4130-C3B7-DA1A-04DCCCFC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c. Competitor's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52A915-E3D3-D1FA-9577-06871E67B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22429"/>
              </p:ext>
            </p:extLst>
          </p:nvPr>
        </p:nvGraphicFramePr>
        <p:xfrm>
          <a:off x="1010092" y="1830395"/>
          <a:ext cx="10343704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5926">
                  <a:extLst>
                    <a:ext uri="{9D8B030D-6E8A-4147-A177-3AD203B41FA5}">
                      <a16:colId xmlns:a16="http://schemas.microsoft.com/office/drawing/2014/main" val="1312245447"/>
                    </a:ext>
                  </a:extLst>
                </a:gridCol>
                <a:gridCol w="2585926">
                  <a:extLst>
                    <a:ext uri="{9D8B030D-6E8A-4147-A177-3AD203B41FA5}">
                      <a16:colId xmlns:a16="http://schemas.microsoft.com/office/drawing/2014/main" val="1474302789"/>
                    </a:ext>
                  </a:extLst>
                </a:gridCol>
                <a:gridCol w="2585926">
                  <a:extLst>
                    <a:ext uri="{9D8B030D-6E8A-4147-A177-3AD203B41FA5}">
                      <a16:colId xmlns:a16="http://schemas.microsoft.com/office/drawing/2014/main" val="1795270458"/>
                    </a:ext>
                  </a:extLst>
                </a:gridCol>
                <a:gridCol w="2585926">
                  <a:extLst>
                    <a:ext uri="{9D8B030D-6E8A-4147-A177-3AD203B41FA5}">
                      <a16:colId xmlns:a16="http://schemas.microsoft.com/office/drawing/2014/main" val="3268518886"/>
                    </a:ext>
                  </a:extLst>
                </a:gridCol>
              </a:tblGrid>
              <a:tr h="3439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Opportunity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25733"/>
                  </a:ext>
                </a:extLst>
              </a:tr>
              <a:tr h="601824">
                <a:tc>
                  <a:txBody>
                    <a:bodyPr/>
                    <a:lstStyle/>
                    <a:p>
                      <a:r>
                        <a:rPr lang="en-IN" dirty="0"/>
                        <a:t>Strong Market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Lack of finance and technical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Increase demand of theme parks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Currency devaluation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96945"/>
                  </a:ext>
                </a:extLst>
              </a:tr>
              <a:tr h="601824">
                <a:tc>
                  <a:txBody>
                    <a:bodyPr/>
                    <a:lstStyle/>
                    <a:p>
                      <a:r>
                        <a:rPr lang="en-IN" dirty="0"/>
                        <a:t>Innovative Concept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Devaluation of Mexican 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internet 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Intense domestic and international competition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26745"/>
                  </a:ext>
                </a:extLst>
              </a:tr>
              <a:tr h="601824">
                <a:tc>
                  <a:txBody>
                    <a:bodyPr/>
                    <a:lstStyle/>
                    <a:p>
                      <a:r>
                        <a:rPr lang="en-IN" dirty="0"/>
                        <a:t>Strong business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Lack of expertise in operating in 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Increased mobile phone usages.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78990"/>
                  </a:ext>
                </a:extLst>
              </a:tr>
              <a:tr h="601824">
                <a:tc>
                  <a:txBody>
                    <a:bodyPr/>
                    <a:lstStyle/>
                    <a:p>
                      <a:r>
                        <a:rPr lang="en-IN" dirty="0"/>
                        <a:t>Large Customer base and Geographical outreach.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8AF-087D-4333-D63E-1A0B859B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280065"/>
            <a:ext cx="9602972" cy="9745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>
                <a:ln/>
                <a:solidFill>
                  <a:schemeClr val="accent4"/>
                </a:solidFill>
              </a:rPr>
              <a:t>D.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68CF-448B-7455-2CE3-F4FA0150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541721"/>
            <a:ext cx="10630786" cy="467777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 good quality product with different taste and verity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Standard raw material and fresh food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Sanitize the surrounding and maintain hygienic atmosphere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Middle and low income group of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Mainly Student, couples,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Clean and Hygienic branded vada-pav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 price with best quality compare to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Best service and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Amenties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compare to others	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B11A-4641-59D7-D705-F477F59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684" y="2523534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4EBE7B1C-23CE-D78F-8679-C3A3D55AC6D1}"/>
              </a:ext>
            </a:extLst>
          </p:cNvPr>
          <p:cNvSpPr/>
          <p:nvPr/>
        </p:nvSpPr>
        <p:spPr>
          <a:xfrm>
            <a:off x="7974419" y="2546498"/>
            <a:ext cx="850604" cy="882502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2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203</TotalTime>
  <Words>375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Case Study on vadapav shop.</vt:lpstr>
      <vt:lpstr>What is a vadapav marketing strategy.</vt:lpstr>
      <vt:lpstr>A. Price</vt:lpstr>
      <vt:lpstr>B. Differentiation</vt:lpstr>
      <vt:lpstr>PowerPoint Presentation</vt:lpstr>
      <vt:lpstr>c. Competitor's Analysis</vt:lpstr>
      <vt:lpstr>D. Positioning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Vadapav shope.</dc:title>
  <dc:creator>vaishnavipaladugu2604@outlook.com</dc:creator>
  <cp:lastModifiedBy>vaishnavipaladugu2604@outlook.com</cp:lastModifiedBy>
  <cp:revision>1</cp:revision>
  <dcterms:created xsi:type="dcterms:W3CDTF">2023-08-16T11:16:11Z</dcterms:created>
  <dcterms:modified xsi:type="dcterms:W3CDTF">2023-08-18T12:01:29Z</dcterms:modified>
</cp:coreProperties>
</file>