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25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C3472-D4FC-4776-9279-2E9E3D46CEAA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C6BCD-35F1-4932-BC6A-CB4151C61D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This promising technique has been considered in the IEEE 802.16j standard, and is expected to be integrated into Third Generation Partnership Project (3GPP) Long Term Evolution (LTE) </a:t>
            </a:r>
            <a:r>
              <a:rPr lang="en-US" dirty="0" err="1" smtClean="0"/>
              <a:t>multihop</a:t>
            </a:r>
            <a:r>
              <a:rPr lang="en-US" dirty="0" smtClean="0"/>
              <a:t> cellular networks [2].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=&gt;Recent tremendous interests in cooperative communications are due to the increased understanding of the benefits of multiple antenna systems [1].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multiple-input multiple-output (MIMO) systems have been widely acknowledged, it is difficult for some wireless mobile devices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antennas due to the size and cost constraints. Recent studies show that cooperative communications allow single-antenna devices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together to exploit the spatial diversity and reap the benefits of MIMO systems such as resistance to fading, high throughput, low transmitted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power, and resilient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C6BCD-35F1-4932-BC6A-CB4151C61D2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2140-E1A7-4A24-B9AD-E6D1AB99ABB6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E32C-CEDD-41EC-A295-384852720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We propose a Capacity-Optimized Cooperative</a:t>
            </a:r>
          </a:p>
          <a:p>
            <a:pPr algn="just">
              <a:buNone/>
            </a:pPr>
            <a:r>
              <a:rPr lang="en-US" dirty="0"/>
              <a:t>(COCO) topology control scheme </a:t>
            </a:r>
            <a:r>
              <a:rPr lang="en-US" dirty="0" smtClean="0"/>
              <a:t>to improve </a:t>
            </a:r>
            <a:r>
              <a:rPr lang="en-US" dirty="0"/>
              <a:t>the network capacity in MANETs </a:t>
            </a:r>
            <a:r>
              <a:rPr lang="en-US" dirty="0" smtClean="0"/>
              <a:t>by jointly </a:t>
            </a:r>
            <a:r>
              <a:rPr lang="en-US" dirty="0"/>
              <a:t>optimizing transmission mode </a:t>
            </a:r>
            <a:r>
              <a:rPr lang="en-US" dirty="0" smtClean="0"/>
              <a:t>selection, relay </a:t>
            </a:r>
            <a:r>
              <a:rPr lang="en-US" dirty="0"/>
              <a:t>node selection, and interference control </a:t>
            </a:r>
            <a:r>
              <a:rPr lang="en-US" dirty="0" smtClean="0"/>
              <a:t>in MANETs </a:t>
            </a:r>
            <a:r>
              <a:rPr lang="en-US" dirty="0"/>
              <a:t>with cooperative communications. </a:t>
            </a:r>
            <a:endParaRPr lang="en-US" dirty="0" smtClean="0"/>
          </a:p>
          <a:p>
            <a:r>
              <a:rPr lang="en-US" dirty="0" smtClean="0"/>
              <a:t>Through simulations, we show that physical layer</a:t>
            </a:r>
          </a:p>
          <a:p>
            <a:pPr>
              <a:buNone/>
            </a:pPr>
            <a:r>
              <a:rPr lang="en-US" dirty="0" smtClean="0"/>
              <a:t>cooperative </a:t>
            </a:r>
            <a:r>
              <a:rPr lang="en-US" dirty="0"/>
              <a:t>communications have significant</a:t>
            </a:r>
          </a:p>
          <a:p>
            <a:pPr>
              <a:buNone/>
            </a:pPr>
            <a:r>
              <a:rPr lang="en-US" dirty="0"/>
              <a:t>impacts on the network capacity, and the proposed</a:t>
            </a:r>
          </a:p>
          <a:p>
            <a:pPr>
              <a:buNone/>
            </a:pPr>
            <a:r>
              <a:rPr lang="en-US" dirty="0"/>
              <a:t>topology control scheme can substantially</a:t>
            </a:r>
          </a:p>
          <a:p>
            <a:pPr>
              <a:buNone/>
            </a:pPr>
            <a:r>
              <a:rPr lang="en-US" dirty="0"/>
              <a:t>improve the network capacity in MANETs with</a:t>
            </a:r>
          </a:p>
          <a:p>
            <a:pPr>
              <a:buNone/>
            </a:pPr>
            <a:r>
              <a:rPr lang="en-US" dirty="0"/>
              <a:t>cooperative communications.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Problem:FOR</a:t>
            </a:r>
            <a:r>
              <a:rPr lang="en-US" dirty="0" smtClean="0"/>
              <a:t> improving the </a:t>
            </a:r>
            <a:r>
              <a:rPr lang="en-US" dirty="0"/>
              <a:t>performance of information </a:t>
            </a:r>
            <a:r>
              <a:rPr lang="en-US" dirty="0" smtClean="0"/>
              <a:t>transmission operating </a:t>
            </a:r>
            <a:r>
              <a:rPr lang="en-US" dirty="0"/>
              <a:t>over the ever-challenging </a:t>
            </a:r>
            <a:r>
              <a:rPr lang="en-US" dirty="0" smtClean="0"/>
              <a:t>wireless medium which cant be achieved by </a:t>
            </a:r>
            <a:r>
              <a:rPr lang="en-US" dirty="0" smtClean="0"/>
              <a:t>multiple transmit antennas 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Solution:</a:t>
            </a:r>
            <a:r>
              <a:rPr lang="en-US" dirty="0" err="1"/>
              <a:t>Cooperative</a:t>
            </a:r>
            <a:r>
              <a:rPr lang="en-US" dirty="0"/>
              <a:t> communication </a:t>
            </a:r>
            <a:r>
              <a:rPr lang="en-US" dirty="0" smtClean="0"/>
              <a:t>has emerged </a:t>
            </a:r>
            <a:r>
              <a:rPr lang="en-US" dirty="0"/>
              <a:t>as a new dimension of diversity to </a:t>
            </a:r>
            <a:r>
              <a:rPr lang="en-US" dirty="0" smtClean="0"/>
              <a:t>emulate the </a:t>
            </a:r>
            <a:r>
              <a:rPr lang="en-US" dirty="0"/>
              <a:t>strategies designed for multiple </a:t>
            </a:r>
            <a:r>
              <a:rPr lang="en-US" dirty="0" smtClean="0"/>
              <a:t>antenna systems</a:t>
            </a:r>
            <a:r>
              <a:rPr lang="en-US" dirty="0"/>
              <a:t>, since a wireless mobile device may </a:t>
            </a:r>
            <a:r>
              <a:rPr lang="en-US" dirty="0" smtClean="0"/>
              <a:t>not be </a:t>
            </a:r>
            <a:r>
              <a:rPr lang="en-US" dirty="0"/>
              <a:t>able </a:t>
            </a:r>
            <a:r>
              <a:rPr lang="en-US" dirty="0" smtClean="0"/>
              <a:t>to support </a:t>
            </a:r>
            <a:r>
              <a:rPr lang="en-US" dirty="0"/>
              <a:t>multiple transmit </a:t>
            </a:r>
            <a:r>
              <a:rPr lang="en-US" dirty="0" smtClean="0"/>
              <a:t>antennas due </a:t>
            </a:r>
            <a:r>
              <a:rPr lang="en-US" dirty="0"/>
              <a:t>to size, cost, or hardware limitations [1]. </a:t>
            </a:r>
            <a:r>
              <a:rPr lang="en-US" dirty="0" smtClean="0"/>
              <a:t>By exploiting </a:t>
            </a:r>
            <a:r>
              <a:rPr lang="en-US" dirty="0"/>
              <a:t>the broadcast nature of the </a:t>
            </a:r>
            <a:r>
              <a:rPr lang="en-US" dirty="0" smtClean="0"/>
              <a:t>wireless channel</a:t>
            </a:r>
            <a:r>
              <a:rPr lang="en-US" dirty="0"/>
              <a:t>, cooperative communication allows </a:t>
            </a:r>
            <a:r>
              <a:rPr lang="en-US" dirty="0" smtClean="0"/>
              <a:t>single-antenna </a:t>
            </a:r>
            <a:r>
              <a:rPr lang="en-US" dirty="0"/>
              <a:t>radios to share their antennas </a:t>
            </a:r>
            <a:r>
              <a:rPr lang="en-US" dirty="0" smtClean="0"/>
              <a:t>to form </a:t>
            </a:r>
            <a:r>
              <a:rPr lang="en-US" dirty="0"/>
              <a:t>a virtual antenna array, and offers </a:t>
            </a:r>
            <a:r>
              <a:rPr lang="en-US" dirty="0" smtClean="0"/>
              <a:t>significant performance </a:t>
            </a:r>
            <a:r>
              <a:rPr lang="en-US" dirty="0"/>
              <a:t>enhancements.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work:</a:t>
            </a:r>
            <a:r>
              <a:rPr lang="en-US" dirty="0"/>
              <a:t> cooperative communications, most existing </a:t>
            </a:r>
            <a:r>
              <a:rPr lang="en-US" dirty="0" smtClean="0"/>
              <a:t>works are </a:t>
            </a:r>
            <a:r>
              <a:rPr lang="en-US" dirty="0"/>
              <a:t>focused on link-level physical layer </a:t>
            </a:r>
            <a:r>
              <a:rPr lang="en-US" dirty="0" err="1" smtClean="0"/>
              <a:t>issues,such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outage probability </a:t>
            </a:r>
            <a:r>
              <a:rPr lang="en-US" dirty="0"/>
              <a:t>and outage capacity [</a:t>
            </a:r>
            <a:r>
              <a:rPr lang="en-US" dirty="0" smtClean="0"/>
              <a:t>3,4].</a:t>
            </a:r>
          </a:p>
          <a:p>
            <a:pPr algn="just"/>
            <a:r>
              <a:rPr lang="en-US" dirty="0"/>
              <a:t>Consequently, the impacts of cooperative</a:t>
            </a:r>
          </a:p>
          <a:p>
            <a:pPr algn="just">
              <a:buNone/>
            </a:pPr>
            <a:r>
              <a:rPr lang="en-US" dirty="0"/>
              <a:t>communications on network-level upper layer</a:t>
            </a:r>
          </a:p>
          <a:p>
            <a:pPr algn="just">
              <a:buNone/>
            </a:pPr>
            <a:r>
              <a:rPr lang="en-US" dirty="0"/>
              <a:t>issues, such as topology control, routing </a:t>
            </a:r>
            <a:r>
              <a:rPr lang="en-US" dirty="0" smtClean="0"/>
              <a:t>and network capacity</a:t>
            </a:r>
            <a:r>
              <a:rPr lang="en-US" dirty="0"/>
              <a:t>, are largely ignored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cooperation achieved?</a:t>
            </a:r>
          </a:p>
          <a:p>
            <a:r>
              <a:rPr lang="en-US" dirty="0"/>
              <a:t>In a simple cooperative wireless </a:t>
            </a:r>
            <a:r>
              <a:rPr lang="en-US" dirty="0" smtClean="0"/>
              <a:t>network model </a:t>
            </a:r>
            <a:r>
              <a:rPr lang="en-US" dirty="0"/>
              <a:t>with two hops, there are a source, a </a:t>
            </a:r>
            <a:r>
              <a:rPr lang="en-US" dirty="0" smtClean="0"/>
              <a:t>destination, and </a:t>
            </a:r>
            <a:r>
              <a:rPr lang="en-US" dirty="0"/>
              <a:t>several relay nodes. The basic </a:t>
            </a:r>
            <a:r>
              <a:rPr lang="en-US" dirty="0" smtClean="0"/>
              <a:t>idea of </a:t>
            </a:r>
            <a:r>
              <a:rPr lang="en-US" dirty="0"/>
              <a:t>cooperative relaying is that some nodes, </a:t>
            </a:r>
            <a:r>
              <a:rPr lang="en-US" dirty="0" smtClean="0"/>
              <a:t>which overheard </a:t>
            </a:r>
            <a:r>
              <a:rPr lang="en-US" dirty="0"/>
              <a:t>the information transmitted from </a:t>
            </a:r>
            <a:r>
              <a:rPr lang="en-US" dirty="0" smtClean="0"/>
              <a:t>the source </a:t>
            </a:r>
            <a:r>
              <a:rPr lang="en-US" dirty="0"/>
              <a:t>node, relay it to the destination </a:t>
            </a:r>
            <a:r>
              <a:rPr lang="en-US" dirty="0" smtClean="0"/>
              <a:t>node instead </a:t>
            </a:r>
            <a:r>
              <a:rPr lang="en-US" dirty="0"/>
              <a:t>of treating it as interference.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</a:t>
            </a:r>
            <a:r>
              <a:rPr lang="en-US" dirty="0" err="1" smtClean="0"/>
              <a:t>stretegy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Relaying done by:</a:t>
            </a:r>
          </a:p>
          <a:p>
            <a:pPr>
              <a:buNone/>
            </a:pPr>
            <a:r>
              <a:rPr lang="en-US" dirty="0" smtClean="0"/>
              <a:t>amplify-and-forward: </a:t>
            </a:r>
            <a:r>
              <a:rPr lang="en-US" dirty="0"/>
              <a:t>the relay nodes simply</a:t>
            </a:r>
          </a:p>
          <a:p>
            <a:pPr>
              <a:buNone/>
            </a:pPr>
            <a:r>
              <a:rPr lang="en-US" dirty="0"/>
              <a:t>boost the energy of the signal received from the</a:t>
            </a:r>
          </a:p>
          <a:p>
            <a:pPr>
              <a:buNone/>
            </a:pPr>
            <a:r>
              <a:rPr lang="en-US" dirty="0"/>
              <a:t>sender and retransmit it to the receiver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In decode-and-forward</a:t>
            </a:r>
            <a:r>
              <a:rPr lang="en-US" dirty="0"/>
              <a:t>, the relay nodes will </a:t>
            </a:r>
            <a:r>
              <a:rPr lang="en-US" dirty="0" smtClean="0"/>
              <a:t>perform decoding </a:t>
            </a:r>
            <a:r>
              <a:rPr lang="en-US" dirty="0"/>
              <a:t>and then forward</a:t>
            </a:r>
          </a:p>
          <a:p>
            <a:pPr>
              <a:buNone/>
            </a:pPr>
            <a:r>
              <a:rPr lang="en-US" dirty="0"/>
              <a:t>the decoding result to the destinations.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manner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transmission manners </a:t>
            </a:r>
            <a:r>
              <a:rPr lang="en-US" dirty="0" smtClean="0"/>
              <a:t>in MANETs</a:t>
            </a:r>
            <a:r>
              <a:rPr lang="en-US" dirty="0"/>
              <a:t>: </a:t>
            </a:r>
            <a:r>
              <a:rPr lang="en-US" dirty="0" smtClean="0"/>
              <a:t>direct transmissions </a:t>
            </a:r>
            <a:r>
              <a:rPr lang="en-US" dirty="0"/>
              <a:t>(Fig. 1a), </a:t>
            </a:r>
            <a:r>
              <a:rPr lang="en-US" dirty="0" err="1"/>
              <a:t>multihop</a:t>
            </a:r>
            <a:endParaRPr lang="en-US" dirty="0"/>
          </a:p>
          <a:p>
            <a:pPr>
              <a:buNone/>
            </a:pPr>
            <a:r>
              <a:rPr lang="en-US" dirty="0"/>
              <a:t>transmissions (Fig. 1b) and cooperative</a:t>
            </a:r>
          </a:p>
          <a:p>
            <a:pPr>
              <a:buNone/>
            </a:pPr>
            <a:r>
              <a:rPr lang="en-US" dirty="0"/>
              <a:t>transmissions (Fig. 1c).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512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coco</vt:lpstr>
      <vt:lpstr>start</vt:lpstr>
      <vt:lpstr>Problem and solution</vt:lpstr>
      <vt:lpstr>Existing work</vt:lpstr>
      <vt:lpstr>Detail idea</vt:lpstr>
      <vt:lpstr>Relay stretegy</vt:lpstr>
      <vt:lpstr>Transmission manner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</dc:title>
  <dc:creator>aa</dc:creator>
  <cp:lastModifiedBy>aa</cp:lastModifiedBy>
  <cp:revision>1</cp:revision>
  <dcterms:created xsi:type="dcterms:W3CDTF">2014-03-30T07:59:57Z</dcterms:created>
  <dcterms:modified xsi:type="dcterms:W3CDTF">2014-03-30T09:40:39Z</dcterms:modified>
</cp:coreProperties>
</file>