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1" r:id="rId3"/>
    <p:sldId id="275" r:id="rId4"/>
    <p:sldId id="259" r:id="rId5"/>
    <p:sldId id="277" r:id="rId6"/>
    <p:sldId id="264" r:id="rId7"/>
    <p:sldId id="267" r:id="rId8"/>
    <p:sldId id="268" r:id="rId9"/>
    <p:sldId id="269" r:id="rId10"/>
    <p:sldId id="271" r:id="rId11"/>
    <p:sldId id="280" r:id="rId12"/>
    <p:sldId id="274" r:id="rId13"/>
    <p:sldId id="262" r:id="rId14"/>
    <p:sldId id="272" r:id="rId15"/>
    <p:sldId id="278"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782" autoAdjust="0"/>
  </p:normalViewPr>
  <p:slideViewPr>
    <p:cSldViewPr>
      <p:cViewPr varScale="1">
        <p:scale>
          <a:sx n="66" d="100"/>
          <a:sy n="66" d="100"/>
        </p:scale>
        <p:origin x="-79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png"/><Relationship Id="rId4" Type="http://schemas.openxmlformats.org/officeDocument/2006/relationships/image" Target="../media/image21.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89547-F3EA-4F97-BC48-111E6D2346FE}" type="doc">
      <dgm:prSet loTypeId="urn:microsoft.com/office/officeart/2005/8/layout/vList5" loCatId="list" qsTypeId="urn:microsoft.com/office/officeart/2005/8/quickstyle/simple1" qsCatId="simple" csTypeId="urn:microsoft.com/office/officeart/2005/8/colors/colorful1#1" csCatId="colorful" phldr="1"/>
      <dgm:spPr/>
      <dgm:t>
        <a:bodyPr/>
        <a:lstStyle/>
        <a:p>
          <a:pPr latinLnBrk="1"/>
          <a:endParaRPr lang="ko-KR" altLang="en-US"/>
        </a:p>
      </dgm:t>
    </dgm:pt>
    <dgm:pt modelId="{1D48A1AD-9352-42B2-9A4E-9077531FCE47}">
      <dgm:prSet phldrT="[텍스트]" custT="1"/>
      <dgm:spPr/>
      <dgm:t>
        <a:bodyPr/>
        <a:lstStyle/>
        <a:p>
          <a:pPr latinLnBrk="1"/>
          <a:r>
            <a:rPr lang="en-US" altLang="ko-KR" sz="3200" dirty="0" smtClean="0"/>
            <a:t>Twitter</a:t>
          </a:r>
          <a:endParaRPr lang="ko-KR" altLang="en-US" sz="3200" dirty="0"/>
        </a:p>
      </dgm:t>
    </dgm:pt>
    <dgm:pt modelId="{F99E00D2-AB6D-4477-9324-560E66AD5D34}" type="parTrans" cxnId="{04D99047-FEC1-406E-8D9F-DA66CC4E615C}">
      <dgm:prSet/>
      <dgm:spPr/>
      <dgm:t>
        <a:bodyPr/>
        <a:lstStyle/>
        <a:p>
          <a:pPr latinLnBrk="1"/>
          <a:endParaRPr lang="ko-KR" altLang="en-US"/>
        </a:p>
      </dgm:t>
    </dgm:pt>
    <dgm:pt modelId="{FDF9A2FF-76EC-4008-9CB6-7789026D1827}" type="sibTrans" cxnId="{04D99047-FEC1-406E-8D9F-DA66CC4E615C}">
      <dgm:prSet/>
      <dgm:spPr/>
      <dgm:t>
        <a:bodyPr/>
        <a:lstStyle/>
        <a:p>
          <a:pPr latinLnBrk="1"/>
          <a:endParaRPr lang="ko-KR" altLang="en-US"/>
        </a:p>
      </dgm:t>
    </dgm:pt>
    <dgm:pt modelId="{C93BA42D-9F1A-4BB9-B3E9-58A09DB72CAA}">
      <dgm:prSet phldrT="[텍스트]" custT="1"/>
      <dgm:spPr/>
      <dgm:t>
        <a:bodyPr/>
        <a:lstStyle/>
        <a:p>
          <a:pPr latinLnBrk="1"/>
          <a:r>
            <a:rPr lang="en-US" altLang="ko-KR" sz="1500" dirty="0" smtClean="0"/>
            <a:t>Around 4 million tweets, tweeted  from 2014-2016.</a:t>
          </a:r>
          <a:endParaRPr lang="ko-KR" altLang="en-US" sz="1500" dirty="0"/>
        </a:p>
      </dgm:t>
    </dgm:pt>
    <dgm:pt modelId="{A96A4B12-923A-463E-B8B4-F437F1805597}" type="parTrans" cxnId="{D3C7222B-FCA3-487E-BC4A-EB704E1561DE}">
      <dgm:prSet/>
      <dgm:spPr/>
      <dgm:t>
        <a:bodyPr/>
        <a:lstStyle/>
        <a:p>
          <a:pPr latinLnBrk="1"/>
          <a:endParaRPr lang="ko-KR" altLang="en-US"/>
        </a:p>
      </dgm:t>
    </dgm:pt>
    <dgm:pt modelId="{6CBC9351-E8FF-481D-8C3E-A1E0BF38262D}" type="sibTrans" cxnId="{D3C7222B-FCA3-487E-BC4A-EB704E1561DE}">
      <dgm:prSet/>
      <dgm:spPr/>
      <dgm:t>
        <a:bodyPr/>
        <a:lstStyle/>
        <a:p>
          <a:pPr latinLnBrk="1"/>
          <a:endParaRPr lang="ko-KR" altLang="en-US"/>
        </a:p>
      </dgm:t>
    </dgm:pt>
    <dgm:pt modelId="{BBC374B2-3ADE-4A8D-B834-A75BADFE8684}">
      <dgm:prSet phldrT="[텍스트]" custT="1"/>
      <dgm:spPr/>
      <dgm:t>
        <a:bodyPr/>
        <a:lstStyle/>
        <a:p>
          <a:pPr latinLnBrk="1"/>
          <a:r>
            <a:rPr lang="en-US" altLang="ko-KR" sz="3200" smtClean="0"/>
            <a:t>Historical Data</a:t>
          </a:r>
          <a:endParaRPr lang="ko-KR" altLang="en-US" sz="3200" dirty="0"/>
        </a:p>
      </dgm:t>
    </dgm:pt>
    <dgm:pt modelId="{F8C0FEDE-45FB-49A1-8C25-8180E5FB9E46}" type="parTrans" cxnId="{34860F84-B62E-4376-ABB7-0AE2DF60E2D5}">
      <dgm:prSet/>
      <dgm:spPr/>
      <dgm:t>
        <a:bodyPr/>
        <a:lstStyle/>
        <a:p>
          <a:pPr latinLnBrk="1"/>
          <a:endParaRPr lang="ko-KR" altLang="en-US"/>
        </a:p>
      </dgm:t>
    </dgm:pt>
    <dgm:pt modelId="{CADFFAEC-F86B-4A82-8F73-0203B4DE31C1}" type="sibTrans" cxnId="{34860F84-B62E-4376-ABB7-0AE2DF60E2D5}">
      <dgm:prSet/>
      <dgm:spPr/>
      <dgm:t>
        <a:bodyPr/>
        <a:lstStyle/>
        <a:p>
          <a:pPr latinLnBrk="1"/>
          <a:endParaRPr lang="ko-KR" altLang="en-US"/>
        </a:p>
      </dgm:t>
    </dgm:pt>
    <dgm:pt modelId="{F2783FBD-EC8A-4D48-9415-40C3AA95315B}">
      <dgm:prSet phldrT="[텍스트]" custT="1"/>
      <dgm:spPr/>
      <dgm:t>
        <a:bodyPr/>
        <a:lstStyle/>
        <a:p>
          <a:pPr algn="l" latinLnBrk="1"/>
          <a:r>
            <a:rPr lang="en-US" altLang="ko-KR" sz="1500" dirty="0" smtClean="0"/>
            <a:t>PSMA data from AURIN.</a:t>
          </a:r>
          <a:endParaRPr lang="ko-KR" altLang="en-US" sz="1500" dirty="0"/>
        </a:p>
      </dgm:t>
    </dgm:pt>
    <dgm:pt modelId="{43428B0E-EFD9-459F-AF9B-29D1B28BC1CF}" type="parTrans" cxnId="{D0A28D3A-7B94-49A7-9511-1D9DC281400E}">
      <dgm:prSet/>
      <dgm:spPr/>
      <dgm:t>
        <a:bodyPr/>
        <a:lstStyle/>
        <a:p>
          <a:pPr latinLnBrk="1"/>
          <a:endParaRPr lang="ko-KR" altLang="en-US"/>
        </a:p>
      </dgm:t>
    </dgm:pt>
    <dgm:pt modelId="{2F941386-2802-41A3-AF8B-DE66F680906B}" type="sibTrans" cxnId="{D0A28D3A-7B94-49A7-9511-1D9DC281400E}">
      <dgm:prSet/>
      <dgm:spPr/>
      <dgm:t>
        <a:bodyPr/>
        <a:lstStyle/>
        <a:p>
          <a:pPr latinLnBrk="1"/>
          <a:endParaRPr lang="ko-KR" altLang="en-US"/>
        </a:p>
      </dgm:t>
    </dgm:pt>
    <dgm:pt modelId="{6F55D5F3-D158-49D4-9DC4-593A2D5FD89D}">
      <dgm:prSet phldrT="[텍스트]" custT="1"/>
      <dgm:spPr/>
      <dgm:t>
        <a:bodyPr/>
        <a:lstStyle/>
        <a:p>
          <a:pPr latinLnBrk="1"/>
          <a:r>
            <a:rPr lang="en-US" altLang="ko-KR" sz="3200" dirty="0" err="1" smtClean="0"/>
            <a:t>Aircasting</a:t>
          </a:r>
          <a:r>
            <a:rPr lang="en-US" altLang="ko-KR" sz="3200" dirty="0" smtClean="0"/>
            <a:t> APP</a:t>
          </a:r>
          <a:endParaRPr lang="ko-KR" altLang="en-US" sz="3200" dirty="0"/>
        </a:p>
      </dgm:t>
    </dgm:pt>
    <dgm:pt modelId="{DAB7D6FE-E14D-4258-A9DE-9B1285DBDC5C}" type="parTrans" cxnId="{8212109D-D34F-4489-9040-0993B6313E24}">
      <dgm:prSet/>
      <dgm:spPr/>
      <dgm:t>
        <a:bodyPr/>
        <a:lstStyle/>
        <a:p>
          <a:pPr latinLnBrk="1"/>
          <a:endParaRPr lang="ko-KR" altLang="en-US"/>
        </a:p>
      </dgm:t>
    </dgm:pt>
    <dgm:pt modelId="{F91670E3-1200-4C6E-AC2A-055D42366A3A}" type="sibTrans" cxnId="{8212109D-D34F-4489-9040-0993B6313E24}">
      <dgm:prSet/>
      <dgm:spPr/>
      <dgm:t>
        <a:bodyPr/>
        <a:lstStyle/>
        <a:p>
          <a:pPr latinLnBrk="1"/>
          <a:endParaRPr lang="ko-KR" altLang="en-US"/>
        </a:p>
      </dgm:t>
    </dgm:pt>
    <dgm:pt modelId="{FFA904FD-DDB9-42C7-A285-3D3D58C08DBF}">
      <dgm:prSet phldrT="[텍스트]" custT="1"/>
      <dgm:spPr/>
      <dgm:t>
        <a:bodyPr/>
        <a:lstStyle/>
        <a:p>
          <a:pPr latinLnBrk="1"/>
          <a:r>
            <a:rPr lang="en-AU" altLang="ko-KR" sz="1500" dirty="0" smtClean="0"/>
            <a:t>Particulate Matter.</a:t>
          </a:r>
          <a:endParaRPr lang="ko-KR" altLang="en-US" sz="1500" dirty="0"/>
        </a:p>
      </dgm:t>
    </dgm:pt>
    <dgm:pt modelId="{30B67A09-14DD-43E8-9B62-542758D82CC2}" type="parTrans" cxnId="{BA058A52-D67F-4A32-BFA3-2E7CD020587D}">
      <dgm:prSet/>
      <dgm:spPr/>
      <dgm:t>
        <a:bodyPr/>
        <a:lstStyle/>
        <a:p>
          <a:endParaRPr lang="en-US"/>
        </a:p>
      </dgm:t>
    </dgm:pt>
    <dgm:pt modelId="{C80C2D9E-DD4E-4776-A585-5EA468767E50}" type="sibTrans" cxnId="{BA058A52-D67F-4A32-BFA3-2E7CD020587D}">
      <dgm:prSet/>
      <dgm:spPr/>
      <dgm:t>
        <a:bodyPr/>
        <a:lstStyle/>
        <a:p>
          <a:endParaRPr lang="en-US"/>
        </a:p>
      </dgm:t>
    </dgm:pt>
    <dgm:pt modelId="{94B1074B-918A-4037-B30F-971DB0820029}">
      <dgm:prSet phldrT="[텍스트]" custT="1"/>
      <dgm:spPr/>
      <dgm:t>
        <a:bodyPr/>
        <a:lstStyle/>
        <a:p>
          <a:pPr algn="l" latinLnBrk="1"/>
          <a:endParaRPr lang="ko-KR" altLang="en-US" sz="1500" dirty="0"/>
        </a:p>
      </dgm:t>
    </dgm:pt>
    <dgm:pt modelId="{E0411433-4504-47E8-8EE1-1F58D2D86F83}" type="parTrans" cxnId="{E9021BFE-05F1-44C2-A84D-47CA4A9F933F}">
      <dgm:prSet/>
      <dgm:spPr/>
      <dgm:t>
        <a:bodyPr/>
        <a:lstStyle/>
        <a:p>
          <a:endParaRPr lang="en-AU"/>
        </a:p>
      </dgm:t>
    </dgm:pt>
    <dgm:pt modelId="{0A8BC045-C32C-4D4B-95EB-C69BD598638B}" type="sibTrans" cxnId="{E9021BFE-05F1-44C2-A84D-47CA4A9F933F}">
      <dgm:prSet/>
      <dgm:spPr/>
      <dgm:t>
        <a:bodyPr/>
        <a:lstStyle/>
        <a:p>
          <a:endParaRPr lang="en-AU"/>
        </a:p>
      </dgm:t>
    </dgm:pt>
    <dgm:pt modelId="{DE83E627-4031-4058-81D3-A707B46A594B}">
      <dgm:prSet phldrT="[텍스트]" custT="1"/>
      <dgm:spPr/>
      <dgm:t>
        <a:bodyPr/>
        <a:lstStyle/>
        <a:p>
          <a:pPr latinLnBrk="1"/>
          <a:r>
            <a:rPr lang="en-AU" altLang="ko-KR" sz="1500" dirty="0" smtClean="0"/>
            <a:t>Humidity.</a:t>
          </a:r>
          <a:endParaRPr lang="ko-KR" altLang="en-US" sz="1500" dirty="0"/>
        </a:p>
      </dgm:t>
    </dgm:pt>
    <dgm:pt modelId="{C0A5D9A2-3EB0-4B0D-B16B-21E3BFF179DF}" type="parTrans" cxnId="{0EC3361D-F8A1-417B-8338-1ACC981BAA7D}">
      <dgm:prSet/>
      <dgm:spPr/>
      <dgm:t>
        <a:bodyPr/>
        <a:lstStyle/>
        <a:p>
          <a:endParaRPr lang="en-AU"/>
        </a:p>
      </dgm:t>
    </dgm:pt>
    <dgm:pt modelId="{84EDACF2-A019-498B-B842-50CBDA2110E7}" type="sibTrans" cxnId="{0EC3361D-F8A1-417B-8338-1ACC981BAA7D}">
      <dgm:prSet/>
      <dgm:spPr/>
      <dgm:t>
        <a:bodyPr/>
        <a:lstStyle/>
        <a:p>
          <a:endParaRPr lang="en-AU"/>
        </a:p>
      </dgm:t>
    </dgm:pt>
    <dgm:pt modelId="{99ED76C6-EC8B-4FF7-B6C4-5559AD3E81AF}">
      <dgm:prSet phldrT="[텍스트]" custT="1"/>
      <dgm:spPr/>
      <dgm:t>
        <a:bodyPr/>
        <a:lstStyle/>
        <a:p>
          <a:pPr latinLnBrk="1"/>
          <a:r>
            <a:rPr lang="en-AU" altLang="ko-KR" sz="1500" dirty="0" smtClean="0"/>
            <a:t>Sound Level.</a:t>
          </a:r>
          <a:endParaRPr lang="ko-KR" altLang="en-US" sz="1500" dirty="0"/>
        </a:p>
      </dgm:t>
    </dgm:pt>
    <dgm:pt modelId="{1B8E4B02-CD4B-4365-9C1D-C5C094F6C2C1}" type="parTrans" cxnId="{620D31FC-3365-466C-BB76-0879459ED691}">
      <dgm:prSet/>
      <dgm:spPr/>
      <dgm:t>
        <a:bodyPr/>
        <a:lstStyle/>
        <a:p>
          <a:endParaRPr lang="en-AU"/>
        </a:p>
      </dgm:t>
    </dgm:pt>
    <dgm:pt modelId="{9F2BEF44-6535-448D-A8DB-283B36718393}" type="sibTrans" cxnId="{620D31FC-3365-466C-BB76-0879459ED691}">
      <dgm:prSet/>
      <dgm:spPr/>
      <dgm:t>
        <a:bodyPr/>
        <a:lstStyle/>
        <a:p>
          <a:endParaRPr lang="en-AU"/>
        </a:p>
      </dgm:t>
    </dgm:pt>
    <dgm:pt modelId="{3E227F9E-0500-4A58-9EA8-7E5EC3B238F8}">
      <dgm:prSet phldrT="[텍스트]" custT="1"/>
      <dgm:spPr/>
      <dgm:t>
        <a:bodyPr/>
        <a:lstStyle/>
        <a:p>
          <a:pPr latinLnBrk="1"/>
          <a:r>
            <a:rPr lang="en-AU" altLang="ko-KR" sz="1500" dirty="0" smtClean="0"/>
            <a:t>Temperature.</a:t>
          </a:r>
          <a:endParaRPr lang="ko-KR" altLang="en-US" sz="1500" dirty="0"/>
        </a:p>
      </dgm:t>
    </dgm:pt>
    <dgm:pt modelId="{550CEABF-4D15-4C97-B04E-3A865A9B9235}" type="parTrans" cxnId="{B55B18AE-F15B-4637-84DC-6E5332613F9C}">
      <dgm:prSet/>
      <dgm:spPr/>
      <dgm:t>
        <a:bodyPr/>
        <a:lstStyle/>
        <a:p>
          <a:endParaRPr lang="en-AU"/>
        </a:p>
      </dgm:t>
    </dgm:pt>
    <dgm:pt modelId="{816AB665-B119-4683-B744-EF037DC9EBD5}" type="sibTrans" cxnId="{B55B18AE-F15B-4637-84DC-6E5332613F9C}">
      <dgm:prSet/>
      <dgm:spPr/>
      <dgm:t>
        <a:bodyPr/>
        <a:lstStyle/>
        <a:p>
          <a:endParaRPr lang="en-AU"/>
        </a:p>
      </dgm:t>
    </dgm:pt>
    <dgm:pt modelId="{7B2CC362-B4D8-4995-ACBC-61F53F2407F6}">
      <dgm:prSet phldrT="[텍스트]" custT="1"/>
      <dgm:spPr/>
      <dgm:t>
        <a:bodyPr/>
        <a:lstStyle/>
        <a:p>
          <a:pPr algn="l" latinLnBrk="1"/>
          <a:r>
            <a:rPr lang="en-AU" altLang="ko-KR" sz="1500" dirty="0" smtClean="0"/>
            <a:t>About 1 million tweets made in 2014.</a:t>
          </a:r>
          <a:endParaRPr lang="ko-KR" altLang="en-US" sz="1500" dirty="0"/>
        </a:p>
      </dgm:t>
    </dgm:pt>
    <dgm:pt modelId="{3E4A314B-BEC7-470D-83BD-7E22E258FF36}" type="sibTrans" cxnId="{8D5E67F6-7FAD-4883-8EE3-940A614BF70D}">
      <dgm:prSet/>
      <dgm:spPr/>
      <dgm:t>
        <a:bodyPr/>
        <a:lstStyle/>
        <a:p>
          <a:endParaRPr lang="en-AU"/>
        </a:p>
      </dgm:t>
    </dgm:pt>
    <dgm:pt modelId="{62F3C782-3C18-4288-B736-0E57A9102C4B}" type="parTrans" cxnId="{8D5E67F6-7FAD-4883-8EE3-940A614BF70D}">
      <dgm:prSet/>
      <dgm:spPr/>
      <dgm:t>
        <a:bodyPr/>
        <a:lstStyle/>
        <a:p>
          <a:endParaRPr lang="en-AU"/>
        </a:p>
      </dgm:t>
    </dgm:pt>
    <dgm:pt modelId="{7EE0E6FB-FA41-4029-B31F-0909D69366AB}">
      <dgm:prSet phldrT="[텍스트]" custT="1"/>
      <dgm:spPr/>
      <dgm:t>
        <a:bodyPr/>
        <a:lstStyle/>
        <a:p>
          <a:pPr algn="l" latinLnBrk="1"/>
          <a:r>
            <a:rPr lang="en-AU" altLang="ko-KR" sz="1500" dirty="0" smtClean="0"/>
            <a:t>City Of Melbourne: Pedestrian Counting System.</a:t>
          </a:r>
          <a:endParaRPr lang="ko-KR" altLang="en-US" sz="1500" dirty="0"/>
        </a:p>
      </dgm:t>
    </dgm:pt>
    <dgm:pt modelId="{32FE59BF-A8CF-42DA-B910-3E32FDDB8792}" type="sibTrans" cxnId="{CE0C96E3-65DE-45AB-ADA9-907664FC1794}">
      <dgm:prSet/>
      <dgm:spPr/>
      <dgm:t>
        <a:bodyPr/>
        <a:lstStyle/>
        <a:p>
          <a:endParaRPr lang="en-AU"/>
        </a:p>
      </dgm:t>
    </dgm:pt>
    <dgm:pt modelId="{E47FF06E-7214-4C29-999E-2E41BA2BF171}" type="parTrans" cxnId="{CE0C96E3-65DE-45AB-ADA9-907664FC1794}">
      <dgm:prSet/>
      <dgm:spPr/>
      <dgm:t>
        <a:bodyPr/>
        <a:lstStyle/>
        <a:p>
          <a:endParaRPr lang="en-AU"/>
        </a:p>
      </dgm:t>
    </dgm:pt>
    <dgm:pt modelId="{09CBE00D-4331-449C-9C7A-9925906EE7D1}">
      <dgm:prSet phldrT="[텍스트]" custT="1"/>
      <dgm:spPr/>
      <dgm:t>
        <a:bodyPr/>
        <a:lstStyle/>
        <a:p>
          <a:pPr algn="l" latinLnBrk="1"/>
          <a:r>
            <a:rPr lang="en-AU" altLang="ko-KR" sz="1500" dirty="0" err="1" smtClean="0"/>
            <a:t>Aircast</a:t>
          </a:r>
          <a:r>
            <a:rPr lang="en-AU" altLang="ko-KR" sz="1500" dirty="0" smtClean="0"/>
            <a:t> APP recordings.</a:t>
          </a:r>
          <a:endParaRPr lang="ko-KR" altLang="en-US" sz="1500" dirty="0"/>
        </a:p>
      </dgm:t>
    </dgm:pt>
    <dgm:pt modelId="{C2036835-44A2-403C-8E13-A1A9FE969B38}" type="sibTrans" cxnId="{070CE5B1-165E-4C15-B468-F6B510FB3A6A}">
      <dgm:prSet/>
      <dgm:spPr/>
      <dgm:t>
        <a:bodyPr/>
        <a:lstStyle/>
        <a:p>
          <a:endParaRPr lang="en-AU"/>
        </a:p>
      </dgm:t>
    </dgm:pt>
    <dgm:pt modelId="{4AA099C0-F34D-49C7-B07D-C81497E781D5}" type="parTrans" cxnId="{070CE5B1-165E-4C15-B468-F6B510FB3A6A}">
      <dgm:prSet/>
      <dgm:spPr/>
      <dgm:t>
        <a:bodyPr/>
        <a:lstStyle/>
        <a:p>
          <a:endParaRPr lang="en-AU"/>
        </a:p>
      </dgm:t>
    </dgm:pt>
    <dgm:pt modelId="{A33F12CC-5D07-4FE8-8C89-2BEDE6AADE48}">
      <dgm:prSet phldrT="[텍스트]" custT="1"/>
      <dgm:spPr/>
      <dgm:t>
        <a:bodyPr/>
        <a:lstStyle/>
        <a:p>
          <a:pPr algn="l" latinLnBrk="1"/>
          <a:endParaRPr lang="ko-KR" altLang="en-US" sz="1500" dirty="0"/>
        </a:p>
      </dgm:t>
    </dgm:pt>
    <dgm:pt modelId="{E0910561-FA45-40DC-9434-755BCB53A14B}" type="sibTrans" cxnId="{175E3293-71F3-4E6C-A07B-89024630F489}">
      <dgm:prSet/>
      <dgm:spPr/>
      <dgm:t>
        <a:bodyPr/>
        <a:lstStyle/>
        <a:p>
          <a:endParaRPr lang="en-AU"/>
        </a:p>
      </dgm:t>
    </dgm:pt>
    <dgm:pt modelId="{C8ED18C1-0A51-4CAA-8E2B-7B41EF2C07B7}" type="parTrans" cxnId="{175E3293-71F3-4E6C-A07B-89024630F489}">
      <dgm:prSet/>
      <dgm:spPr/>
      <dgm:t>
        <a:bodyPr/>
        <a:lstStyle/>
        <a:p>
          <a:endParaRPr lang="en-AU"/>
        </a:p>
      </dgm:t>
    </dgm:pt>
    <dgm:pt modelId="{7E8304A9-1B6E-45D0-B4E0-023E6C5A4E27}">
      <dgm:prSet phldrT="[텍스트]" custT="1"/>
      <dgm:spPr/>
      <dgm:t>
        <a:bodyPr/>
        <a:lstStyle/>
        <a:p>
          <a:pPr algn="l" latinLnBrk="1"/>
          <a:r>
            <a:rPr lang="en-AU" altLang="ko-KR" sz="1500" dirty="0" smtClean="0"/>
            <a:t>SCATS data.</a:t>
          </a:r>
          <a:endParaRPr lang="ko-KR" altLang="en-US" sz="1500" dirty="0"/>
        </a:p>
      </dgm:t>
    </dgm:pt>
    <dgm:pt modelId="{69381050-9DCB-48B3-ADFF-8DA7DAD97ACA}" type="parTrans" cxnId="{8931A502-08B3-4C26-A107-C3B58418FDCF}">
      <dgm:prSet/>
      <dgm:spPr/>
      <dgm:t>
        <a:bodyPr/>
        <a:lstStyle/>
        <a:p>
          <a:endParaRPr lang="en-AU"/>
        </a:p>
      </dgm:t>
    </dgm:pt>
    <dgm:pt modelId="{C3B7A06D-EAAA-4AA2-A975-8915A07A12BE}" type="sibTrans" cxnId="{8931A502-08B3-4C26-A107-C3B58418FDCF}">
      <dgm:prSet/>
      <dgm:spPr/>
      <dgm:t>
        <a:bodyPr/>
        <a:lstStyle/>
        <a:p>
          <a:endParaRPr lang="en-AU"/>
        </a:p>
      </dgm:t>
    </dgm:pt>
    <dgm:pt modelId="{917AE793-B79C-4EFA-A5ED-C5561DEA5340}" type="pres">
      <dgm:prSet presAssocID="{D6589547-F3EA-4F97-BC48-111E6D2346FE}" presName="Name0" presStyleCnt="0">
        <dgm:presLayoutVars>
          <dgm:dir/>
          <dgm:animLvl val="lvl"/>
          <dgm:resizeHandles val="exact"/>
        </dgm:presLayoutVars>
      </dgm:prSet>
      <dgm:spPr/>
      <dgm:t>
        <a:bodyPr/>
        <a:lstStyle/>
        <a:p>
          <a:pPr latinLnBrk="1"/>
          <a:endParaRPr lang="ko-KR" altLang="en-US"/>
        </a:p>
      </dgm:t>
    </dgm:pt>
    <dgm:pt modelId="{BB30691D-7547-4837-91DD-C082C7E23EF8}" type="pres">
      <dgm:prSet presAssocID="{1D48A1AD-9352-42B2-9A4E-9077531FCE47}" presName="linNode" presStyleCnt="0"/>
      <dgm:spPr/>
    </dgm:pt>
    <dgm:pt modelId="{59673A3F-9C74-419C-B706-4D837E6565EB}" type="pres">
      <dgm:prSet presAssocID="{1D48A1AD-9352-42B2-9A4E-9077531FCE47}" presName="parentText" presStyleLbl="node1" presStyleIdx="0" presStyleCnt="3">
        <dgm:presLayoutVars>
          <dgm:chMax val="1"/>
          <dgm:bulletEnabled val="1"/>
        </dgm:presLayoutVars>
      </dgm:prSet>
      <dgm:spPr/>
      <dgm:t>
        <a:bodyPr/>
        <a:lstStyle/>
        <a:p>
          <a:pPr latinLnBrk="1"/>
          <a:endParaRPr lang="ko-KR" altLang="en-US"/>
        </a:p>
      </dgm:t>
    </dgm:pt>
    <dgm:pt modelId="{F110FBD4-BBA0-4EF7-9435-4FF797214A03}" type="pres">
      <dgm:prSet presAssocID="{1D48A1AD-9352-42B2-9A4E-9077531FCE47}" presName="descendantText" presStyleLbl="alignAccFollowNode1" presStyleIdx="0" presStyleCnt="3">
        <dgm:presLayoutVars>
          <dgm:bulletEnabled val="1"/>
        </dgm:presLayoutVars>
      </dgm:prSet>
      <dgm:spPr/>
      <dgm:t>
        <a:bodyPr/>
        <a:lstStyle/>
        <a:p>
          <a:pPr latinLnBrk="1"/>
          <a:endParaRPr lang="ko-KR" altLang="en-US"/>
        </a:p>
      </dgm:t>
    </dgm:pt>
    <dgm:pt modelId="{A8843642-71BF-474A-9EAC-EB983E93A042}" type="pres">
      <dgm:prSet presAssocID="{FDF9A2FF-76EC-4008-9CB6-7789026D1827}" presName="sp" presStyleCnt="0"/>
      <dgm:spPr/>
    </dgm:pt>
    <dgm:pt modelId="{7E1E199F-EC39-4C96-A7CB-6F36B249A517}" type="pres">
      <dgm:prSet presAssocID="{BBC374B2-3ADE-4A8D-B834-A75BADFE8684}" presName="linNode" presStyleCnt="0"/>
      <dgm:spPr/>
    </dgm:pt>
    <dgm:pt modelId="{FD7114EE-8BF0-47B8-86AB-955B0A15A750}" type="pres">
      <dgm:prSet presAssocID="{BBC374B2-3ADE-4A8D-B834-A75BADFE8684}" presName="parentText" presStyleLbl="node1" presStyleIdx="1" presStyleCnt="3">
        <dgm:presLayoutVars>
          <dgm:chMax val="1"/>
          <dgm:bulletEnabled val="1"/>
        </dgm:presLayoutVars>
      </dgm:prSet>
      <dgm:spPr/>
      <dgm:t>
        <a:bodyPr/>
        <a:lstStyle/>
        <a:p>
          <a:pPr latinLnBrk="1"/>
          <a:endParaRPr lang="ko-KR" altLang="en-US"/>
        </a:p>
      </dgm:t>
    </dgm:pt>
    <dgm:pt modelId="{7D09A6C8-5803-4107-83C9-40784EAAF546}" type="pres">
      <dgm:prSet presAssocID="{BBC374B2-3ADE-4A8D-B834-A75BADFE8684}" presName="descendantText" presStyleLbl="alignAccFollowNode1" presStyleIdx="1" presStyleCnt="3" custScaleY="123398">
        <dgm:presLayoutVars>
          <dgm:bulletEnabled val="1"/>
        </dgm:presLayoutVars>
      </dgm:prSet>
      <dgm:spPr/>
      <dgm:t>
        <a:bodyPr/>
        <a:lstStyle/>
        <a:p>
          <a:pPr latinLnBrk="1"/>
          <a:endParaRPr lang="ko-KR" altLang="en-US"/>
        </a:p>
      </dgm:t>
    </dgm:pt>
    <dgm:pt modelId="{0100FEDD-6542-4ED0-9666-DA8594105281}" type="pres">
      <dgm:prSet presAssocID="{CADFFAEC-F86B-4A82-8F73-0203B4DE31C1}" presName="sp" presStyleCnt="0"/>
      <dgm:spPr/>
    </dgm:pt>
    <dgm:pt modelId="{671D1DCC-52C3-4BD7-83CD-3B66C9EF9E96}" type="pres">
      <dgm:prSet presAssocID="{6F55D5F3-D158-49D4-9DC4-593A2D5FD89D}" presName="linNode" presStyleCnt="0"/>
      <dgm:spPr/>
    </dgm:pt>
    <dgm:pt modelId="{0CD45BC1-51C1-487E-B03B-03F8F7F4E892}" type="pres">
      <dgm:prSet presAssocID="{6F55D5F3-D158-49D4-9DC4-593A2D5FD89D}" presName="parentText" presStyleLbl="node1" presStyleIdx="2" presStyleCnt="3">
        <dgm:presLayoutVars>
          <dgm:chMax val="1"/>
          <dgm:bulletEnabled val="1"/>
        </dgm:presLayoutVars>
      </dgm:prSet>
      <dgm:spPr/>
      <dgm:t>
        <a:bodyPr/>
        <a:lstStyle/>
        <a:p>
          <a:pPr latinLnBrk="1"/>
          <a:endParaRPr lang="ko-KR" altLang="en-US"/>
        </a:p>
      </dgm:t>
    </dgm:pt>
    <dgm:pt modelId="{4869DAA0-8146-4AE5-A8EE-EC36567A037A}" type="pres">
      <dgm:prSet presAssocID="{6F55D5F3-D158-49D4-9DC4-593A2D5FD89D}" presName="descendantText" presStyleLbl="alignAccFollowNode1" presStyleIdx="2" presStyleCnt="3">
        <dgm:presLayoutVars>
          <dgm:bulletEnabled val="1"/>
        </dgm:presLayoutVars>
      </dgm:prSet>
      <dgm:spPr/>
      <dgm:t>
        <a:bodyPr/>
        <a:lstStyle/>
        <a:p>
          <a:pPr latinLnBrk="1"/>
          <a:endParaRPr lang="ko-KR" altLang="en-US"/>
        </a:p>
      </dgm:t>
    </dgm:pt>
  </dgm:ptLst>
  <dgm:cxnLst>
    <dgm:cxn modelId="{34860F84-B62E-4376-ABB7-0AE2DF60E2D5}" srcId="{D6589547-F3EA-4F97-BC48-111E6D2346FE}" destId="{BBC374B2-3ADE-4A8D-B834-A75BADFE8684}" srcOrd="1" destOrd="0" parTransId="{F8C0FEDE-45FB-49A1-8C25-8180E5FB9E46}" sibTransId="{CADFFAEC-F86B-4A82-8F73-0203B4DE31C1}"/>
    <dgm:cxn modelId="{8C8375DA-E5E4-4F0A-A11D-698FEC371B69}" type="presOf" srcId="{F2783FBD-EC8A-4D48-9415-40C3AA95315B}" destId="{7D09A6C8-5803-4107-83C9-40784EAAF546}" srcOrd="0" destOrd="1" presId="urn:microsoft.com/office/officeart/2005/8/layout/vList5"/>
    <dgm:cxn modelId="{175E3293-71F3-4E6C-A07B-89024630F489}" srcId="{BBC374B2-3ADE-4A8D-B834-A75BADFE8684}" destId="{A33F12CC-5D07-4FE8-8C89-2BEDE6AADE48}" srcOrd="0" destOrd="0" parTransId="{C8ED18C1-0A51-4CAA-8E2B-7B41EF2C07B7}" sibTransId="{E0910561-FA45-40DC-9434-755BCB53A14B}"/>
    <dgm:cxn modelId="{620D31FC-3365-466C-BB76-0879459ED691}" srcId="{6F55D5F3-D158-49D4-9DC4-593A2D5FD89D}" destId="{99ED76C6-EC8B-4FF7-B6C4-5559AD3E81AF}" srcOrd="2" destOrd="0" parTransId="{1B8E4B02-CD4B-4365-9C1D-C5C094F6C2C1}" sibTransId="{9F2BEF44-6535-448D-A8DB-283B36718393}"/>
    <dgm:cxn modelId="{D3C7222B-FCA3-487E-BC4A-EB704E1561DE}" srcId="{1D48A1AD-9352-42B2-9A4E-9077531FCE47}" destId="{C93BA42D-9F1A-4BB9-B3E9-58A09DB72CAA}" srcOrd="0" destOrd="0" parTransId="{A96A4B12-923A-463E-B8B4-F437F1805597}" sibTransId="{6CBC9351-E8FF-481D-8C3E-A1E0BF38262D}"/>
    <dgm:cxn modelId="{D0A28D3A-7B94-49A7-9511-1D9DC281400E}" srcId="{BBC374B2-3ADE-4A8D-B834-A75BADFE8684}" destId="{F2783FBD-EC8A-4D48-9415-40C3AA95315B}" srcOrd="1" destOrd="0" parTransId="{43428B0E-EFD9-459F-AF9B-29D1B28BC1CF}" sibTransId="{2F941386-2802-41A3-AF8B-DE66F680906B}"/>
    <dgm:cxn modelId="{EA417078-B31B-4177-815A-F870558CE64F}" type="presOf" srcId="{DE83E627-4031-4058-81D3-A707B46A594B}" destId="{4869DAA0-8146-4AE5-A8EE-EC36567A037A}" srcOrd="0" destOrd="1" presId="urn:microsoft.com/office/officeart/2005/8/layout/vList5"/>
    <dgm:cxn modelId="{6FD9D68A-FE7C-4473-8750-32DAF8A64567}" type="presOf" srcId="{D6589547-F3EA-4F97-BC48-111E6D2346FE}" destId="{917AE793-B79C-4EFA-A5ED-C5561DEA5340}" srcOrd="0" destOrd="0" presId="urn:microsoft.com/office/officeart/2005/8/layout/vList5"/>
    <dgm:cxn modelId="{070CE5B1-165E-4C15-B468-F6B510FB3A6A}" srcId="{BBC374B2-3ADE-4A8D-B834-A75BADFE8684}" destId="{09CBE00D-4331-449C-9C7A-9925906EE7D1}" srcOrd="3" destOrd="0" parTransId="{4AA099C0-F34D-49C7-B07D-C81497E781D5}" sibTransId="{C2036835-44A2-403C-8E13-A1A9FE969B38}"/>
    <dgm:cxn modelId="{1F670143-2AF2-41AF-8BD7-63FE033A3196}" type="presOf" srcId="{FFA904FD-DDB9-42C7-A285-3D3D58C08DBF}" destId="{4869DAA0-8146-4AE5-A8EE-EC36567A037A}" srcOrd="0" destOrd="0" presId="urn:microsoft.com/office/officeart/2005/8/layout/vList5"/>
    <dgm:cxn modelId="{0DFFF631-C24D-461D-8CD4-371B080556DB}" type="presOf" srcId="{94B1074B-918A-4037-B30F-971DB0820029}" destId="{7D09A6C8-5803-4107-83C9-40784EAAF546}" srcOrd="0" destOrd="6" presId="urn:microsoft.com/office/officeart/2005/8/layout/vList5"/>
    <dgm:cxn modelId="{247368B3-EC8C-4910-91C0-FA4DAF829651}" type="presOf" srcId="{7EE0E6FB-FA41-4029-B31F-0909D69366AB}" destId="{7D09A6C8-5803-4107-83C9-40784EAAF546}" srcOrd="0" destOrd="4" presId="urn:microsoft.com/office/officeart/2005/8/layout/vList5"/>
    <dgm:cxn modelId="{8931A502-08B3-4C26-A107-C3B58418FDCF}" srcId="{BBC374B2-3ADE-4A8D-B834-A75BADFE8684}" destId="{7E8304A9-1B6E-45D0-B4E0-023E6C5A4E27}" srcOrd="2" destOrd="0" parTransId="{69381050-9DCB-48B3-ADFF-8DA7DAD97ACA}" sibTransId="{C3B7A06D-EAAA-4AA2-A975-8915A07A12BE}"/>
    <dgm:cxn modelId="{D120A98F-51F6-4FD2-88A9-91F381893605}" type="presOf" srcId="{7E8304A9-1B6E-45D0-B4E0-023E6C5A4E27}" destId="{7D09A6C8-5803-4107-83C9-40784EAAF546}" srcOrd="0" destOrd="2" presId="urn:microsoft.com/office/officeart/2005/8/layout/vList5"/>
    <dgm:cxn modelId="{258DB575-0A7C-4483-8AF0-0ADE571D0EAD}" type="presOf" srcId="{6F55D5F3-D158-49D4-9DC4-593A2D5FD89D}" destId="{0CD45BC1-51C1-487E-B03B-03F8F7F4E892}" srcOrd="0" destOrd="0" presId="urn:microsoft.com/office/officeart/2005/8/layout/vList5"/>
    <dgm:cxn modelId="{8212109D-D34F-4489-9040-0993B6313E24}" srcId="{D6589547-F3EA-4F97-BC48-111E6D2346FE}" destId="{6F55D5F3-D158-49D4-9DC4-593A2D5FD89D}" srcOrd="2" destOrd="0" parTransId="{DAB7D6FE-E14D-4258-A9DE-9B1285DBDC5C}" sibTransId="{F91670E3-1200-4C6E-AC2A-055D42366A3A}"/>
    <dgm:cxn modelId="{8D5E67F6-7FAD-4883-8EE3-940A614BF70D}" srcId="{BBC374B2-3ADE-4A8D-B834-A75BADFE8684}" destId="{7B2CC362-B4D8-4995-ACBC-61F53F2407F6}" srcOrd="5" destOrd="0" parTransId="{62F3C782-3C18-4288-B736-0E57A9102C4B}" sibTransId="{3E4A314B-BEC7-470D-83BD-7E22E258FF36}"/>
    <dgm:cxn modelId="{70001355-F14C-4843-BC1F-B3FE34D41500}" type="presOf" srcId="{99ED76C6-EC8B-4FF7-B6C4-5559AD3E81AF}" destId="{4869DAA0-8146-4AE5-A8EE-EC36567A037A}" srcOrd="0" destOrd="2" presId="urn:microsoft.com/office/officeart/2005/8/layout/vList5"/>
    <dgm:cxn modelId="{BA058A52-D67F-4A32-BFA3-2E7CD020587D}" srcId="{6F55D5F3-D158-49D4-9DC4-593A2D5FD89D}" destId="{FFA904FD-DDB9-42C7-A285-3D3D58C08DBF}" srcOrd="0" destOrd="0" parTransId="{30B67A09-14DD-43E8-9B62-542758D82CC2}" sibTransId="{C80C2D9E-DD4E-4776-A585-5EA468767E50}"/>
    <dgm:cxn modelId="{E9021BFE-05F1-44C2-A84D-47CA4A9F933F}" srcId="{BBC374B2-3ADE-4A8D-B834-A75BADFE8684}" destId="{94B1074B-918A-4037-B30F-971DB0820029}" srcOrd="6" destOrd="0" parTransId="{E0411433-4504-47E8-8EE1-1F58D2D86F83}" sibTransId="{0A8BC045-C32C-4D4B-95EB-C69BD598638B}"/>
    <dgm:cxn modelId="{04D99047-FEC1-406E-8D9F-DA66CC4E615C}" srcId="{D6589547-F3EA-4F97-BC48-111E6D2346FE}" destId="{1D48A1AD-9352-42B2-9A4E-9077531FCE47}" srcOrd="0" destOrd="0" parTransId="{F99E00D2-AB6D-4477-9324-560E66AD5D34}" sibTransId="{FDF9A2FF-76EC-4008-9CB6-7789026D1827}"/>
    <dgm:cxn modelId="{B55B18AE-F15B-4637-84DC-6E5332613F9C}" srcId="{6F55D5F3-D158-49D4-9DC4-593A2D5FD89D}" destId="{3E227F9E-0500-4A58-9EA8-7E5EC3B238F8}" srcOrd="3" destOrd="0" parTransId="{550CEABF-4D15-4C97-B04E-3A865A9B9235}" sibTransId="{816AB665-B119-4683-B744-EF037DC9EBD5}"/>
    <dgm:cxn modelId="{5EB3F8CD-D0AB-4C7D-BB61-38B9DD09C453}" type="presOf" srcId="{BBC374B2-3ADE-4A8D-B834-A75BADFE8684}" destId="{FD7114EE-8BF0-47B8-86AB-955B0A15A750}" srcOrd="0" destOrd="0" presId="urn:microsoft.com/office/officeart/2005/8/layout/vList5"/>
    <dgm:cxn modelId="{5BB1A773-22E9-4D09-9D0D-9F92D2DAF9F8}" type="presOf" srcId="{09CBE00D-4331-449C-9C7A-9925906EE7D1}" destId="{7D09A6C8-5803-4107-83C9-40784EAAF546}" srcOrd="0" destOrd="3" presId="urn:microsoft.com/office/officeart/2005/8/layout/vList5"/>
    <dgm:cxn modelId="{39AA17D9-45CD-4FA4-9C38-1EFC791C8B82}" type="presOf" srcId="{C93BA42D-9F1A-4BB9-B3E9-58A09DB72CAA}" destId="{F110FBD4-BBA0-4EF7-9435-4FF797214A03}" srcOrd="0" destOrd="0" presId="urn:microsoft.com/office/officeart/2005/8/layout/vList5"/>
    <dgm:cxn modelId="{CE0C96E3-65DE-45AB-ADA9-907664FC1794}" srcId="{BBC374B2-3ADE-4A8D-B834-A75BADFE8684}" destId="{7EE0E6FB-FA41-4029-B31F-0909D69366AB}" srcOrd="4" destOrd="0" parTransId="{E47FF06E-7214-4C29-999E-2E41BA2BF171}" sibTransId="{32FE59BF-A8CF-42DA-B910-3E32FDDB8792}"/>
    <dgm:cxn modelId="{41C1A89A-39C5-4E50-94F0-C4D1DA6D08C7}" type="presOf" srcId="{1D48A1AD-9352-42B2-9A4E-9077531FCE47}" destId="{59673A3F-9C74-419C-B706-4D837E6565EB}" srcOrd="0" destOrd="0" presId="urn:microsoft.com/office/officeart/2005/8/layout/vList5"/>
    <dgm:cxn modelId="{65FCA3F8-BBDA-4623-ACF4-AAB0E731EAFB}" type="presOf" srcId="{3E227F9E-0500-4A58-9EA8-7E5EC3B238F8}" destId="{4869DAA0-8146-4AE5-A8EE-EC36567A037A}" srcOrd="0" destOrd="3" presId="urn:microsoft.com/office/officeart/2005/8/layout/vList5"/>
    <dgm:cxn modelId="{2395E247-AB8F-4B25-B311-5E0D7C95FABF}" type="presOf" srcId="{A33F12CC-5D07-4FE8-8C89-2BEDE6AADE48}" destId="{7D09A6C8-5803-4107-83C9-40784EAAF546}" srcOrd="0" destOrd="0" presId="urn:microsoft.com/office/officeart/2005/8/layout/vList5"/>
    <dgm:cxn modelId="{8C5277D9-3223-40F7-9317-48134A1AFAA8}" type="presOf" srcId="{7B2CC362-B4D8-4995-ACBC-61F53F2407F6}" destId="{7D09A6C8-5803-4107-83C9-40784EAAF546}" srcOrd="0" destOrd="5" presId="urn:microsoft.com/office/officeart/2005/8/layout/vList5"/>
    <dgm:cxn modelId="{0EC3361D-F8A1-417B-8338-1ACC981BAA7D}" srcId="{6F55D5F3-D158-49D4-9DC4-593A2D5FD89D}" destId="{DE83E627-4031-4058-81D3-A707B46A594B}" srcOrd="1" destOrd="0" parTransId="{C0A5D9A2-3EB0-4B0D-B16B-21E3BFF179DF}" sibTransId="{84EDACF2-A019-498B-B842-50CBDA2110E7}"/>
    <dgm:cxn modelId="{B4FD3A98-80DC-4ADB-876A-6D005248CDD1}" type="presParOf" srcId="{917AE793-B79C-4EFA-A5ED-C5561DEA5340}" destId="{BB30691D-7547-4837-91DD-C082C7E23EF8}" srcOrd="0" destOrd="0" presId="urn:microsoft.com/office/officeart/2005/8/layout/vList5"/>
    <dgm:cxn modelId="{EF691401-C621-495B-A022-430EC53CB638}" type="presParOf" srcId="{BB30691D-7547-4837-91DD-C082C7E23EF8}" destId="{59673A3F-9C74-419C-B706-4D837E6565EB}" srcOrd="0" destOrd="0" presId="urn:microsoft.com/office/officeart/2005/8/layout/vList5"/>
    <dgm:cxn modelId="{42F05EC4-BC0C-480F-A9BB-2CD1F6FF5126}" type="presParOf" srcId="{BB30691D-7547-4837-91DD-C082C7E23EF8}" destId="{F110FBD4-BBA0-4EF7-9435-4FF797214A03}" srcOrd="1" destOrd="0" presId="urn:microsoft.com/office/officeart/2005/8/layout/vList5"/>
    <dgm:cxn modelId="{EF613F4B-C894-475A-B3F4-E21E8604F131}" type="presParOf" srcId="{917AE793-B79C-4EFA-A5ED-C5561DEA5340}" destId="{A8843642-71BF-474A-9EAC-EB983E93A042}" srcOrd="1" destOrd="0" presId="urn:microsoft.com/office/officeart/2005/8/layout/vList5"/>
    <dgm:cxn modelId="{1A74071E-3CE6-45D2-BD7F-C0AC3E41FB55}" type="presParOf" srcId="{917AE793-B79C-4EFA-A5ED-C5561DEA5340}" destId="{7E1E199F-EC39-4C96-A7CB-6F36B249A517}" srcOrd="2" destOrd="0" presId="urn:microsoft.com/office/officeart/2005/8/layout/vList5"/>
    <dgm:cxn modelId="{D0EAA3B9-0DD0-4854-A34E-DF9C10AB5C33}" type="presParOf" srcId="{7E1E199F-EC39-4C96-A7CB-6F36B249A517}" destId="{FD7114EE-8BF0-47B8-86AB-955B0A15A750}" srcOrd="0" destOrd="0" presId="urn:microsoft.com/office/officeart/2005/8/layout/vList5"/>
    <dgm:cxn modelId="{F2547423-ECB3-4384-8FE4-680CA0A91F79}" type="presParOf" srcId="{7E1E199F-EC39-4C96-A7CB-6F36B249A517}" destId="{7D09A6C8-5803-4107-83C9-40784EAAF546}" srcOrd="1" destOrd="0" presId="urn:microsoft.com/office/officeart/2005/8/layout/vList5"/>
    <dgm:cxn modelId="{97F2D58F-1FEB-462F-A428-551B4CE659CB}" type="presParOf" srcId="{917AE793-B79C-4EFA-A5ED-C5561DEA5340}" destId="{0100FEDD-6542-4ED0-9666-DA8594105281}" srcOrd="3" destOrd="0" presId="urn:microsoft.com/office/officeart/2005/8/layout/vList5"/>
    <dgm:cxn modelId="{010C50D2-F011-4C99-8AF1-6E27885E81B2}" type="presParOf" srcId="{917AE793-B79C-4EFA-A5ED-C5561DEA5340}" destId="{671D1DCC-52C3-4BD7-83CD-3B66C9EF9E96}" srcOrd="4" destOrd="0" presId="urn:microsoft.com/office/officeart/2005/8/layout/vList5"/>
    <dgm:cxn modelId="{F80357FB-45F0-40B2-91E3-8BF9387D0515}" type="presParOf" srcId="{671D1DCC-52C3-4BD7-83CD-3B66C9EF9E96}" destId="{0CD45BC1-51C1-487E-B03B-03F8F7F4E892}" srcOrd="0" destOrd="0" presId="urn:microsoft.com/office/officeart/2005/8/layout/vList5"/>
    <dgm:cxn modelId="{A9604CDD-2CDB-42B2-9B4F-5CD84B328F55}" type="presParOf" srcId="{671D1DCC-52C3-4BD7-83CD-3B66C9EF9E96}" destId="{4869DAA0-8146-4AE5-A8EE-EC36567A03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589547-F3EA-4F97-BC48-111E6D2346FE}" type="doc">
      <dgm:prSet loTypeId="urn:microsoft.com/office/officeart/2005/8/layout/vList4#1" loCatId="list" qsTypeId="urn:microsoft.com/office/officeart/2005/8/quickstyle/simple1" qsCatId="simple" csTypeId="urn:microsoft.com/office/officeart/2005/8/colors/accent6_1" csCatId="accent6" phldr="1"/>
      <dgm:spPr/>
      <dgm:t>
        <a:bodyPr/>
        <a:lstStyle/>
        <a:p>
          <a:pPr latinLnBrk="1"/>
          <a:endParaRPr lang="ko-KR" altLang="en-US"/>
        </a:p>
      </dgm:t>
    </dgm:pt>
    <dgm:pt modelId="{1D48A1AD-9352-42B2-9A4E-9077531FCE47}">
      <dgm:prSet phldrT="[텍스트]" custT="1"/>
      <dgm:spPr/>
      <dgm:t>
        <a:bodyPr/>
        <a:lstStyle/>
        <a:p>
          <a:pPr latinLnBrk="1"/>
          <a:r>
            <a:rPr lang="en-US" altLang="ko-KR" sz="2400" b="1" dirty="0" smtClean="0"/>
            <a:t>Twitter Harvester</a:t>
          </a:r>
          <a:endParaRPr lang="ko-KR" altLang="en-US" sz="2400" b="1" dirty="0"/>
        </a:p>
      </dgm:t>
    </dgm:pt>
    <dgm:pt modelId="{F99E00D2-AB6D-4477-9324-560E66AD5D34}" type="parTrans" cxnId="{04D99047-FEC1-406E-8D9F-DA66CC4E615C}">
      <dgm:prSet/>
      <dgm:spPr/>
      <dgm:t>
        <a:bodyPr/>
        <a:lstStyle/>
        <a:p>
          <a:pPr latinLnBrk="1"/>
          <a:endParaRPr lang="ko-KR" altLang="en-US"/>
        </a:p>
      </dgm:t>
    </dgm:pt>
    <dgm:pt modelId="{FDF9A2FF-76EC-4008-9CB6-7789026D1827}" type="sibTrans" cxnId="{04D99047-FEC1-406E-8D9F-DA66CC4E615C}">
      <dgm:prSet/>
      <dgm:spPr/>
      <dgm:t>
        <a:bodyPr/>
        <a:lstStyle/>
        <a:p>
          <a:pPr latinLnBrk="1"/>
          <a:endParaRPr lang="ko-KR" altLang="en-US"/>
        </a:p>
      </dgm:t>
    </dgm:pt>
    <dgm:pt modelId="{BBC374B2-3ADE-4A8D-B834-A75BADFE8684}">
      <dgm:prSet phldrT="[텍스트]" custT="1"/>
      <dgm:spPr/>
      <dgm:t>
        <a:bodyPr/>
        <a:lstStyle/>
        <a:p>
          <a:pPr latinLnBrk="1"/>
          <a:r>
            <a:rPr lang="en-US" altLang="ko-KR" sz="2400" b="1" dirty="0" smtClean="0"/>
            <a:t>Converter API</a:t>
          </a:r>
          <a:endParaRPr lang="ko-KR" altLang="en-US" sz="2400" b="1" dirty="0"/>
        </a:p>
      </dgm:t>
    </dgm:pt>
    <dgm:pt modelId="{F8C0FEDE-45FB-49A1-8C25-8180E5FB9E46}" type="parTrans" cxnId="{34860F84-B62E-4376-ABB7-0AE2DF60E2D5}">
      <dgm:prSet/>
      <dgm:spPr/>
      <dgm:t>
        <a:bodyPr/>
        <a:lstStyle/>
        <a:p>
          <a:pPr latinLnBrk="1"/>
          <a:endParaRPr lang="ko-KR" altLang="en-US"/>
        </a:p>
      </dgm:t>
    </dgm:pt>
    <dgm:pt modelId="{CADFFAEC-F86B-4A82-8F73-0203B4DE31C1}" type="sibTrans" cxnId="{34860F84-B62E-4376-ABB7-0AE2DF60E2D5}">
      <dgm:prSet/>
      <dgm:spPr/>
      <dgm:t>
        <a:bodyPr/>
        <a:lstStyle/>
        <a:p>
          <a:pPr latinLnBrk="1"/>
          <a:endParaRPr lang="ko-KR" altLang="en-US"/>
        </a:p>
      </dgm:t>
    </dgm:pt>
    <dgm:pt modelId="{6F55D5F3-D158-49D4-9DC4-593A2D5FD89D}">
      <dgm:prSet phldrT="[텍스트]" custT="1"/>
      <dgm:spPr/>
      <dgm:t>
        <a:bodyPr/>
        <a:lstStyle/>
        <a:p>
          <a:pPr latinLnBrk="1"/>
          <a:r>
            <a:rPr lang="en-AU" altLang="ko-KR" sz="2400" b="1" dirty="0" smtClean="0"/>
            <a:t>Ruby Server</a:t>
          </a:r>
          <a:endParaRPr lang="ko-KR" altLang="en-US" sz="2400" b="1" dirty="0"/>
        </a:p>
      </dgm:t>
    </dgm:pt>
    <dgm:pt modelId="{DAB7D6FE-E14D-4258-A9DE-9B1285DBDC5C}" type="parTrans" cxnId="{8212109D-D34F-4489-9040-0993B6313E24}">
      <dgm:prSet/>
      <dgm:spPr/>
      <dgm:t>
        <a:bodyPr/>
        <a:lstStyle/>
        <a:p>
          <a:pPr latinLnBrk="1"/>
          <a:endParaRPr lang="ko-KR" altLang="en-US"/>
        </a:p>
      </dgm:t>
    </dgm:pt>
    <dgm:pt modelId="{F91670E3-1200-4C6E-AC2A-055D42366A3A}" type="sibTrans" cxnId="{8212109D-D34F-4489-9040-0993B6313E24}">
      <dgm:prSet/>
      <dgm:spPr/>
      <dgm:t>
        <a:bodyPr/>
        <a:lstStyle/>
        <a:p>
          <a:pPr latinLnBrk="1"/>
          <a:endParaRPr lang="ko-KR" altLang="en-US"/>
        </a:p>
      </dgm:t>
    </dgm:pt>
    <dgm:pt modelId="{FFA904FD-DDB9-42C7-A285-3D3D58C08DBF}">
      <dgm:prSet phldrT="[텍스트]" custT="1"/>
      <dgm:spPr/>
      <dgm:t>
        <a:bodyPr/>
        <a:lstStyle/>
        <a:p>
          <a:pPr latinLnBrk="1"/>
          <a:r>
            <a:rPr lang="en-AU" altLang="ko-KR" sz="1500" dirty="0" err="1" smtClean="0"/>
            <a:t>RESTful</a:t>
          </a:r>
          <a:r>
            <a:rPr lang="en-AU" altLang="ko-KR" sz="1500" dirty="0" smtClean="0"/>
            <a:t> API server to interact with Android APP.</a:t>
          </a:r>
          <a:endParaRPr lang="ko-KR" altLang="en-US" sz="1500" dirty="0"/>
        </a:p>
      </dgm:t>
    </dgm:pt>
    <dgm:pt modelId="{30B67A09-14DD-43E8-9B62-542758D82CC2}" type="parTrans" cxnId="{BA058A52-D67F-4A32-BFA3-2E7CD020587D}">
      <dgm:prSet/>
      <dgm:spPr/>
      <dgm:t>
        <a:bodyPr/>
        <a:lstStyle/>
        <a:p>
          <a:endParaRPr lang="en-US"/>
        </a:p>
      </dgm:t>
    </dgm:pt>
    <dgm:pt modelId="{C80C2D9E-DD4E-4776-A585-5EA468767E50}" type="sibTrans" cxnId="{BA058A52-D67F-4A32-BFA3-2E7CD020587D}">
      <dgm:prSet/>
      <dgm:spPr/>
      <dgm:t>
        <a:bodyPr/>
        <a:lstStyle/>
        <a:p>
          <a:endParaRPr lang="en-US"/>
        </a:p>
      </dgm:t>
    </dgm:pt>
    <dgm:pt modelId="{A33F12CC-5D07-4FE8-8C89-2BEDE6AADE48}">
      <dgm:prSet phldrT="[텍스트]" custT="1"/>
      <dgm:spPr/>
      <dgm:t>
        <a:bodyPr/>
        <a:lstStyle/>
        <a:p>
          <a:pPr algn="l" latinLnBrk="1"/>
          <a:r>
            <a:rPr lang="en-AU" altLang="ko-KR" sz="1500" dirty="0" smtClean="0"/>
            <a:t>Converting source data to different formats. Example from JSON, CSV to format fit for </a:t>
          </a:r>
          <a:r>
            <a:rPr lang="en-AU" altLang="ko-KR" sz="1500" dirty="0" err="1" smtClean="0"/>
            <a:t>MySQL</a:t>
          </a:r>
          <a:r>
            <a:rPr lang="en-AU" altLang="ko-KR" sz="1500" dirty="0" smtClean="0"/>
            <a:t> and </a:t>
          </a:r>
          <a:r>
            <a:rPr lang="en-AU" altLang="ko-KR" sz="1500" dirty="0" err="1" smtClean="0"/>
            <a:t>Accumulo</a:t>
          </a:r>
          <a:r>
            <a:rPr lang="en-AU" altLang="ko-KR" sz="1500" dirty="0" smtClean="0"/>
            <a:t>.</a:t>
          </a:r>
          <a:endParaRPr lang="ko-KR" altLang="en-US" sz="1500" dirty="0"/>
        </a:p>
      </dgm:t>
    </dgm:pt>
    <dgm:pt modelId="{C8ED18C1-0A51-4CAA-8E2B-7B41EF2C07B7}" type="parTrans" cxnId="{175E3293-71F3-4E6C-A07B-89024630F489}">
      <dgm:prSet/>
      <dgm:spPr/>
      <dgm:t>
        <a:bodyPr/>
        <a:lstStyle/>
        <a:p>
          <a:endParaRPr lang="en-AU"/>
        </a:p>
      </dgm:t>
    </dgm:pt>
    <dgm:pt modelId="{E0910561-FA45-40DC-9434-755BCB53A14B}" type="sibTrans" cxnId="{175E3293-71F3-4E6C-A07B-89024630F489}">
      <dgm:prSet/>
      <dgm:spPr/>
      <dgm:t>
        <a:bodyPr/>
        <a:lstStyle/>
        <a:p>
          <a:endParaRPr lang="en-AU"/>
        </a:p>
      </dgm:t>
    </dgm:pt>
    <dgm:pt modelId="{206D132D-027B-45E4-8C46-8315335DB849}">
      <dgm:prSet/>
      <dgm:spPr/>
      <dgm:t>
        <a:bodyPr/>
        <a:lstStyle/>
        <a:p>
          <a:r>
            <a:rPr lang="en-AU" b="1" dirty="0" smtClean="0"/>
            <a:t>Python API</a:t>
          </a:r>
          <a:endParaRPr lang="en-AU" b="1" dirty="0"/>
        </a:p>
      </dgm:t>
    </dgm:pt>
    <dgm:pt modelId="{B0A103C2-66C0-4099-8789-07AA3CEC28F8}" type="parTrans" cxnId="{E10188CE-7697-4FBA-8948-A39EB61B7025}">
      <dgm:prSet/>
      <dgm:spPr/>
      <dgm:t>
        <a:bodyPr/>
        <a:lstStyle/>
        <a:p>
          <a:endParaRPr lang="en-AU"/>
        </a:p>
      </dgm:t>
    </dgm:pt>
    <dgm:pt modelId="{48F3A2D9-0658-4709-93D0-F2F2C1B6F7CD}" type="sibTrans" cxnId="{E10188CE-7697-4FBA-8948-A39EB61B7025}">
      <dgm:prSet/>
      <dgm:spPr/>
      <dgm:t>
        <a:bodyPr/>
        <a:lstStyle/>
        <a:p>
          <a:endParaRPr lang="en-AU"/>
        </a:p>
      </dgm:t>
    </dgm:pt>
    <dgm:pt modelId="{C93BA42D-9F1A-4BB9-B3E9-58A09DB72CAA}">
      <dgm:prSet phldrT="[텍스트]" custT="1"/>
      <dgm:spPr/>
      <dgm:t>
        <a:bodyPr/>
        <a:lstStyle/>
        <a:p>
          <a:pPr latinLnBrk="1"/>
          <a:r>
            <a:rPr lang="ko-KR" altLang="en-US" sz="1500" dirty="0" smtClean="0"/>
            <a:t> </a:t>
          </a:r>
          <a:r>
            <a:rPr lang="en-AU" altLang="ko-KR" sz="1500" dirty="0" smtClean="0"/>
            <a:t>Rest and Streaming API.</a:t>
          </a:r>
          <a:endParaRPr lang="ko-KR" altLang="en-US" sz="1500" dirty="0"/>
        </a:p>
      </dgm:t>
    </dgm:pt>
    <dgm:pt modelId="{6CBC9351-E8FF-481D-8C3E-A1E0BF38262D}" type="sibTrans" cxnId="{D3C7222B-FCA3-487E-BC4A-EB704E1561DE}">
      <dgm:prSet/>
      <dgm:spPr/>
      <dgm:t>
        <a:bodyPr/>
        <a:lstStyle/>
        <a:p>
          <a:pPr latinLnBrk="1"/>
          <a:endParaRPr lang="ko-KR" altLang="en-US"/>
        </a:p>
      </dgm:t>
    </dgm:pt>
    <dgm:pt modelId="{A96A4B12-923A-463E-B8B4-F437F1805597}" type="parTrans" cxnId="{D3C7222B-FCA3-487E-BC4A-EB704E1561DE}">
      <dgm:prSet/>
      <dgm:spPr/>
      <dgm:t>
        <a:bodyPr/>
        <a:lstStyle/>
        <a:p>
          <a:pPr latinLnBrk="1"/>
          <a:endParaRPr lang="ko-KR" altLang="en-US"/>
        </a:p>
      </dgm:t>
    </dgm:pt>
    <dgm:pt modelId="{9683ECFF-A336-41D6-A968-FB450FF905B5}">
      <dgm:prSet phldrT="[텍스트]" custT="1"/>
      <dgm:spPr/>
      <dgm:t>
        <a:bodyPr/>
        <a:lstStyle/>
        <a:p>
          <a:pPr latinLnBrk="1"/>
          <a:r>
            <a:rPr lang="en-AU" altLang="ko-KR" sz="1500" dirty="0" smtClean="0"/>
            <a:t>Followers, Timeline, Keywords like #traffic, #congestion, #accident, #</a:t>
          </a:r>
          <a:r>
            <a:rPr lang="en-AU" altLang="ko-KR" sz="1500" dirty="0" err="1" smtClean="0"/>
            <a:t>trafficjam</a:t>
          </a:r>
          <a:r>
            <a:rPr lang="en-AU" altLang="ko-KR" sz="1500" dirty="0" smtClean="0"/>
            <a:t>.</a:t>
          </a:r>
          <a:endParaRPr lang="ko-KR" altLang="en-US" sz="1500" dirty="0"/>
        </a:p>
      </dgm:t>
    </dgm:pt>
    <dgm:pt modelId="{5567578F-CC24-45F0-B1BF-6C3F36A77DF3}" type="parTrans" cxnId="{704AE97E-821A-412B-A006-FC2F1F2ED035}">
      <dgm:prSet/>
      <dgm:spPr/>
      <dgm:t>
        <a:bodyPr/>
        <a:lstStyle/>
        <a:p>
          <a:endParaRPr lang="en-AU"/>
        </a:p>
      </dgm:t>
    </dgm:pt>
    <dgm:pt modelId="{6D5428B5-B66E-4E98-A3EF-22D68B169BBE}" type="sibTrans" cxnId="{704AE97E-821A-412B-A006-FC2F1F2ED035}">
      <dgm:prSet/>
      <dgm:spPr/>
      <dgm:t>
        <a:bodyPr/>
        <a:lstStyle/>
        <a:p>
          <a:endParaRPr lang="en-AU"/>
        </a:p>
      </dgm:t>
    </dgm:pt>
    <dgm:pt modelId="{13F851C3-4671-4D18-B0DF-927FABAD78A7}">
      <dgm:prSet/>
      <dgm:spPr/>
      <dgm:t>
        <a:bodyPr/>
        <a:lstStyle/>
        <a:p>
          <a:r>
            <a:rPr lang="en-AU" dirty="0" smtClean="0"/>
            <a:t>Getting tweets made on roads.</a:t>
          </a:r>
          <a:endParaRPr lang="en-AU" dirty="0"/>
        </a:p>
      </dgm:t>
    </dgm:pt>
    <dgm:pt modelId="{8ADAF5EC-C980-498B-9865-78B97A286A3C}" type="parTrans" cxnId="{9EAD1262-8BB9-4949-A28C-65973FD473A0}">
      <dgm:prSet/>
      <dgm:spPr/>
      <dgm:t>
        <a:bodyPr/>
        <a:lstStyle/>
        <a:p>
          <a:endParaRPr lang="en-AU"/>
        </a:p>
      </dgm:t>
    </dgm:pt>
    <dgm:pt modelId="{17E0F523-7DBD-4DD6-868E-34FC066DF286}" type="sibTrans" cxnId="{9EAD1262-8BB9-4949-A28C-65973FD473A0}">
      <dgm:prSet/>
      <dgm:spPr/>
      <dgm:t>
        <a:bodyPr/>
        <a:lstStyle/>
        <a:p>
          <a:endParaRPr lang="en-AU"/>
        </a:p>
      </dgm:t>
    </dgm:pt>
    <dgm:pt modelId="{5422BF94-C55D-474C-AACE-BC309259C986}">
      <dgm:prSet/>
      <dgm:spPr/>
      <dgm:t>
        <a:bodyPr/>
        <a:lstStyle/>
        <a:p>
          <a:r>
            <a:rPr lang="en-AU" dirty="0" smtClean="0"/>
            <a:t>Sentiment Analysis.</a:t>
          </a:r>
          <a:endParaRPr lang="en-AU" dirty="0"/>
        </a:p>
      </dgm:t>
    </dgm:pt>
    <dgm:pt modelId="{5C4362BB-F017-480E-8C28-01D022C08D4F}" type="parTrans" cxnId="{44D14F07-B97D-4007-A3D4-03E3BC777663}">
      <dgm:prSet/>
      <dgm:spPr/>
      <dgm:t>
        <a:bodyPr/>
        <a:lstStyle/>
        <a:p>
          <a:endParaRPr lang="en-AU"/>
        </a:p>
      </dgm:t>
    </dgm:pt>
    <dgm:pt modelId="{8916969A-4589-4B96-BE67-8BA928F3A49E}" type="sibTrans" cxnId="{44D14F07-B97D-4007-A3D4-03E3BC777663}">
      <dgm:prSet/>
      <dgm:spPr/>
      <dgm:t>
        <a:bodyPr/>
        <a:lstStyle/>
        <a:p>
          <a:endParaRPr lang="en-AU"/>
        </a:p>
      </dgm:t>
    </dgm:pt>
    <dgm:pt modelId="{CF74DC41-D5E5-4027-90E1-6C7AE2BF6385}" type="pres">
      <dgm:prSet presAssocID="{D6589547-F3EA-4F97-BC48-111E6D2346FE}" presName="linear" presStyleCnt="0">
        <dgm:presLayoutVars>
          <dgm:dir/>
          <dgm:resizeHandles val="exact"/>
        </dgm:presLayoutVars>
      </dgm:prSet>
      <dgm:spPr/>
      <dgm:t>
        <a:bodyPr/>
        <a:lstStyle/>
        <a:p>
          <a:endParaRPr lang="en-AU"/>
        </a:p>
      </dgm:t>
    </dgm:pt>
    <dgm:pt modelId="{617B3A78-D063-4F85-8E39-8D30B0A64A36}" type="pres">
      <dgm:prSet presAssocID="{1D48A1AD-9352-42B2-9A4E-9077531FCE47}" presName="comp" presStyleCnt="0"/>
      <dgm:spPr/>
      <dgm:t>
        <a:bodyPr/>
        <a:lstStyle/>
        <a:p>
          <a:endParaRPr lang="en-AU"/>
        </a:p>
      </dgm:t>
    </dgm:pt>
    <dgm:pt modelId="{E0122644-47BE-4E72-BB79-DA4A39E3A7E3}" type="pres">
      <dgm:prSet presAssocID="{1D48A1AD-9352-42B2-9A4E-9077531FCE47}" presName="box" presStyleLbl="node1" presStyleIdx="0" presStyleCnt="4"/>
      <dgm:spPr/>
      <dgm:t>
        <a:bodyPr/>
        <a:lstStyle/>
        <a:p>
          <a:endParaRPr lang="en-AU"/>
        </a:p>
      </dgm:t>
    </dgm:pt>
    <dgm:pt modelId="{96014724-8162-4331-BFAD-77C26D302791}" type="pres">
      <dgm:prSet presAssocID="{1D48A1AD-9352-42B2-9A4E-9077531FCE47}" presName="img" presStyleLbl="fgImgPlace1" presStyleIdx="0" presStyleCnt="4" custScaleX="83396"/>
      <dgm:spPr>
        <a:blipFill rotWithShape="0">
          <a:blip xmlns:r="http://schemas.openxmlformats.org/officeDocument/2006/relationships" r:embed="rId1"/>
          <a:stretch>
            <a:fillRect/>
          </a:stretch>
        </a:blipFill>
      </dgm:spPr>
      <dgm:t>
        <a:bodyPr/>
        <a:lstStyle/>
        <a:p>
          <a:endParaRPr lang="en-AU"/>
        </a:p>
      </dgm:t>
    </dgm:pt>
    <dgm:pt modelId="{73858FE8-0CE1-4EB3-BD33-1F04521A32D3}" type="pres">
      <dgm:prSet presAssocID="{1D48A1AD-9352-42B2-9A4E-9077531FCE47}" presName="text" presStyleLbl="node1" presStyleIdx="0" presStyleCnt="4">
        <dgm:presLayoutVars>
          <dgm:bulletEnabled val="1"/>
        </dgm:presLayoutVars>
      </dgm:prSet>
      <dgm:spPr/>
      <dgm:t>
        <a:bodyPr/>
        <a:lstStyle/>
        <a:p>
          <a:endParaRPr lang="en-AU"/>
        </a:p>
      </dgm:t>
    </dgm:pt>
    <dgm:pt modelId="{C1B49CC1-568E-440E-A319-D0958423E7C3}" type="pres">
      <dgm:prSet presAssocID="{FDF9A2FF-76EC-4008-9CB6-7789026D1827}" presName="spacer" presStyleCnt="0"/>
      <dgm:spPr/>
      <dgm:t>
        <a:bodyPr/>
        <a:lstStyle/>
        <a:p>
          <a:endParaRPr lang="en-AU"/>
        </a:p>
      </dgm:t>
    </dgm:pt>
    <dgm:pt modelId="{74E9D387-262D-4325-A8FB-36D5171D01D5}" type="pres">
      <dgm:prSet presAssocID="{BBC374B2-3ADE-4A8D-B834-A75BADFE8684}" presName="comp" presStyleCnt="0"/>
      <dgm:spPr/>
      <dgm:t>
        <a:bodyPr/>
        <a:lstStyle/>
        <a:p>
          <a:endParaRPr lang="en-AU"/>
        </a:p>
      </dgm:t>
    </dgm:pt>
    <dgm:pt modelId="{23043382-D092-47FA-9EC8-DE5DBA7D727B}" type="pres">
      <dgm:prSet presAssocID="{BBC374B2-3ADE-4A8D-B834-A75BADFE8684}" presName="box" presStyleLbl="node1" presStyleIdx="1" presStyleCnt="4"/>
      <dgm:spPr/>
      <dgm:t>
        <a:bodyPr/>
        <a:lstStyle/>
        <a:p>
          <a:endParaRPr lang="en-AU"/>
        </a:p>
      </dgm:t>
    </dgm:pt>
    <dgm:pt modelId="{8A0B2581-9C25-4E16-B9C6-F34A29409A92}" type="pres">
      <dgm:prSet presAssocID="{BBC374B2-3ADE-4A8D-B834-A75BADFE8684}" presName="img" presStyleLbl="fgImgPlace1" presStyleIdx="1" presStyleCnt="4" custScaleX="74715"/>
      <dgm:spPr>
        <a:blipFill rotWithShape="0">
          <a:blip xmlns:r="http://schemas.openxmlformats.org/officeDocument/2006/relationships" r:embed="rId2"/>
          <a:stretch>
            <a:fillRect/>
          </a:stretch>
        </a:blipFill>
      </dgm:spPr>
      <dgm:t>
        <a:bodyPr/>
        <a:lstStyle/>
        <a:p>
          <a:endParaRPr lang="en-AU"/>
        </a:p>
      </dgm:t>
    </dgm:pt>
    <dgm:pt modelId="{E5C88320-7A2B-4022-9608-9F5D30F56B45}" type="pres">
      <dgm:prSet presAssocID="{BBC374B2-3ADE-4A8D-B834-A75BADFE8684}" presName="text" presStyleLbl="node1" presStyleIdx="1" presStyleCnt="4">
        <dgm:presLayoutVars>
          <dgm:bulletEnabled val="1"/>
        </dgm:presLayoutVars>
      </dgm:prSet>
      <dgm:spPr/>
      <dgm:t>
        <a:bodyPr/>
        <a:lstStyle/>
        <a:p>
          <a:endParaRPr lang="en-AU"/>
        </a:p>
      </dgm:t>
    </dgm:pt>
    <dgm:pt modelId="{5E426E35-4511-4975-AD14-D87F22BE669F}" type="pres">
      <dgm:prSet presAssocID="{CADFFAEC-F86B-4A82-8F73-0203B4DE31C1}" presName="spacer" presStyleCnt="0"/>
      <dgm:spPr/>
      <dgm:t>
        <a:bodyPr/>
        <a:lstStyle/>
        <a:p>
          <a:endParaRPr lang="en-AU"/>
        </a:p>
      </dgm:t>
    </dgm:pt>
    <dgm:pt modelId="{94EEBB28-06BD-43CD-B666-30ADA32CAA09}" type="pres">
      <dgm:prSet presAssocID="{6F55D5F3-D158-49D4-9DC4-593A2D5FD89D}" presName="comp" presStyleCnt="0"/>
      <dgm:spPr/>
      <dgm:t>
        <a:bodyPr/>
        <a:lstStyle/>
        <a:p>
          <a:endParaRPr lang="en-AU"/>
        </a:p>
      </dgm:t>
    </dgm:pt>
    <dgm:pt modelId="{A8F509DA-F7A6-4ACB-9CAC-1BB55759CBD6}" type="pres">
      <dgm:prSet presAssocID="{6F55D5F3-D158-49D4-9DC4-593A2D5FD89D}" presName="box" presStyleLbl="node1" presStyleIdx="2" presStyleCnt="4"/>
      <dgm:spPr/>
      <dgm:t>
        <a:bodyPr/>
        <a:lstStyle/>
        <a:p>
          <a:endParaRPr lang="en-AU"/>
        </a:p>
      </dgm:t>
    </dgm:pt>
    <dgm:pt modelId="{D404D0A0-FAF6-484F-977E-2148AB0768F7}" type="pres">
      <dgm:prSet presAssocID="{6F55D5F3-D158-49D4-9DC4-593A2D5FD89D}" presName="img" presStyleLbl="fgImgPlace1" presStyleIdx="2" presStyleCnt="4" custScaleX="83396"/>
      <dgm:spPr>
        <a:blipFill rotWithShape="0">
          <a:blip xmlns:r="http://schemas.openxmlformats.org/officeDocument/2006/relationships" r:embed="rId3"/>
          <a:stretch>
            <a:fillRect/>
          </a:stretch>
        </a:blipFill>
      </dgm:spPr>
      <dgm:t>
        <a:bodyPr/>
        <a:lstStyle/>
        <a:p>
          <a:endParaRPr lang="en-AU"/>
        </a:p>
      </dgm:t>
    </dgm:pt>
    <dgm:pt modelId="{3832683C-45FA-4BC2-9830-A7EDC7236653}" type="pres">
      <dgm:prSet presAssocID="{6F55D5F3-D158-49D4-9DC4-593A2D5FD89D}" presName="text" presStyleLbl="node1" presStyleIdx="2" presStyleCnt="4">
        <dgm:presLayoutVars>
          <dgm:bulletEnabled val="1"/>
        </dgm:presLayoutVars>
      </dgm:prSet>
      <dgm:spPr/>
      <dgm:t>
        <a:bodyPr/>
        <a:lstStyle/>
        <a:p>
          <a:endParaRPr lang="en-AU"/>
        </a:p>
      </dgm:t>
    </dgm:pt>
    <dgm:pt modelId="{E95B6A23-AC10-4D42-9C10-EE95B5A599C6}" type="pres">
      <dgm:prSet presAssocID="{F91670E3-1200-4C6E-AC2A-055D42366A3A}" presName="spacer" presStyleCnt="0"/>
      <dgm:spPr/>
      <dgm:t>
        <a:bodyPr/>
        <a:lstStyle/>
        <a:p>
          <a:endParaRPr lang="en-AU"/>
        </a:p>
      </dgm:t>
    </dgm:pt>
    <dgm:pt modelId="{C733C672-464F-47A6-BB8F-05D7DB4601F4}" type="pres">
      <dgm:prSet presAssocID="{206D132D-027B-45E4-8C46-8315335DB849}" presName="comp" presStyleCnt="0"/>
      <dgm:spPr/>
      <dgm:t>
        <a:bodyPr/>
        <a:lstStyle/>
        <a:p>
          <a:endParaRPr lang="en-AU"/>
        </a:p>
      </dgm:t>
    </dgm:pt>
    <dgm:pt modelId="{943573F7-3BFB-4B92-90AA-C8E998FED621}" type="pres">
      <dgm:prSet presAssocID="{206D132D-027B-45E4-8C46-8315335DB849}" presName="box" presStyleLbl="node1" presStyleIdx="3" presStyleCnt="4"/>
      <dgm:spPr/>
      <dgm:t>
        <a:bodyPr/>
        <a:lstStyle/>
        <a:p>
          <a:endParaRPr lang="en-AU"/>
        </a:p>
      </dgm:t>
    </dgm:pt>
    <dgm:pt modelId="{8440D650-218D-4011-AD4A-C4D45C7E7276}" type="pres">
      <dgm:prSet presAssocID="{206D132D-027B-45E4-8C46-8315335DB849}" presName="img" presStyleLbl="fgImgPlace1" presStyleIdx="3" presStyleCnt="4" custScaleX="83396"/>
      <dgm:spPr>
        <a:blipFill rotWithShape="0">
          <a:blip xmlns:r="http://schemas.openxmlformats.org/officeDocument/2006/relationships" r:embed="rId4"/>
          <a:stretch>
            <a:fillRect/>
          </a:stretch>
        </a:blipFill>
      </dgm:spPr>
      <dgm:t>
        <a:bodyPr/>
        <a:lstStyle/>
        <a:p>
          <a:endParaRPr lang="en-AU"/>
        </a:p>
      </dgm:t>
    </dgm:pt>
    <dgm:pt modelId="{F4886976-CF20-405D-8024-82789718532B}" type="pres">
      <dgm:prSet presAssocID="{206D132D-027B-45E4-8C46-8315335DB849}" presName="text" presStyleLbl="node1" presStyleIdx="3" presStyleCnt="4">
        <dgm:presLayoutVars>
          <dgm:bulletEnabled val="1"/>
        </dgm:presLayoutVars>
      </dgm:prSet>
      <dgm:spPr/>
      <dgm:t>
        <a:bodyPr/>
        <a:lstStyle/>
        <a:p>
          <a:endParaRPr lang="en-AU"/>
        </a:p>
      </dgm:t>
    </dgm:pt>
  </dgm:ptLst>
  <dgm:cxnLst>
    <dgm:cxn modelId="{87D58DB6-76C1-40EE-8144-A691765994D1}" type="presOf" srcId="{206D132D-027B-45E4-8C46-8315335DB849}" destId="{F4886976-CF20-405D-8024-82789718532B}" srcOrd="1" destOrd="0" presId="urn:microsoft.com/office/officeart/2005/8/layout/vList4#1"/>
    <dgm:cxn modelId="{4EE51755-40E2-41BB-B6B2-3A8FE705A4C8}" type="presOf" srcId="{9683ECFF-A336-41D6-A968-FB450FF905B5}" destId="{73858FE8-0CE1-4EB3-BD33-1F04521A32D3}" srcOrd="1" destOrd="2" presId="urn:microsoft.com/office/officeart/2005/8/layout/vList4#1"/>
    <dgm:cxn modelId="{A0273EDC-C2B7-4C6B-8893-7335800E95D0}" type="presOf" srcId="{FFA904FD-DDB9-42C7-A285-3D3D58C08DBF}" destId="{3832683C-45FA-4BC2-9830-A7EDC7236653}" srcOrd="1" destOrd="1" presId="urn:microsoft.com/office/officeart/2005/8/layout/vList4#1"/>
    <dgm:cxn modelId="{501CA993-C701-45EC-85B6-76BF6551DAA4}" type="presOf" srcId="{9683ECFF-A336-41D6-A968-FB450FF905B5}" destId="{E0122644-47BE-4E72-BB79-DA4A39E3A7E3}" srcOrd="0" destOrd="2" presId="urn:microsoft.com/office/officeart/2005/8/layout/vList4#1"/>
    <dgm:cxn modelId="{3DEE97F4-DA3A-4C8E-8957-D6A62DCD90E4}" type="presOf" srcId="{A33F12CC-5D07-4FE8-8C89-2BEDE6AADE48}" destId="{23043382-D092-47FA-9EC8-DE5DBA7D727B}" srcOrd="0" destOrd="1" presId="urn:microsoft.com/office/officeart/2005/8/layout/vList4#1"/>
    <dgm:cxn modelId="{C77C636F-47E5-40BE-B598-2D0B92F75D6B}" type="presOf" srcId="{13F851C3-4671-4D18-B0DF-927FABAD78A7}" destId="{943573F7-3BFB-4B92-90AA-C8E998FED621}" srcOrd="0" destOrd="1" presId="urn:microsoft.com/office/officeart/2005/8/layout/vList4#1"/>
    <dgm:cxn modelId="{44D14F07-B97D-4007-A3D4-03E3BC777663}" srcId="{206D132D-027B-45E4-8C46-8315335DB849}" destId="{5422BF94-C55D-474C-AACE-BC309259C986}" srcOrd="1" destOrd="0" parTransId="{5C4362BB-F017-480E-8C28-01D022C08D4F}" sibTransId="{8916969A-4589-4B96-BE67-8BA928F3A49E}"/>
    <dgm:cxn modelId="{8212109D-D34F-4489-9040-0993B6313E24}" srcId="{D6589547-F3EA-4F97-BC48-111E6D2346FE}" destId="{6F55D5F3-D158-49D4-9DC4-593A2D5FD89D}" srcOrd="2" destOrd="0" parTransId="{DAB7D6FE-E14D-4258-A9DE-9B1285DBDC5C}" sibTransId="{F91670E3-1200-4C6E-AC2A-055D42366A3A}"/>
    <dgm:cxn modelId="{704AE97E-821A-412B-A006-FC2F1F2ED035}" srcId="{1D48A1AD-9352-42B2-9A4E-9077531FCE47}" destId="{9683ECFF-A336-41D6-A968-FB450FF905B5}" srcOrd="1" destOrd="0" parTransId="{5567578F-CC24-45F0-B1BF-6C3F36A77DF3}" sibTransId="{6D5428B5-B66E-4E98-A3EF-22D68B169BBE}"/>
    <dgm:cxn modelId="{2C6C7EC2-062E-47E0-A492-8F5434E7B8EF}" type="presOf" srcId="{BBC374B2-3ADE-4A8D-B834-A75BADFE8684}" destId="{E5C88320-7A2B-4022-9608-9F5D30F56B45}" srcOrd="1" destOrd="0" presId="urn:microsoft.com/office/officeart/2005/8/layout/vList4#1"/>
    <dgm:cxn modelId="{09153824-48D6-4F7B-BEBD-5FD0DC4435EB}" type="presOf" srcId="{5422BF94-C55D-474C-AACE-BC309259C986}" destId="{F4886976-CF20-405D-8024-82789718532B}" srcOrd="1" destOrd="2" presId="urn:microsoft.com/office/officeart/2005/8/layout/vList4#1"/>
    <dgm:cxn modelId="{36159D2B-5A5A-450B-A9CD-DEF1D57A0F80}" type="presOf" srcId="{FFA904FD-DDB9-42C7-A285-3D3D58C08DBF}" destId="{A8F509DA-F7A6-4ACB-9CAC-1BB55759CBD6}" srcOrd="0" destOrd="1" presId="urn:microsoft.com/office/officeart/2005/8/layout/vList4#1"/>
    <dgm:cxn modelId="{175E3293-71F3-4E6C-A07B-89024630F489}" srcId="{BBC374B2-3ADE-4A8D-B834-A75BADFE8684}" destId="{A33F12CC-5D07-4FE8-8C89-2BEDE6AADE48}" srcOrd="0" destOrd="0" parTransId="{C8ED18C1-0A51-4CAA-8E2B-7B41EF2C07B7}" sibTransId="{E0910561-FA45-40DC-9434-755BCB53A14B}"/>
    <dgm:cxn modelId="{9EAD1262-8BB9-4949-A28C-65973FD473A0}" srcId="{206D132D-027B-45E4-8C46-8315335DB849}" destId="{13F851C3-4671-4D18-B0DF-927FABAD78A7}" srcOrd="0" destOrd="0" parTransId="{8ADAF5EC-C980-498B-9865-78B97A286A3C}" sibTransId="{17E0F523-7DBD-4DD6-868E-34FC066DF286}"/>
    <dgm:cxn modelId="{F0B4A73F-8DB7-459D-A820-D6354421AEC3}" type="presOf" srcId="{1D48A1AD-9352-42B2-9A4E-9077531FCE47}" destId="{E0122644-47BE-4E72-BB79-DA4A39E3A7E3}" srcOrd="0" destOrd="0" presId="urn:microsoft.com/office/officeart/2005/8/layout/vList4#1"/>
    <dgm:cxn modelId="{BA058A52-D67F-4A32-BFA3-2E7CD020587D}" srcId="{6F55D5F3-D158-49D4-9DC4-593A2D5FD89D}" destId="{FFA904FD-DDB9-42C7-A285-3D3D58C08DBF}" srcOrd="0" destOrd="0" parTransId="{30B67A09-14DD-43E8-9B62-542758D82CC2}" sibTransId="{C80C2D9E-DD4E-4776-A585-5EA468767E50}"/>
    <dgm:cxn modelId="{B45254FA-9382-4B64-98B6-E63986A5BFB0}" type="presOf" srcId="{BBC374B2-3ADE-4A8D-B834-A75BADFE8684}" destId="{23043382-D092-47FA-9EC8-DE5DBA7D727B}" srcOrd="0" destOrd="0" presId="urn:microsoft.com/office/officeart/2005/8/layout/vList4#1"/>
    <dgm:cxn modelId="{7E138F19-FFE2-4B30-9FCD-D466EBC231D8}" type="presOf" srcId="{206D132D-027B-45E4-8C46-8315335DB849}" destId="{943573F7-3BFB-4B92-90AA-C8E998FED621}" srcOrd="0" destOrd="0" presId="urn:microsoft.com/office/officeart/2005/8/layout/vList4#1"/>
    <dgm:cxn modelId="{1D39808F-CD06-4000-B914-9D41E664B108}" type="presOf" srcId="{6F55D5F3-D158-49D4-9DC4-593A2D5FD89D}" destId="{3832683C-45FA-4BC2-9830-A7EDC7236653}" srcOrd="1" destOrd="0" presId="urn:microsoft.com/office/officeart/2005/8/layout/vList4#1"/>
    <dgm:cxn modelId="{F97B74D1-A724-4E48-B2E7-5D8EA5974F4C}" type="presOf" srcId="{C93BA42D-9F1A-4BB9-B3E9-58A09DB72CAA}" destId="{73858FE8-0CE1-4EB3-BD33-1F04521A32D3}" srcOrd="1" destOrd="1" presId="urn:microsoft.com/office/officeart/2005/8/layout/vList4#1"/>
    <dgm:cxn modelId="{4EB193C7-FBE9-4556-97AE-4E841EA90261}" type="presOf" srcId="{6F55D5F3-D158-49D4-9DC4-593A2D5FD89D}" destId="{A8F509DA-F7A6-4ACB-9CAC-1BB55759CBD6}" srcOrd="0" destOrd="0" presId="urn:microsoft.com/office/officeart/2005/8/layout/vList4#1"/>
    <dgm:cxn modelId="{17DBE51C-0AED-4EA1-B4B2-8300A32EDE7F}" type="presOf" srcId="{A33F12CC-5D07-4FE8-8C89-2BEDE6AADE48}" destId="{E5C88320-7A2B-4022-9608-9F5D30F56B45}" srcOrd="1" destOrd="1" presId="urn:microsoft.com/office/officeart/2005/8/layout/vList4#1"/>
    <dgm:cxn modelId="{DB34FE74-BAD0-433E-A7CE-F3B11A62E63A}" type="presOf" srcId="{1D48A1AD-9352-42B2-9A4E-9077531FCE47}" destId="{73858FE8-0CE1-4EB3-BD33-1F04521A32D3}" srcOrd="1" destOrd="0" presId="urn:microsoft.com/office/officeart/2005/8/layout/vList4#1"/>
    <dgm:cxn modelId="{D3C7222B-FCA3-487E-BC4A-EB704E1561DE}" srcId="{1D48A1AD-9352-42B2-9A4E-9077531FCE47}" destId="{C93BA42D-9F1A-4BB9-B3E9-58A09DB72CAA}" srcOrd="0" destOrd="0" parTransId="{A96A4B12-923A-463E-B8B4-F437F1805597}" sibTransId="{6CBC9351-E8FF-481D-8C3E-A1E0BF38262D}"/>
    <dgm:cxn modelId="{04D99047-FEC1-406E-8D9F-DA66CC4E615C}" srcId="{D6589547-F3EA-4F97-BC48-111E6D2346FE}" destId="{1D48A1AD-9352-42B2-9A4E-9077531FCE47}" srcOrd="0" destOrd="0" parTransId="{F99E00D2-AB6D-4477-9324-560E66AD5D34}" sibTransId="{FDF9A2FF-76EC-4008-9CB6-7789026D1827}"/>
    <dgm:cxn modelId="{34860F84-B62E-4376-ABB7-0AE2DF60E2D5}" srcId="{D6589547-F3EA-4F97-BC48-111E6D2346FE}" destId="{BBC374B2-3ADE-4A8D-B834-A75BADFE8684}" srcOrd="1" destOrd="0" parTransId="{F8C0FEDE-45FB-49A1-8C25-8180E5FB9E46}" sibTransId="{CADFFAEC-F86B-4A82-8F73-0203B4DE31C1}"/>
    <dgm:cxn modelId="{B552E865-F367-4571-9E8F-213133F8DEC9}" type="presOf" srcId="{5422BF94-C55D-474C-AACE-BC309259C986}" destId="{943573F7-3BFB-4B92-90AA-C8E998FED621}" srcOrd="0" destOrd="2" presId="urn:microsoft.com/office/officeart/2005/8/layout/vList4#1"/>
    <dgm:cxn modelId="{2B7475F2-02F1-420D-99B8-8414B4891B98}" type="presOf" srcId="{C93BA42D-9F1A-4BB9-B3E9-58A09DB72CAA}" destId="{E0122644-47BE-4E72-BB79-DA4A39E3A7E3}" srcOrd="0" destOrd="1" presId="urn:microsoft.com/office/officeart/2005/8/layout/vList4#1"/>
    <dgm:cxn modelId="{E10188CE-7697-4FBA-8948-A39EB61B7025}" srcId="{D6589547-F3EA-4F97-BC48-111E6D2346FE}" destId="{206D132D-027B-45E4-8C46-8315335DB849}" srcOrd="3" destOrd="0" parTransId="{B0A103C2-66C0-4099-8789-07AA3CEC28F8}" sibTransId="{48F3A2D9-0658-4709-93D0-F2F2C1B6F7CD}"/>
    <dgm:cxn modelId="{A889CED5-3365-4AD7-8535-BAA540BF9D68}" type="presOf" srcId="{D6589547-F3EA-4F97-BC48-111E6D2346FE}" destId="{CF74DC41-D5E5-4027-90E1-6C7AE2BF6385}" srcOrd="0" destOrd="0" presId="urn:microsoft.com/office/officeart/2005/8/layout/vList4#1"/>
    <dgm:cxn modelId="{B6AA0267-EB4E-47A4-A827-75CF2AA6D4C6}" type="presOf" srcId="{13F851C3-4671-4D18-B0DF-927FABAD78A7}" destId="{F4886976-CF20-405D-8024-82789718532B}" srcOrd="1" destOrd="1" presId="urn:microsoft.com/office/officeart/2005/8/layout/vList4#1"/>
    <dgm:cxn modelId="{360810B4-1409-42F7-BC07-C0EE7F8BF132}" type="presParOf" srcId="{CF74DC41-D5E5-4027-90E1-6C7AE2BF6385}" destId="{617B3A78-D063-4F85-8E39-8D30B0A64A36}" srcOrd="0" destOrd="0" presId="urn:microsoft.com/office/officeart/2005/8/layout/vList4#1"/>
    <dgm:cxn modelId="{D7D1A562-1948-44E8-882C-412BF950710D}" type="presParOf" srcId="{617B3A78-D063-4F85-8E39-8D30B0A64A36}" destId="{E0122644-47BE-4E72-BB79-DA4A39E3A7E3}" srcOrd="0" destOrd="0" presId="urn:microsoft.com/office/officeart/2005/8/layout/vList4#1"/>
    <dgm:cxn modelId="{64984829-665A-4945-B2AB-FD8EBA6C8F66}" type="presParOf" srcId="{617B3A78-D063-4F85-8E39-8D30B0A64A36}" destId="{96014724-8162-4331-BFAD-77C26D302791}" srcOrd="1" destOrd="0" presId="urn:microsoft.com/office/officeart/2005/8/layout/vList4#1"/>
    <dgm:cxn modelId="{D14DCEF0-AF0F-4495-9378-688B015A7639}" type="presParOf" srcId="{617B3A78-D063-4F85-8E39-8D30B0A64A36}" destId="{73858FE8-0CE1-4EB3-BD33-1F04521A32D3}" srcOrd="2" destOrd="0" presId="urn:microsoft.com/office/officeart/2005/8/layout/vList4#1"/>
    <dgm:cxn modelId="{272F5BEF-10AA-4992-A595-F6CAAD24E8D2}" type="presParOf" srcId="{CF74DC41-D5E5-4027-90E1-6C7AE2BF6385}" destId="{C1B49CC1-568E-440E-A319-D0958423E7C3}" srcOrd="1" destOrd="0" presId="urn:microsoft.com/office/officeart/2005/8/layout/vList4#1"/>
    <dgm:cxn modelId="{8279C92F-4C01-42FC-A795-7F1160AF44CC}" type="presParOf" srcId="{CF74DC41-D5E5-4027-90E1-6C7AE2BF6385}" destId="{74E9D387-262D-4325-A8FB-36D5171D01D5}" srcOrd="2" destOrd="0" presId="urn:microsoft.com/office/officeart/2005/8/layout/vList4#1"/>
    <dgm:cxn modelId="{913590F5-E86E-43C5-B9F8-8341D51C202D}" type="presParOf" srcId="{74E9D387-262D-4325-A8FB-36D5171D01D5}" destId="{23043382-D092-47FA-9EC8-DE5DBA7D727B}" srcOrd="0" destOrd="0" presId="urn:microsoft.com/office/officeart/2005/8/layout/vList4#1"/>
    <dgm:cxn modelId="{0C78F9EC-CFB5-416B-BD59-280A33A4019F}" type="presParOf" srcId="{74E9D387-262D-4325-A8FB-36D5171D01D5}" destId="{8A0B2581-9C25-4E16-B9C6-F34A29409A92}" srcOrd="1" destOrd="0" presId="urn:microsoft.com/office/officeart/2005/8/layout/vList4#1"/>
    <dgm:cxn modelId="{B32CE877-10BE-4CB0-BD84-C61DE3B9017F}" type="presParOf" srcId="{74E9D387-262D-4325-A8FB-36D5171D01D5}" destId="{E5C88320-7A2B-4022-9608-9F5D30F56B45}" srcOrd="2" destOrd="0" presId="urn:microsoft.com/office/officeart/2005/8/layout/vList4#1"/>
    <dgm:cxn modelId="{2409CC7C-6D2F-4215-BE85-4986F1C76DCD}" type="presParOf" srcId="{CF74DC41-D5E5-4027-90E1-6C7AE2BF6385}" destId="{5E426E35-4511-4975-AD14-D87F22BE669F}" srcOrd="3" destOrd="0" presId="urn:microsoft.com/office/officeart/2005/8/layout/vList4#1"/>
    <dgm:cxn modelId="{DE850D2C-6099-4575-85E9-17FEF0A13208}" type="presParOf" srcId="{CF74DC41-D5E5-4027-90E1-6C7AE2BF6385}" destId="{94EEBB28-06BD-43CD-B666-30ADA32CAA09}" srcOrd="4" destOrd="0" presId="urn:microsoft.com/office/officeart/2005/8/layout/vList4#1"/>
    <dgm:cxn modelId="{12226A9D-F895-4D7C-95EA-8BD88FBF9BEA}" type="presParOf" srcId="{94EEBB28-06BD-43CD-B666-30ADA32CAA09}" destId="{A8F509DA-F7A6-4ACB-9CAC-1BB55759CBD6}" srcOrd="0" destOrd="0" presId="urn:microsoft.com/office/officeart/2005/8/layout/vList4#1"/>
    <dgm:cxn modelId="{6201779D-4735-4B39-BD1D-5C829AD25EE4}" type="presParOf" srcId="{94EEBB28-06BD-43CD-B666-30ADA32CAA09}" destId="{D404D0A0-FAF6-484F-977E-2148AB0768F7}" srcOrd="1" destOrd="0" presId="urn:microsoft.com/office/officeart/2005/8/layout/vList4#1"/>
    <dgm:cxn modelId="{2652529D-6569-4F86-98BF-3879E8420553}" type="presParOf" srcId="{94EEBB28-06BD-43CD-B666-30ADA32CAA09}" destId="{3832683C-45FA-4BC2-9830-A7EDC7236653}" srcOrd="2" destOrd="0" presId="urn:microsoft.com/office/officeart/2005/8/layout/vList4#1"/>
    <dgm:cxn modelId="{AFB76C08-052B-4504-85D5-B80E585C7760}" type="presParOf" srcId="{CF74DC41-D5E5-4027-90E1-6C7AE2BF6385}" destId="{E95B6A23-AC10-4D42-9C10-EE95B5A599C6}" srcOrd="5" destOrd="0" presId="urn:microsoft.com/office/officeart/2005/8/layout/vList4#1"/>
    <dgm:cxn modelId="{69C51B77-AAD7-4377-9A11-042347C7D843}" type="presParOf" srcId="{CF74DC41-D5E5-4027-90E1-6C7AE2BF6385}" destId="{C733C672-464F-47A6-BB8F-05D7DB4601F4}" srcOrd="6" destOrd="0" presId="urn:microsoft.com/office/officeart/2005/8/layout/vList4#1"/>
    <dgm:cxn modelId="{87E41009-E545-4971-847D-4399E76C24B6}" type="presParOf" srcId="{C733C672-464F-47A6-BB8F-05D7DB4601F4}" destId="{943573F7-3BFB-4B92-90AA-C8E998FED621}" srcOrd="0" destOrd="0" presId="urn:microsoft.com/office/officeart/2005/8/layout/vList4#1"/>
    <dgm:cxn modelId="{B6EF9283-4281-4C94-A0D2-40200E694DEE}" type="presParOf" srcId="{C733C672-464F-47A6-BB8F-05D7DB4601F4}" destId="{8440D650-218D-4011-AD4A-C4D45C7E7276}" srcOrd="1" destOrd="0" presId="urn:microsoft.com/office/officeart/2005/8/layout/vList4#1"/>
    <dgm:cxn modelId="{D3144542-2F19-4E22-B106-95836DCF94DC}" type="presParOf" srcId="{C733C672-464F-47A6-BB8F-05D7DB4601F4}" destId="{F4886976-CF20-405D-8024-82789718532B}" srcOrd="2" destOrd="0" presId="urn:microsoft.com/office/officeart/2005/8/layout/vList4#1"/>
  </dgm:cxnLst>
  <dgm:bg/>
  <dgm:whole/>
</dgm:dataModel>
</file>

<file path=ppt/diagrams/data3.xml><?xml version="1.0" encoding="utf-8"?>
<dgm:dataModel xmlns:dgm="http://schemas.openxmlformats.org/drawingml/2006/diagram" xmlns:a="http://schemas.openxmlformats.org/drawingml/2006/main">
  <dgm:ptLst>
    <dgm:pt modelId="{D6589547-F3EA-4F97-BC48-111E6D2346FE}" type="doc">
      <dgm:prSet loTypeId="urn:microsoft.com/office/officeart/2005/8/layout/vList5" loCatId="list" qsTypeId="urn:microsoft.com/office/officeart/2005/8/quickstyle/simple1" qsCatId="simple" csTypeId="urn:microsoft.com/office/officeart/2005/8/colors/accent6_1" csCatId="accent6" phldr="1"/>
      <dgm:spPr/>
      <dgm:t>
        <a:bodyPr/>
        <a:lstStyle/>
        <a:p>
          <a:pPr latinLnBrk="1"/>
          <a:endParaRPr lang="ko-KR" altLang="en-US"/>
        </a:p>
      </dgm:t>
    </dgm:pt>
    <dgm:pt modelId="{1D48A1AD-9352-42B2-9A4E-9077531FCE47}">
      <dgm:prSet phldrT="[텍스트]" custT="1"/>
      <dgm:spPr/>
      <dgm:t>
        <a:bodyPr/>
        <a:lstStyle/>
        <a:p>
          <a:pPr latinLnBrk="1"/>
          <a:r>
            <a:rPr lang="en-US" altLang="ko-KR" sz="2400" b="1" dirty="0" err="1" smtClean="0"/>
            <a:t>MySQL</a:t>
          </a:r>
          <a:r>
            <a:rPr lang="en-US" altLang="ko-KR" sz="2400" b="1" dirty="0" smtClean="0"/>
            <a:t> Server</a:t>
          </a:r>
          <a:endParaRPr lang="ko-KR" altLang="en-US" sz="2400" b="1" dirty="0"/>
        </a:p>
      </dgm:t>
    </dgm:pt>
    <dgm:pt modelId="{F99E00D2-AB6D-4477-9324-560E66AD5D34}" type="parTrans" cxnId="{04D99047-FEC1-406E-8D9F-DA66CC4E615C}">
      <dgm:prSet/>
      <dgm:spPr/>
      <dgm:t>
        <a:bodyPr/>
        <a:lstStyle/>
        <a:p>
          <a:pPr latinLnBrk="1"/>
          <a:endParaRPr lang="ko-KR" altLang="en-US"/>
        </a:p>
      </dgm:t>
    </dgm:pt>
    <dgm:pt modelId="{FDF9A2FF-76EC-4008-9CB6-7789026D1827}" type="sibTrans" cxnId="{04D99047-FEC1-406E-8D9F-DA66CC4E615C}">
      <dgm:prSet/>
      <dgm:spPr/>
      <dgm:t>
        <a:bodyPr/>
        <a:lstStyle/>
        <a:p>
          <a:pPr latinLnBrk="1"/>
          <a:endParaRPr lang="ko-KR" altLang="en-US"/>
        </a:p>
      </dgm:t>
    </dgm:pt>
    <dgm:pt modelId="{C93BA42D-9F1A-4BB9-B3E9-58A09DB72CAA}">
      <dgm:prSet phldrT="[텍스트]" custT="1"/>
      <dgm:spPr/>
      <dgm:t>
        <a:bodyPr/>
        <a:lstStyle/>
        <a:p>
          <a:pPr latinLnBrk="1"/>
          <a:r>
            <a:rPr lang="en-AU" altLang="ko-KR" sz="1500" dirty="0" smtClean="0"/>
            <a:t>Storing 7 GB of data.</a:t>
          </a:r>
          <a:r>
            <a:rPr lang="ko-KR" altLang="en-US" sz="1500" dirty="0" smtClean="0"/>
            <a:t> </a:t>
          </a:r>
          <a:endParaRPr lang="ko-KR" altLang="en-US" sz="1500" dirty="0"/>
        </a:p>
      </dgm:t>
    </dgm:pt>
    <dgm:pt modelId="{6CBC9351-E8FF-481D-8C3E-A1E0BF38262D}" type="sibTrans" cxnId="{D3C7222B-FCA3-487E-BC4A-EB704E1561DE}">
      <dgm:prSet/>
      <dgm:spPr/>
      <dgm:t>
        <a:bodyPr/>
        <a:lstStyle/>
        <a:p>
          <a:pPr latinLnBrk="1"/>
          <a:endParaRPr lang="ko-KR" altLang="en-US"/>
        </a:p>
      </dgm:t>
    </dgm:pt>
    <dgm:pt modelId="{A96A4B12-923A-463E-B8B4-F437F1805597}" type="parTrans" cxnId="{D3C7222B-FCA3-487E-BC4A-EB704E1561DE}">
      <dgm:prSet/>
      <dgm:spPr/>
      <dgm:t>
        <a:bodyPr/>
        <a:lstStyle/>
        <a:p>
          <a:pPr latinLnBrk="1"/>
          <a:endParaRPr lang="ko-KR" altLang="en-US"/>
        </a:p>
      </dgm:t>
    </dgm:pt>
    <dgm:pt modelId="{F688660F-BE41-4E45-9EC3-F8ABE090A394}">
      <dgm:prSet phldrT="[텍스트]" custT="1"/>
      <dgm:spPr/>
      <dgm:t>
        <a:bodyPr/>
        <a:lstStyle/>
        <a:p>
          <a:pPr latinLnBrk="1"/>
          <a:r>
            <a:rPr lang="en-US" altLang="ko-KR" sz="2400" b="1" dirty="0" smtClean="0"/>
            <a:t>Analytics</a:t>
          </a:r>
          <a:endParaRPr lang="ko-KR" altLang="en-US" sz="1500" dirty="0"/>
        </a:p>
      </dgm:t>
    </dgm:pt>
    <dgm:pt modelId="{EA3A6625-EEA8-4CB9-8FCA-2296E118A4F6}" type="parTrans" cxnId="{11D0A4CA-5FA1-4906-AF83-21E1F700EA7F}">
      <dgm:prSet/>
      <dgm:spPr/>
      <dgm:t>
        <a:bodyPr/>
        <a:lstStyle/>
        <a:p>
          <a:endParaRPr lang="en-AU"/>
        </a:p>
      </dgm:t>
    </dgm:pt>
    <dgm:pt modelId="{1EE4FE56-F9C5-4EFD-AA78-972324DB2BF8}" type="sibTrans" cxnId="{11D0A4CA-5FA1-4906-AF83-21E1F700EA7F}">
      <dgm:prSet/>
      <dgm:spPr/>
      <dgm:t>
        <a:bodyPr/>
        <a:lstStyle/>
        <a:p>
          <a:endParaRPr lang="en-AU"/>
        </a:p>
      </dgm:t>
    </dgm:pt>
    <dgm:pt modelId="{86753580-5C03-4500-8BA3-A64DE3B820EF}">
      <dgm:prSet phldrT="[텍스트]" custT="1"/>
      <dgm:spPr/>
      <dgm:t>
        <a:bodyPr/>
        <a:lstStyle/>
        <a:p>
          <a:pPr latinLnBrk="1"/>
          <a:r>
            <a:rPr lang="en-AU" altLang="ko-KR" sz="1500" dirty="0" smtClean="0"/>
            <a:t>Performing different analytics to show on front end.</a:t>
          </a:r>
          <a:endParaRPr lang="ko-KR" altLang="en-US" sz="1500" dirty="0"/>
        </a:p>
      </dgm:t>
    </dgm:pt>
    <dgm:pt modelId="{56D73702-F889-452E-8144-F25F9F84CA77}" type="parTrans" cxnId="{61D71BC2-B694-4FB7-83E9-A96C7582633F}">
      <dgm:prSet/>
      <dgm:spPr/>
      <dgm:t>
        <a:bodyPr/>
        <a:lstStyle/>
        <a:p>
          <a:endParaRPr lang="en-AU"/>
        </a:p>
      </dgm:t>
    </dgm:pt>
    <dgm:pt modelId="{51B60E4A-0DEA-48AA-961F-D555CBB2AB28}" type="sibTrans" cxnId="{61D71BC2-B694-4FB7-83E9-A96C7582633F}">
      <dgm:prSet/>
      <dgm:spPr/>
      <dgm:t>
        <a:bodyPr/>
        <a:lstStyle/>
        <a:p>
          <a:endParaRPr lang="en-AU"/>
        </a:p>
      </dgm:t>
    </dgm:pt>
    <dgm:pt modelId="{36875B1A-8D64-4612-A8F4-146FA94650B5}">
      <dgm:prSet phldrT="[텍스트]" custT="1"/>
      <dgm:spPr/>
      <dgm:t>
        <a:bodyPr/>
        <a:lstStyle/>
        <a:p>
          <a:pPr latinLnBrk="1"/>
          <a:r>
            <a:rPr lang="en-AU" altLang="ko-KR" sz="1500" dirty="0" smtClean="0"/>
            <a:t>Example: Heat Map, Graphs, Real time data.</a:t>
          </a:r>
          <a:endParaRPr lang="ko-KR" altLang="en-US" sz="1500" dirty="0"/>
        </a:p>
      </dgm:t>
    </dgm:pt>
    <dgm:pt modelId="{2D97993A-24AA-4E05-9EA1-6FA82425DA79}" type="parTrans" cxnId="{9A36E186-0518-42AC-805C-775C02DBBC6C}">
      <dgm:prSet/>
      <dgm:spPr/>
      <dgm:t>
        <a:bodyPr/>
        <a:lstStyle/>
        <a:p>
          <a:endParaRPr lang="en-AU"/>
        </a:p>
      </dgm:t>
    </dgm:pt>
    <dgm:pt modelId="{E7649CC0-ADF8-41F0-BA01-AC181039CDBF}" type="sibTrans" cxnId="{9A36E186-0518-42AC-805C-775C02DBBC6C}">
      <dgm:prSet/>
      <dgm:spPr/>
      <dgm:t>
        <a:bodyPr/>
        <a:lstStyle/>
        <a:p>
          <a:endParaRPr lang="en-AU"/>
        </a:p>
      </dgm:t>
    </dgm:pt>
    <dgm:pt modelId="{917AE793-B79C-4EFA-A5ED-C5561DEA5340}" type="pres">
      <dgm:prSet presAssocID="{D6589547-F3EA-4F97-BC48-111E6D2346FE}" presName="Name0" presStyleCnt="0">
        <dgm:presLayoutVars>
          <dgm:dir/>
          <dgm:animLvl val="lvl"/>
          <dgm:resizeHandles val="exact"/>
        </dgm:presLayoutVars>
      </dgm:prSet>
      <dgm:spPr/>
      <dgm:t>
        <a:bodyPr/>
        <a:lstStyle/>
        <a:p>
          <a:pPr latinLnBrk="1"/>
          <a:endParaRPr lang="ko-KR" altLang="en-US"/>
        </a:p>
      </dgm:t>
    </dgm:pt>
    <dgm:pt modelId="{BB30691D-7547-4837-91DD-C082C7E23EF8}" type="pres">
      <dgm:prSet presAssocID="{1D48A1AD-9352-42B2-9A4E-9077531FCE47}" presName="linNode" presStyleCnt="0"/>
      <dgm:spPr/>
      <dgm:t>
        <a:bodyPr/>
        <a:lstStyle/>
        <a:p>
          <a:endParaRPr lang="en-AU"/>
        </a:p>
      </dgm:t>
    </dgm:pt>
    <dgm:pt modelId="{59673A3F-9C74-419C-B706-4D837E6565EB}" type="pres">
      <dgm:prSet presAssocID="{1D48A1AD-9352-42B2-9A4E-9077531FCE47}" presName="parentText" presStyleLbl="node1" presStyleIdx="0" presStyleCnt="2">
        <dgm:presLayoutVars>
          <dgm:chMax val="1"/>
          <dgm:bulletEnabled val="1"/>
        </dgm:presLayoutVars>
      </dgm:prSet>
      <dgm:spPr/>
      <dgm:t>
        <a:bodyPr/>
        <a:lstStyle/>
        <a:p>
          <a:pPr latinLnBrk="1"/>
          <a:endParaRPr lang="ko-KR" altLang="en-US"/>
        </a:p>
      </dgm:t>
    </dgm:pt>
    <dgm:pt modelId="{F110FBD4-BBA0-4EF7-9435-4FF797214A03}" type="pres">
      <dgm:prSet presAssocID="{1D48A1AD-9352-42B2-9A4E-9077531FCE47}" presName="descendantText" presStyleLbl="alignAccFollowNode1" presStyleIdx="0" presStyleCnt="2">
        <dgm:presLayoutVars>
          <dgm:bulletEnabled val="1"/>
        </dgm:presLayoutVars>
      </dgm:prSet>
      <dgm:spPr/>
      <dgm:t>
        <a:bodyPr/>
        <a:lstStyle/>
        <a:p>
          <a:pPr latinLnBrk="1"/>
          <a:endParaRPr lang="ko-KR" altLang="en-US"/>
        </a:p>
      </dgm:t>
    </dgm:pt>
    <dgm:pt modelId="{A8843642-71BF-474A-9EAC-EB983E93A042}" type="pres">
      <dgm:prSet presAssocID="{FDF9A2FF-76EC-4008-9CB6-7789026D1827}" presName="sp" presStyleCnt="0"/>
      <dgm:spPr/>
      <dgm:t>
        <a:bodyPr/>
        <a:lstStyle/>
        <a:p>
          <a:endParaRPr lang="en-AU"/>
        </a:p>
      </dgm:t>
    </dgm:pt>
    <dgm:pt modelId="{7F8D271B-AAD6-469C-BC28-71DEE26181B4}" type="pres">
      <dgm:prSet presAssocID="{F688660F-BE41-4E45-9EC3-F8ABE090A394}" presName="linNode" presStyleCnt="0"/>
      <dgm:spPr/>
    </dgm:pt>
    <dgm:pt modelId="{1CE04B45-64DC-42A2-935B-621561B72998}" type="pres">
      <dgm:prSet presAssocID="{F688660F-BE41-4E45-9EC3-F8ABE090A394}" presName="parentText" presStyleLbl="node1" presStyleIdx="1" presStyleCnt="2">
        <dgm:presLayoutVars>
          <dgm:chMax val="1"/>
          <dgm:bulletEnabled val="1"/>
        </dgm:presLayoutVars>
      </dgm:prSet>
      <dgm:spPr/>
      <dgm:t>
        <a:bodyPr/>
        <a:lstStyle/>
        <a:p>
          <a:endParaRPr lang="en-AU"/>
        </a:p>
      </dgm:t>
    </dgm:pt>
    <dgm:pt modelId="{B69E1C15-25FB-4EA1-A606-3FAE5B1C623F}" type="pres">
      <dgm:prSet presAssocID="{F688660F-BE41-4E45-9EC3-F8ABE090A394}" presName="descendantText" presStyleLbl="alignAccFollowNode1" presStyleIdx="1" presStyleCnt="2">
        <dgm:presLayoutVars>
          <dgm:bulletEnabled val="1"/>
        </dgm:presLayoutVars>
      </dgm:prSet>
      <dgm:spPr/>
      <dgm:t>
        <a:bodyPr/>
        <a:lstStyle/>
        <a:p>
          <a:endParaRPr lang="en-AU"/>
        </a:p>
      </dgm:t>
    </dgm:pt>
  </dgm:ptLst>
  <dgm:cxnLst>
    <dgm:cxn modelId="{DDCE97EC-11E4-4034-9210-B62A7F7849C9}" type="presOf" srcId="{1D48A1AD-9352-42B2-9A4E-9077531FCE47}" destId="{59673A3F-9C74-419C-B706-4D837E6565EB}" srcOrd="0" destOrd="0" presId="urn:microsoft.com/office/officeart/2005/8/layout/vList5"/>
    <dgm:cxn modelId="{9A36E186-0518-42AC-805C-775C02DBBC6C}" srcId="{F688660F-BE41-4E45-9EC3-F8ABE090A394}" destId="{36875B1A-8D64-4612-A8F4-146FA94650B5}" srcOrd="1" destOrd="0" parTransId="{2D97993A-24AA-4E05-9EA1-6FA82425DA79}" sibTransId="{E7649CC0-ADF8-41F0-BA01-AC181039CDBF}"/>
    <dgm:cxn modelId="{023F572A-C391-4C67-A9B5-F5187038669F}" type="presOf" srcId="{D6589547-F3EA-4F97-BC48-111E6D2346FE}" destId="{917AE793-B79C-4EFA-A5ED-C5561DEA5340}" srcOrd="0" destOrd="0" presId="urn:microsoft.com/office/officeart/2005/8/layout/vList5"/>
    <dgm:cxn modelId="{C80A43B4-01C5-48FC-8BF4-7CBC639A8BBA}" type="presOf" srcId="{F688660F-BE41-4E45-9EC3-F8ABE090A394}" destId="{1CE04B45-64DC-42A2-935B-621561B72998}" srcOrd="0" destOrd="0" presId="urn:microsoft.com/office/officeart/2005/8/layout/vList5"/>
    <dgm:cxn modelId="{04A0FAF1-A294-40C0-AFCC-CF959E1EE23C}" type="presOf" srcId="{C93BA42D-9F1A-4BB9-B3E9-58A09DB72CAA}" destId="{F110FBD4-BBA0-4EF7-9435-4FF797214A03}" srcOrd="0" destOrd="0" presId="urn:microsoft.com/office/officeart/2005/8/layout/vList5"/>
    <dgm:cxn modelId="{04D99047-FEC1-406E-8D9F-DA66CC4E615C}" srcId="{D6589547-F3EA-4F97-BC48-111E6D2346FE}" destId="{1D48A1AD-9352-42B2-9A4E-9077531FCE47}" srcOrd="0" destOrd="0" parTransId="{F99E00D2-AB6D-4477-9324-560E66AD5D34}" sibTransId="{FDF9A2FF-76EC-4008-9CB6-7789026D1827}"/>
    <dgm:cxn modelId="{11D0A4CA-5FA1-4906-AF83-21E1F700EA7F}" srcId="{D6589547-F3EA-4F97-BC48-111E6D2346FE}" destId="{F688660F-BE41-4E45-9EC3-F8ABE090A394}" srcOrd="1" destOrd="0" parTransId="{EA3A6625-EEA8-4CB9-8FCA-2296E118A4F6}" sibTransId="{1EE4FE56-F9C5-4EFD-AA78-972324DB2BF8}"/>
    <dgm:cxn modelId="{E1A1B823-3A63-4312-B95A-4CF946303AD8}" type="presOf" srcId="{86753580-5C03-4500-8BA3-A64DE3B820EF}" destId="{B69E1C15-25FB-4EA1-A606-3FAE5B1C623F}" srcOrd="0" destOrd="0" presId="urn:microsoft.com/office/officeart/2005/8/layout/vList5"/>
    <dgm:cxn modelId="{D3C7222B-FCA3-487E-BC4A-EB704E1561DE}" srcId="{1D48A1AD-9352-42B2-9A4E-9077531FCE47}" destId="{C93BA42D-9F1A-4BB9-B3E9-58A09DB72CAA}" srcOrd="0" destOrd="0" parTransId="{A96A4B12-923A-463E-B8B4-F437F1805597}" sibTransId="{6CBC9351-E8FF-481D-8C3E-A1E0BF38262D}"/>
    <dgm:cxn modelId="{513D2B63-54E7-4F1A-80CE-A12166666AEA}" type="presOf" srcId="{36875B1A-8D64-4612-A8F4-146FA94650B5}" destId="{B69E1C15-25FB-4EA1-A606-3FAE5B1C623F}" srcOrd="0" destOrd="1" presId="urn:microsoft.com/office/officeart/2005/8/layout/vList5"/>
    <dgm:cxn modelId="{61D71BC2-B694-4FB7-83E9-A96C7582633F}" srcId="{F688660F-BE41-4E45-9EC3-F8ABE090A394}" destId="{86753580-5C03-4500-8BA3-A64DE3B820EF}" srcOrd="0" destOrd="0" parTransId="{56D73702-F889-452E-8144-F25F9F84CA77}" sibTransId="{51B60E4A-0DEA-48AA-961F-D555CBB2AB28}"/>
    <dgm:cxn modelId="{D61D5E50-75C0-4149-8D5E-2F8924F2F455}" type="presParOf" srcId="{917AE793-B79C-4EFA-A5ED-C5561DEA5340}" destId="{BB30691D-7547-4837-91DD-C082C7E23EF8}" srcOrd="0" destOrd="0" presId="urn:microsoft.com/office/officeart/2005/8/layout/vList5"/>
    <dgm:cxn modelId="{F5D3CFE5-5EB0-4B01-9C2A-96B3F91A5FDE}" type="presParOf" srcId="{BB30691D-7547-4837-91DD-C082C7E23EF8}" destId="{59673A3F-9C74-419C-B706-4D837E6565EB}" srcOrd="0" destOrd="0" presId="urn:microsoft.com/office/officeart/2005/8/layout/vList5"/>
    <dgm:cxn modelId="{8125F7B3-1A86-4795-BADC-12244399CAF5}" type="presParOf" srcId="{BB30691D-7547-4837-91DD-C082C7E23EF8}" destId="{F110FBD4-BBA0-4EF7-9435-4FF797214A03}" srcOrd="1" destOrd="0" presId="urn:microsoft.com/office/officeart/2005/8/layout/vList5"/>
    <dgm:cxn modelId="{9A3F3E1B-C5CE-483D-AD65-5483FF14F2CF}" type="presParOf" srcId="{917AE793-B79C-4EFA-A5ED-C5561DEA5340}" destId="{A8843642-71BF-474A-9EAC-EB983E93A042}" srcOrd="1" destOrd="0" presId="urn:microsoft.com/office/officeart/2005/8/layout/vList5"/>
    <dgm:cxn modelId="{FF1E1859-2176-42AF-94D8-FC6EA1B4C2BE}" type="presParOf" srcId="{917AE793-B79C-4EFA-A5ED-C5561DEA5340}" destId="{7F8D271B-AAD6-469C-BC28-71DEE26181B4}" srcOrd="2" destOrd="0" presId="urn:microsoft.com/office/officeart/2005/8/layout/vList5"/>
    <dgm:cxn modelId="{2C04DAB6-20F1-43B3-9AA5-52E17B6F2EB8}" type="presParOf" srcId="{7F8D271B-AAD6-469C-BC28-71DEE26181B4}" destId="{1CE04B45-64DC-42A2-935B-621561B72998}" srcOrd="0" destOrd="0" presId="urn:microsoft.com/office/officeart/2005/8/layout/vList5"/>
    <dgm:cxn modelId="{2DB7C096-82D3-473B-A939-DF0E8DDF98A4}" type="presParOf" srcId="{7F8D271B-AAD6-469C-BC28-71DEE26181B4}" destId="{B69E1C15-25FB-4EA1-A606-3FAE5B1C623F}" srcOrd="1" destOrd="0" presId="urn:microsoft.com/office/officeart/2005/8/layout/vList5"/>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0FBD4-BBA0-4EF7-9435-4FF797214A03}">
      <dsp:nvSpPr>
        <dsp:cNvPr id="0" name=""/>
        <dsp:cNvSpPr/>
      </dsp:nvSpPr>
      <dsp:spPr>
        <a:xfrm rot="5400000">
          <a:off x="5012703" y="-1901980"/>
          <a:ext cx="1166849"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latinLnBrk="1">
            <a:lnSpc>
              <a:spcPct val="90000"/>
            </a:lnSpc>
            <a:spcBef>
              <a:spcPct val="0"/>
            </a:spcBef>
            <a:spcAft>
              <a:spcPct val="15000"/>
            </a:spcAft>
            <a:buChar char="••"/>
          </a:pPr>
          <a:r>
            <a:rPr lang="en-US" altLang="ko-KR" sz="1500" kern="1200" dirty="0" smtClean="0"/>
            <a:t>Around 4 million tweets, tweeted  from 2014-2016.</a:t>
          </a:r>
          <a:endParaRPr lang="ko-KR" altLang="en-US" sz="1500" kern="1200" dirty="0"/>
        </a:p>
      </dsp:txBody>
      <dsp:txXfrm rot="-5400000">
        <a:off x="2962656" y="205028"/>
        <a:ext cx="5209983" cy="1052927"/>
      </dsp:txXfrm>
    </dsp:sp>
    <dsp:sp modelId="{59673A3F-9C74-419C-B706-4D837E6565EB}">
      <dsp:nvSpPr>
        <dsp:cNvPr id="0" name=""/>
        <dsp:cNvSpPr/>
      </dsp:nvSpPr>
      <dsp:spPr>
        <a:xfrm>
          <a:off x="0" y="2209"/>
          <a:ext cx="2962656" cy="14585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latinLnBrk="1">
            <a:lnSpc>
              <a:spcPct val="90000"/>
            </a:lnSpc>
            <a:spcBef>
              <a:spcPct val="0"/>
            </a:spcBef>
            <a:spcAft>
              <a:spcPct val="35000"/>
            </a:spcAft>
          </a:pPr>
          <a:r>
            <a:rPr lang="en-US" altLang="ko-KR" sz="3200" kern="1200" dirty="0" smtClean="0"/>
            <a:t>Twitter</a:t>
          </a:r>
          <a:endParaRPr lang="ko-KR" altLang="en-US" sz="3200" kern="1200" dirty="0"/>
        </a:p>
      </dsp:txBody>
      <dsp:txXfrm>
        <a:off x="71201" y="73410"/>
        <a:ext cx="2820254" cy="1316160"/>
      </dsp:txXfrm>
    </dsp:sp>
    <dsp:sp modelId="{7D09A6C8-5803-4107-83C9-40784EAAF546}">
      <dsp:nvSpPr>
        <dsp:cNvPr id="0" name=""/>
        <dsp:cNvSpPr/>
      </dsp:nvSpPr>
      <dsp:spPr>
        <a:xfrm rot="5400000">
          <a:off x="4876193" y="-370490"/>
          <a:ext cx="1439869"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latinLnBrk="1">
            <a:lnSpc>
              <a:spcPct val="90000"/>
            </a:lnSpc>
            <a:spcBef>
              <a:spcPct val="0"/>
            </a:spcBef>
            <a:spcAft>
              <a:spcPct val="15000"/>
            </a:spcAft>
            <a:buChar char="••"/>
          </a:pPr>
          <a:endParaRPr lang="ko-KR" altLang="en-US" sz="1500" kern="1200" dirty="0"/>
        </a:p>
        <a:p>
          <a:pPr marL="114300" lvl="1" indent="-114300" algn="l" defTabSz="666750" latinLnBrk="1">
            <a:lnSpc>
              <a:spcPct val="90000"/>
            </a:lnSpc>
            <a:spcBef>
              <a:spcPct val="0"/>
            </a:spcBef>
            <a:spcAft>
              <a:spcPct val="15000"/>
            </a:spcAft>
            <a:buChar char="••"/>
          </a:pPr>
          <a:r>
            <a:rPr lang="en-US" altLang="ko-KR" sz="1500" kern="1200" dirty="0" smtClean="0"/>
            <a:t>SCATS data : PSMA data from AURIN.</a:t>
          </a:r>
          <a:endParaRPr lang="ko-KR" altLang="en-US" sz="1500" kern="1200" dirty="0"/>
        </a:p>
        <a:p>
          <a:pPr marL="114300" lvl="1" indent="-114300" algn="l" defTabSz="666750" latinLnBrk="1">
            <a:lnSpc>
              <a:spcPct val="90000"/>
            </a:lnSpc>
            <a:spcBef>
              <a:spcPct val="0"/>
            </a:spcBef>
            <a:spcAft>
              <a:spcPct val="15000"/>
            </a:spcAft>
            <a:buChar char="••"/>
          </a:pPr>
          <a:r>
            <a:rPr lang="en-AU" altLang="ko-KR" sz="1500" kern="1200" dirty="0" err="1" smtClean="0"/>
            <a:t>Aircast</a:t>
          </a:r>
          <a:r>
            <a:rPr lang="en-AU" altLang="ko-KR" sz="1500" kern="1200" dirty="0" smtClean="0"/>
            <a:t> APP recordings.</a:t>
          </a:r>
          <a:endParaRPr lang="ko-KR" altLang="en-US" sz="1500" kern="1200" dirty="0"/>
        </a:p>
        <a:p>
          <a:pPr marL="114300" lvl="1" indent="-114300" algn="l" defTabSz="666750" latinLnBrk="1">
            <a:lnSpc>
              <a:spcPct val="90000"/>
            </a:lnSpc>
            <a:spcBef>
              <a:spcPct val="0"/>
            </a:spcBef>
            <a:spcAft>
              <a:spcPct val="15000"/>
            </a:spcAft>
            <a:buChar char="••"/>
          </a:pPr>
          <a:r>
            <a:rPr lang="en-AU" altLang="ko-KR" sz="1500" kern="1200" dirty="0" smtClean="0"/>
            <a:t>City Of Melbourne: Pedestrian Counting System.</a:t>
          </a:r>
          <a:endParaRPr lang="ko-KR" altLang="en-US" sz="1500" kern="1200" dirty="0"/>
        </a:p>
        <a:p>
          <a:pPr marL="114300" lvl="1" indent="-114300" algn="l" defTabSz="666750" latinLnBrk="1">
            <a:lnSpc>
              <a:spcPct val="90000"/>
            </a:lnSpc>
            <a:spcBef>
              <a:spcPct val="0"/>
            </a:spcBef>
            <a:spcAft>
              <a:spcPct val="15000"/>
            </a:spcAft>
            <a:buChar char="••"/>
          </a:pPr>
          <a:r>
            <a:rPr lang="en-AU" altLang="ko-KR" sz="1500" kern="1200" dirty="0" smtClean="0"/>
            <a:t>About 1 million tweets made in 2014.</a:t>
          </a:r>
          <a:endParaRPr lang="ko-KR" altLang="en-US" sz="1500" kern="1200" dirty="0"/>
        </a:p>
        <a:p>
          <a:pPr marL="114300" lvl="1" indent="-114300" algn="l" defTabSz="666750" latinLnBrk="1">
            <a:lnSpc>
              <a:spcPct val="90000"/>
            </a:lnSpc>
            <a:spcBef>
              <a:spcPct val="0"/>
            </a:spcBef>
            <a:spcAft>
              <a:spcPct val="15000"/>
            </a:spcAft>
            <a:buChar char="••"/>
          </a:pPr>
          <a:endParaRPr lang="ko-KR" altLang="en-US" sz="1500" kern="1200" dirty="0"/>
        </a:p>
      </dsp:txBody>
      <dsp:txXfrm rot="-5400000">
        <a:off x="2962656" y="1613336"/>
        <a:ext cx="5196655" cy="1299291"/>
      </dsp:txXfrm>
    </dsp:sp>
    <dsp:sp modelId="{FD7114EE-8BF0-47B8-86AB-955B0A15A750}">
      <dsp:nvSpPr>
        <dsp:cNvPr id="0" name=""/>
        <dsp:cNvSpPr/>
      </dsp:nvSpPr>
      <dsp:spPr>
        <a:xfrm>
          <a:off x="0" y="1533700"/>
          <a:ext cx="2962656" cy="14585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latinLnBrk="1">
            <a:lnSpc>
              <a:spcPct val="90000"/>
            </a:lnSpc>
            <a:spcBef>
              <a:spcPct val="0"/>
            </a:spcBef>
            <a:spcAft>
              <a:spcPct val="35000"/>
            </a:spcAft>
          </a:pPr>
          <a:r>
            <a:rPr lang="en-US" altLang="ko-KR" sz="3200" kern="1200" smtClean="0"/>
            <a:t>Historical Data</a:t>
          </a:r>
          <a:endParaRPr lang="ko-KR" altLang="en-US" sz="3200" kern="1200" dirty="0"/>
        </a:p>
      </dsp:txBody>
      <dsp:txXfrm>
        <a:off x="71201" y="1604901"/>
        <a:ext cx="2820254" cy="1316160"/>
      </dsp:txXfrm>
    </dsp:sp>
    <dsp:sp modelId="{4869DAA0-8146-4AE5-A8EE-EC36567A037A}">
      <dsp:nvSpPr>
        <dsp:cNvPr id="0" name=""/>
        <dsp:cNvSpPr/>
      </dsp:nvSpPr>
      <dsp:spPr>
        <a:xfrm rot="5400000">
          <a:off x="5012703" y="1160999"/>
          <a:ext cx="1166849" cy="526694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latinLnBrk="1">
            <a:lnSpc>
              <a:spcPct val="90000"/>
            </a:lnSpc>
            <a:spcBef>
              <a:spcPct val="0"/>
            </a:spcBef>
            <a:spcAft>
              <a:spcPct val="15000"/>
            </a:spcAft>
            <a:buChar char="••"/>
          </a:pPr>
          <a:r>
            <a:rPr lang="en-AU" altLang="ko-KR" sz="1500" kern="1200" dirty="0" smtClean="0"/>
            <a:t>Particulate Matter.</a:t>
          </a:r>
          <a:endParaRPr lang="ko-KR" altLang="en-US" sz="1500" kern="1200" dirty="0"/>
        </a:p>
        <a:p>
          <a:pPr marL="114300" lvl="1" indent="-114300" algn="l" defTabSz="666750" latinLnBrk="1">
            <a:lnSpc>
              <a:spcPct val="90000"/>
            </a:lnSpc>
            <a:spcBef>
              <a:spcPct val="0"/>
            </a:spcBef>
            <a:spcAft>
              <a:spcPct val="15000"/>
            </a:spcAft>
            <a:buChar char="••"/>
          </a:pPr>
          <a:r>
            <a:rPr lang="en-AU" altLang="ko-KR" sz="1500" kern="1200" dirty="0" smtClean="0"/>
            <a:t>Humidity.</a:t>
          </a:r>
          <a:endParaRPr lang="ko-KR" altLang="en-US" sz="1500" kern="1200" dirty="0"/>
        </a:p>
        <a:p>
          <a:pPr marL="114300" lvl="1" indent="-114300" algn="l" defTabSz="666750" latinLnBrk="1">
            <a:lnSpc>
              <a:spcPct val="90000"/>
            </a:lnSpc>
            <a:spcBef>
              <a:spcPct val="0"/>
            </a:spcBef>
            <a:spcAft>
              <a:spcPct val="15000"/>
            </a:spcAft>
            <a:buChar char="••"/>
          </a:pPr>
          <a:r>
            <a:rPr lang="en-AU" altLang="ko-KR" sz="1500" kern="1200" dirty="0" smtClean="0"/>
            <a:t>Sound.</a:t>
          </a:r>
          <a:endParaRPr lang="ko-KR" altLang="en-US" sz="1500" kern="1200" dirty="0"/>
        </a:p>
        <a:p>
          <a:pPr marL="114300" lvl="1" indent="-114300" algn="l" defTabSz="666750" latinLnBrk="1">
            <a:lnSpc>
              <a:spcPct val="90000"/>
            </a:lnSpc>
            <a:spcBef>
              <a:spcPct val="0"/>
            </a:spcBef>
            <a:spcAft>
              <a:spcPct val="15000"/>
            </a:spcAft>
            <a:buChar char="••"/>
          </a:pPr>
          <a:r>
            <a:rPr lang="en-AU" altLang="ko-KR" sz="1500" kern="1200" dirty="0" smtClean="0"/>
            <a:t>Temperature.</a:t>
          </a:r>
          <a:endParaRPr lang="ko-KR" altLang="en-US" sz="1500" kern="1200" dirty="0"/>
        </a:p>
      </dsp:txBody>
      <dsp:txXfrm rot="-5400000">
        <a:off x="2962656" y="3268008"/>
        <a:ext cx="5209983" cy="1052927"/>
      </dsp:txXfrm>
    </dsp:sp>
    <dsp:sp modelId="{0CD45BC1-51C1-487E-B03B-03F8F7F4E892}">
      <dsp:nvSpPr>
        <dsp:cNvPr id="0" name=""/>
        <dsp:cNvSpPr/>
      </dsp:nvSpPr>
      <dsp:spPr>
        <a:xfrm>
          <a:off x="0" y="3065190"/>
          <a:ext cx="2962656" cy="145856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latinLnBrk="1">
            <a:lnSpc>
              <a:spcPct val="90000"/>
            </a:lnSpc>
            <a:spcBef>
              <a:spcPct val="0"/>
            </a:spcBef>
            <a:spcAft>
              <a:spcPct val="35000"/>
            </a:spcAft>
          </a:pPr>
          <a:r>
            <a:rPr lang="en-US" altLang="ko-KR" sz="3200" kern="1200" dirty="0" err="1" smtClean="0"/>
            <a:t>Aircasting</a:t>
          </a:r>
          <a:r>
            <a:rPr lang="en-US" altLang="ko-KR" sz="3200" kern="1200" dirty="0" smtClean="0"/>
            <a:t> APP</a:t>
          </a:r>
          <a:endParaRPr lang="ko-KR" altLang="en-US" sz="3200" kern="1200" dirty="0"/>
        </a:p>
      </dsp:txBody>
      <dsp:txXfrm>
        <a:off x="71201" y="3136391"/>
        <a:ext cx="2820254" cy="13161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1FD69-5F11-4914-B969-0F1600AE92D4}" type="datetimeFigureOut">
              <a:rPr lang="en-US" smtClean="0"/>
              <a:pPr/>
              <a:t>10/22/2016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6707A8-FB78-4451-98A0-D8D064662D66}" type="slidenum">
              <a:rPr lang="en-AU" smtClean="0"/>
              <a:pPr/>
              <a:t>‹#›</a:t>
            </a:fld>
            <a:endParaRPr lang="en-AU"/>
          </a:p>
        </p:txBody>
      </p:sp>
    </p:spTree>
    <p:extLst>
      <p:ext uri="{BB962C8B-B14F-4D97-AF65-F5344CB8AC3E}">
        <p14:creationId xmlns:p14="http://schemas.microsoft.com/office/powerpoint/2010/main" xmlns="" val="1430999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cancer.org/Cancer/CancerCauses/OtherCarcinogens/Pollution/index"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cancer.org/Cancer/news/News/world-health-organization-outdoor-air-pollution-causes-canc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GeoMesa"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vschart.com/list/column-oriented/" TargetMode="External"/><Relationship Id="rId5" Type="http://schemas.openxmlformats.org/officeDocument/2006/relationships/hyperlink" Target="https://en.wikipedia.org/wiki/Apache_Hadoop" TargetMode="External"/><Relationship Id="rId4" Type="http://schemas.openxmlformats.org/officeDocument/2006/relationships/hyperlink" Target="https://en.wikipedia.org/wiki/Apache_Accumul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http://www.lifestinymiracles.com/2014/03/hope-this-clears-the-air-navigating-the-confusing-world-of-air-purifiers/</a:t>
            </a:r>
          </a:p>
          <a:p>
            <a:endParaRPr lang="en-AU" dirty="0" smtClean="0"/>
          </a:p>
          <a:p>
            <a:r>
              <a:rPr lang="en-AU" dirty="0" smtClean="0"/>
              <a:t>http://www.eng.unimelb.edu.au/case-studies/big-data-tools</a:t>
            </a:r>
          </a:p>
          <a:p>
            <a:endParaRPr lang="en-AU" dirty="0" smtClean="0"/>
          </a:p>
          <a:p>
            <a:r>
              <a:rPr lang="en-AU" dirty="0" smtClean="0"/>
              <a:t>http://www.oecd.org/env/the-cost-of-air-pollution-9789264210448-en.htm</a:t>
            </a:r>
          </a:p>
          <a:p>
            <a:endParaRPr lang="en-AU" dirty="0" smtClean="0"/>
          </a:p>
          <a:p>
            <a:r>
              <a:rPr lang="en-AU" dirty="0" smtClean="0"/>
              <a:t>http://www.cancer.org/cancer/news/features/why-lung-cancer-strikes-nonsmokers</a:t>
            </a:r>
          </a:p>
          <a:p>
            <a:endParaRPr lang="en-AU" dirty="0" smtClean="0"/>
          </a:p>
          <a:p>
            <a:r>
              <a:rPr lang="en-AU" sz="1200" b="0" i="0" kern="1200" dirty="0" smtClean="0">
                <a:solidFill>
                  <a:schemeClr val="tx1"/>
                </a:solidFill>
                <a:latin typeface="+mn-lt"/>
                <a:ea typeface="+mn-ea"/>
                <a:cs typeface="+mn-cs"/>
              </a:rPr>
              <a:t>The Peter </a:t>
            </a:r>
            <a:r>
              <a:rPr lang="en-AU" sz="1200" b="0" i="0" kern="1200" dirty="0" err="1" smtClean="0">
                <a:solidFill>
                  <a:schemeClr val="tx1"/>
                </a:solidFill>
                <a:latin typeface="+mn-lt"/>
                <a:ea typeface="+mn-ea"/>
                <a:cs typeface="+mn-cs"/>
              </a:rPr>
              <a:t>MacCallum</a:t>
            </a:r>
            <a:r>
              <a:rPr lang="en-AU" sz="1200" b="0" i="0" kern="1200" dirty="0" smtClean="0">
                <a:solidFill>
                  <a:schemeClr val="tx1"/>
                </a:solidFill>
                <a:latin typeface="+mn-lt"/>
                <a:ea typeface="+mn-ea"/>
                <a:cs typeface="+mn-cs"/>
              </a:rPr>
              <a:t> Cancer Centre, also known as the Peter </a:t>
            </a:r>
            <a:r>
              <a:rPr lang="en-AU" sz="1200" b="0" i="0" kern="1200" dirty="0" err="1" smtClean="0">
                <a:solidFill>
                  <a:schemeClr val="tx1"/>
                </a:solidFill>
                <a:latin typeface="+mn-lt"/>
                <a:ea typeface="+mn-ea"/>
                <a:cs typeface="+mn-cs"/>
              </a:rPr>
              <a:t>MacCallum</a:t>
            </a:r>
            <a:r>
              <a:rPr lang="en-AU" sz="1200" b="0" i="0" kern="1200" dirty="0" smtClean="0">
                <a:solidFill>
                  <a:schemeClr val="tx1"/>
                </a:solidFill>
                <a:latin typeface="+mn-lt"/>
                <a:ea typeface="+mn-ea"/>
                <a:cs typeface="+mn-cs"/>
              </a:rPr>
              <a:t> Cancer Institute and commonly abbreviated as the Peter Mac, is an Australian oncology research institute.</a:t>
            </a:r>
          </a:p>
          <a:p>
            <a:endParaRPr lang="en-AU"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1" i="0" kern="1200" dirty="0" smtClean="0">
                <a:solidFill>
                  <a:schemeClr val="tx1"/>
                </a:solidFill>
                <a:latin typeface="+mn-lt"/>
                <a:ea typeface="+mn-ea"/>
                <a:cs typeface="+mn-cs"/>
              </a:rPr>
              <a:t>Air pollution.</a:t>
            </a:r>
            <a:r>
              <a:rPr lang="en-AU" sz="1200" b="0" i="0" kern="1200" dirty="0" smtClean="0">
                <a:solidFill>
                  <a:schemeClr val="tx1"/>
                </a:solidFill>
                <a:latin typeface="+mn-lt"/>
                <a:ea typeface="+mn-ea"/>
                <a:cs typeface="+mn-cs"/>
              </a:rPr>
              <a:t> It’s long been known that both </a:t>
            </a:r>
            <a:r>
              <a:rPr lang="en-AU" sz="1200" b="0" i="0" u="none" strike="noStrike" kern="1200" dirty="0" smtClean="0">
                <a:solidFill>
                  <a:schemeClr val="tx1"/>
                </a:solidFill>
                <a:latin typeface="+mn-lt"/>
                <a:ea typeface="+mn-ea"/>
                <a:cs typeface="+mn-cs"/>
                <a:hlinkClick r:id="rId3"/>
              </a:rPr>
              <a:t>indoor and outdoor air pollution</a:t>
            </a:r>
            <a:r>
              <a:rPr lang="en-AU" sz="1200" b="0" i="0" kern="1200" dirty="0" smtClean="0">
                <a:solidFill>
                  <a:schemeClr val="tx1"/>
                </a:solidFill>
                <a:latin typeface="+mn-lt"/>
                <a:ea typeface="+mn-ea"/>
                <a:cs typeface="+mn-cs"/>
              </a:rPr>
              <a:t> contribute to lung cancer. In 2013, the </a:t>
            </a:r>
            <a:r>
              <a:rPr lang="en-AU" sz="1200" b="0" i="0" u="none" strike="noStrike" kern="1200" dirty="0" smtClean="0">
                <a:solidFill>
                  <a:schemeClr val="tx1"/>
                </a:solidFill>
                <a:latin typeface="+mn-lt"/>
                <a:ea typeface="+mn-ea"/>
                <a:cs typeface="+mn-cs"/>
                <a:hlinkClick r:id="rId4"/>
              </a:rPr>
              <a:t>World Health Organization (WHO) classified outdoor air pollution as a cancer causing agent (carcinogen)</a:t>
            </a:r>
            <a:r>
              <a:rPr lang="en-AU" sz="1200" b="0" i="0" kern="1200" dirty="0" smtClean="0">
                <a:solidFill>
                  <a:schemeClr val="tx1"/>
                </a:solidFill>
                <a:latin typeface="+mn-lt"/>
                <a:ea typeface="+mn-ea"/>
                <a:cs typeface="+mn-cs"/>
              </a:rPr>
              <a:t>. According to Elizabeth Ward, PhD, American Cancer Society National Vice President, Intramural Research, the risk of lung cancer associated with air pollution is lower in the US than in many other countries because of policies that have helped to lower the levels of exposure.</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latin typeface="+mn-lt"/>
                <a:ea typeface="+mn-ea"/>
                <a:cs typeface="+mn-cs"/>
              </a:rPr>
              <a:t>The IARC has previously classified many components of outdoor air pollution as carcinogens, including diesel engine exhaust, solvents, metals, and dust. But this is the first time it has classified outdoor air pollution – as a whole – as a carcinogen. It also classified another major component of outdoor air pollution – called particulate matter – as a carcinogen on its own.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latin typeface="+mn-lt"/>
                <a:ea typeface="+mn-ea"/>
                <a:cs typeface="+mn-cs"/>
              </a:rPr>
              <a:t>http://www.oecd.org/env/the-cost-of-air-pollution-9789264210448-en.htm</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latin typeface="+mn-lt"/>
                <a:ea typeface="+mn-ea"/>
                <a:cs typeface="+mn-cs"/>
              </a:rPr>
              <a:t>Cost of death from outdoor air pollution =&gt; OECD (2005</a:t>
            </a:r>
            <a:r>
              <a:rPr lang="en-AU" sz="1200" b="0" i="0" kern="1200" baseline="0" dirty="0" smtClean="0">
                <a:solidFill>
                  <a:schemeClr val="tx1"/>
                </a:solidFill>
                <a:latin typeface="+mn-lt"/>
                <a:ea typeface="+mn-ea"/>
                <a:cs typeface="+mn-cs"/>
              </a:rPr>
              <a:t> to 2010</a:t>
            </a:r>
            <a:r>
              <a:rPr lang="en-AU" sz="1200" b="0" i="0" kern="1200" dirty="0" smtClean="0">
                <a:solidFill>
                  <a:schemeClr val="tx1"/>
                </a:solidFill>
                <a:latin typeface="+mn-lt"/>
                <a:ea typeface="+mn-ea"/>
                <a:cs typeface="+mn-cs"/>
              </a:rPr>
              <a:t>) =&gt; </a:t>
            </a:r>
            <a:r>
              <a:rPr lang="en-AU" sz="1200" b="0" i="0" kern="1200" baseline="0" dirty="0" smtClean="0">
                <a:solidFill>
                  <a:schemeClr val="tx1"/>
                </a:solidFill>
                <a:latin typeface="+mn-lt"/>
                <a:ea typeface="+mn-ea"/>
                <a:cs typeface="+mn-cs"/>
              </a:rPr>
              <a:t>     </a:t>
            </a:r>
            <a:r>
              <a:rPr lang="de-DE" dirty="0" smtClean="0"/>
              <a:t>2,981  5821 USD</a:t>
            </a:r>
            <a:r>
              <a:rPr lang="de-DE" baseline="0" dirty="0" smtClean="0"/>
              <a:t> million dollars.</a:t>
            </a:r>
            <a:endParaRPr lang="en-AU"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6707A8-FB78-4451-98A0-D8D064662D66}" type="slidenum">
              <a:rPr lang="en-AU" smtClean="0"/>
              <a:pPr/>
              <a:t>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EPA Australia.</a:t>
            </a:r>
          </a:p>
          <a:p>
            <a:endParaRPr lang="en-AU" dirty="0" smtClean="0"/>
          </a:p>
          <a:p>
            <a:r>
              <a:rPr lang="en-AU" sz="1200" b="1" i="0" kern="1200" dirty="0" smtClean="0">
                <a:solidFill>
                  <a:schemeClr val="tx1"/>
                </a:solidFill>
                <a:latin typeface="+mn-lt"/>
                <a:ea typeface="+mn-ea"/>
                <a:cs typeface="+mn-cs"/>
              </a:rPr>
              <a:t>Citizen Scientists</a:t>
            </a:r>
            <a:r>
              <a:rPr lang="en-AU" sz="1200" b="0" i="0" kern="1200" dirty="0" smtClean="0">
                <a:solidFill>
                  <a:schemeClr val="tx1"/>
                </a:solidFill>
                <a:latin typeface="+mn-lt"/>
                <a:ea typeface="+mn-ea"/>
                <a:cs typeface="+mn-cs"/>
              </a:rPr>
              <a:t> from around the world to take measurements, contribute to the </a:t>
            </a:r>
            <a:r>
              <a:rPr lang="en-AU" sz="1200" b="0" i="0" kern="1200" dirty="0" err="1" smtClean="0">
                <a:solidFill>
                  <a:schemeClr val="tx1"/>
                </a:solidFill>
                <a:latin typeface="+mn-lt"/>
                <a:ea typeface="+mn-ea"/>
                <a:cs typeface="+mn-cs"/>
              </a:rPr>
              <a:t>crowdmap</a:t>
            </a:r>
            <a:r>
              <a:rPr lang="en-AU" sz="1200" b="0" i="0" kern="1200" dirty="0" smtClean="0">
                <a:solidFill>
                  <a:schemeClr val="tx1"/>
                </a:solidFill>
                <a:latin typeface="+mn-lt"/>
                <a:ea typeface="+mn-ea"/>
                <a:cs typeface="+mn-cs"/>
              </a:rPr>
              <a:t>, and make change! We live in a world where expert knowledge is no longer the exclusive province of experts, where citizens, armed with affordable and accessible instruments, can make unprecedented contributions to scientific understanding.</a:t>
            </a:r>
          </a:p>
          <a:p>
            <a:endParaRPr lang="en-AU" sz="1200" b="0" i="0" kern="120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B6707A8-FB78-4451-98A0-D8D064662D66}" type="slidenum">
              <a:rPr lang="en-AU" smtClean="0"/>
              <a:pPr/>
              <a:t>4</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ERROR 1114 (HY000): The table '</a:t>
            </a:r>
            <a:r>
              <a:rPr lang="en-AU" dirty="0" err="1" smtClean="0"/>
              <a:t>roadAndTweetsCoordinates</a:t>
            </a:r>
            <a:r>
              <a:rPr lang="en-AU" dirty="0" smtClean="0"/>
              <a:t>' is full.</a:t>
            </a:r>
          </a:p>
          <a:p>
            <a:endParaRPr lang="en-AU" dirty="0" smtClean="0"/>
          </a:p>
          <a:p>
            <a:pPr marL="742950" lvl="1" indent="-285750" eaLnBrk="0" hangingPunct="0">
              <a:spcBef>
                <a:spcPct val="20000"/>
              </a:spcBef>
              <a:buFont typeface="Arial" pitchFamily="34" charset="0"/>
              <a:buChar char="•"/>
            </a:pPr>
            <a:r>
              <a:rPr lang="en-US" sz="2400" dirty="0" smtClean="0">
                <a:solidFill>
                  <a:schemeClr val="bg1"/>
                </a:solidFill>
                <a:latin typeface="MS Reference Sans Serif" pitchFamily="34" charset="0"/>
              </a:rPr>
              <a:t>Spark significantly faster processing than </a:t>
            </a:r>
            <a:r>
              <a:rPr lang="en-US" sz="2400" dirty="0" err="1" smtClean="0">
                <a:solidFill>
                  <a:schemeClr val="bg1"/>
                </a:solidFill>
                <a:latin typeface="MS Reference Sans Serif" pitchFamily="34" charset="0"/>
              </a:rPr>
              <a:t>Hadoop</a:t>
            </a:r>
            <a:r>
              <a:rPr lang="en-US" sz="2400" dirty="0" smtClean="0">
                <a:solidFill>
                  <a:schemeClr val="bg1"/>
                </a:solidFill>
                <a:latin typeface="MS Reference Sans Serif" pitchFamily="34" charset="0"/>
              </a:rPr>
              <a:t> </a:t>
            </a:r>
            <a:r>
              <a:rPr lang="en-US" sz="2400" dirty="0" err="1" smtClean="0">
                <a:solidFill>
                  <a:schemeClr val="bg1"/>
                </a:solidFill>
                <a:latin typeface="MS Reference Sans Serif" pitchFamily="34" charset="0"/>
              </a:rPr>
              <a:t>MapReduce</a:t>
            </a:r>
            <a:endParaRPr lang="en-US" sz="2400" dirty="0" smtClean="0">
              <a:solidFill>
                <a:schemeClr val="bg1"/>
              </a:solidFill>
              <a:latin typeface="MS Reference Sans Serif" pitchFamily="34" charset="0"/>
            </a:endParaRPr>
          </a:p>
          <a:p>
            <a:pPr marL="742950" lvl="1" indent="-285750" eaLnBrk="0" hangingPunct="0">
              <a:spcBef>
                <a:spcPct val="20000"/>
              </a:spcBef>
              <a:buFont typeface="Arial" pitchFamily="34" charset="0"/>
              <a:buChar char="•"/>
            </a:pPr>
            <a:r>
              <a:rPr lang="en-US" sz="2400" dirty="0" err="1" smtClean="0">
                <a:solidFill>
                  <a:schemeClr val="bg1"/>
                </a:solidFill>
                <a:latin typeface="MS Reference Sans Serif" pitchFamily="34" charset="0"/>
              </a:rPr>
              <a:t>Accumulo</a:t>
            </a:r>
            <a:r>
              <a:rPr lang="en-US" sz="2400" dirty="0" smtClean="0">
                <a:solidFill>
                  <a:schemeClr val="bg1"/>
                </a:solidFill>
                <a:latin typeface="MS Reference Sans Serif" pitchFamily="34" charset="0"/>
              </a:rPr>
              <a:t> / </a:t>
            </a:r>
            <a:r>
              <a:rPr lang="en-US" sz="2400" dirty="0" err="1" smtClean="0">
                <a:solidFill>
                  <a:schemeClr val="bg1"/>
                </a:solidFill>
                <a:latin typeface="MS Reference Sans Serif" pitchFamily="34" charset="0"/>
              </a:rPr>
              <a:t>GeoMesa</a:t>
            </a:r>
            <a:r>
              <a:rPr lang="en-US" sz="2400" dirty="0" smtClean="0">
                <a:solidFill>
                  <a:schemeClr val="bg1"/>
                </a:solidFill>
                <a:latin typeface="MS Reference Sans Serif" pitchFamily="34" charset="0"/>
              </a:rPr>
              <a:t> makes storing of large </a:t>
            </a:r>
            <a:r>
              <a:rPr lang="en-US" sz="2400" dirty="0" err="1" smtClean="0">
                <a:solidFill>
                  <a:schemeClr val="bg1"/>
                </a:solidFill>
                <a:latin typeface="MS Reference Sans Serif" pitchFamily="34" charset="0"/>
              </a:rPr>
              <a:t>spatio</a:t>
            </a:r>
            <a:r>
              <a:rPr lang="en-US" sz="2400" dirty="0" smtClean="0">
                <a:solidFill>
                  <a:schemeClr val="bg1"/>
                </a:solidFill>
                <a:latin typeface="MS Reference Sans Serif" pitchFamily="34" charset="0"/>
              </a:rPr>
              <a:t>-temporal datasets highly efficient</a:t>
            </a:r>
          </a:p>
          <a:p>
            <a:pPr marL="742950" lvl="1" indent="-285750" eaLnBrk="0" hangingPunct="0">
              <a:spcBef>
                <a:spcPct val="20000"/>
              </a:spcBef>
              <a:buFont typeface="Arial" pitchFamily="34" charset="0"/>
              <a:buChar char="•"/>
            </a:pPr>
            <a:r>
              <a:rPr lang="en-US" sz="2400" dirty="0" err="1" smtClean="0">
                <a:solidFill>
                  <a:schemeClr val="bg1"/>
                </a:solidFill>
                <a:latin typeface="MS Reference Sans Serif" pitchFamily="34" charset="0"/>
              </a:rPr>
              <a:t>visualisation</a:t>
            </a:r>
            <a:r>
              <a:rPr lang="en-US" sz="2400" dirty="0" smtClean="0">
                <a:solidFill>
                  <a:schemeClr val="bg1"/>
                </a:solidFill>
                <a:latin typeface="MS Reference Sans Serif" pitchFamily="34" charset="0"/>
              </a:rPr>
              <a:t> of data handled by </a:t>
            </a:r>
            <a:r>
              <a:rPr lang="en-US" sz="2400" dirty="0" err="1" smtClean="0">
                <a:solidFill>
                  <a:schemeClr val="bg1"/>
                </a:solidFill>
                <a:latin typeface="MS Reference Sans Serif" pitchFamily="34" charset="0"/>
              </a:rPr>
              <a:t>GeoServer</a:t>
            </a:r>
            <a:r>
              <a:rPr lang="en-US" sz="2400" dirty="0" smtClean="0">
                <a:solidFill>
                  <a:schemeClr val="bg1"/>
                </a:solidFill>
                <a:latin typeface="MS Reference Sans Serif" pitchFamily="34" charset="0"/>
              </a:rPr>
              <a:t> </a:t>
            </a:r>
          </a:p>
          <a:p>
            <a:pPr marL="1143000" lvl="2" indent="-228600" eaLnBrk="0" hangingPunct="0">
              <a:spcBef>
                <a:spcPct val="20000"/>
              </a:spcBef>
              <a:buFont typeface="Arial" pitchFamily="34" charset="0"/>
              <a:buChar char="•"/>
            </a:pPr>
            <a:r>
              <a:rPr lang="en-US" sz="2000" dirty="0" smtClean="0">
                <a:solidFill>
                  <a:schemeClr val="bg1"/>
                </a:solidFill>
                <a:latin typeface="MS Reference Sans Serif" pitchFamily="34" charset="0"/>
              </a:rPr>
              <a:t>real-time aggregation and area selection possible</a:t>
            </a:r>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0B6707A8-FB78-4451-98A0-D8D064662D66}" type="slidenum">
              <a:rPr lang="en-AU" smtClean="0"/>
              <a:pPr/>
              <a:t>12</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AU" sz="1200" b="0" i="0" u="sng" kern="1200" dirty="0" err="1" smtClean="0">
                <a:solidFill>
                  <a:schemeClr val="tx1"/>
                </a:solidFill>
                <a:latin typeface="+mn-lt"/>
                <a:ea typeface="+mn-ea"/>
                <a:cs typeface="+mn-cs"/>
                <a:hlinkClick r:id="rId3" tooltip="GeoMesa"/>
              </a:rPr>
              <a:t>GeoMesa</a:t>
            </a:r>
            <a:r>
              <a:rPr lang="en-AU" sz="1200" b="0" i="0" kern="1200" dirty="0" smtClean="0">
                <a:solidFill>
                  <a:schemeClr val="tx1"/>
                </a:solidFill>
                <a:latin typeface="+mn-lt"/>
                <a:ea typeface="+mn-ea"/>
                <a:cs typeface="+mn-cs"/>
              </a:rPr>
              <a:t> is a cloud-based </a:t>
            </a:r>
            <a:r>
              <a:rPr lang="en-AU" sz="1200" b="0" i="0" kern="1200" dirty="0" err="1" smtClean="0">
                <a:solidFill>
                  <a:schemeClr val="tx1"/>
                </a:solidFill>
                <a:latin typeface="+mn-lt"/>
                <a:ea typeface="+mn-ea"/>
                <a:cs typeface="+mn-cs"/>
              </a:rPr>
              <a:t>spatio</a:t>
            </a:r>
            <a:r>
              <a:rPr lang="en-AU" sz="1200" b="0" i="0" kern="1200" dirty="0" smtClean="0">
                <a:solidFill>
                  <a:schemeClr val="tx1"/>
                </a:solidFill>
                <a:latin typeface="+mn-lt"/>
                <a:ea typeface="+mn-ea"/>
                <a:cs typeface="+mn-cs"/>
              </a:rPr>
              <a:t>-temporal database built on top of </a:t>
            </a:r>
            <a:r>
              <a:rPr lang="en-AU" sz="1200" b="0" i="0" u="none" strike="noStrike" kern="1200" dirty="0" smtClean="0">
                <a:solidFill>
                  <a:schemeClr val="tx1"/>
                </a:solidFill>
                <a:latin typeface="+mn-lt"/>
                <a:ea typeface="+mn-ea"/>
                <a:cs typeface="+mn-cs"/>
                <a:hlinkClick r:id="rId4" tooltip="Apache Accumulo"/>
              </a:rPr>
              <a:t>Apache </a:t>
            </a:r>
            <a:r>
              <a:rPr lang="en-AU" sz="1200" b="0" i="0" u="none" strike="noStrike" kern="1200" dirty="0" err="1" smtClean="0">
                <a:solidFill>
                  <a:schemeClr val="tx1"/>
                </a:solidFill>
                <a:latin typeface="+mn-lt"/>
                <a:ea typeface="+mn-ea"/>
                <a:cs typeface="+mn-cs"/>
                <a:hlinkClick r:id="rId4" tooltip="Apache Accumulo"/>
              </a:rPr>
              <a:t>Accumulo</a:t>
            </a:r>
            <a:r>
              <a:rPr lang="en-AU" sz="1200" b="0" i="0" kern="1200" dirty="0" smtClean="0">
                <a:solidFill>
                  <a:schemeClr val="tx1"/>
                </a:solidFill>
                <a:latin typeface="+mn-lt"/>
                <a:ea typeface="+mn-ea"/>
                <a:cs typeface="+mn-cs"/>
              </a:rPr>
              <a:t> and </a:t>
            </a:r>
            <a:r>
              <a:rPr lang="en-AU" sz="1200" b="0" i="0" u="none" strike="noStrike" kern="1200" dirty="0" smtClean="0">
                <a:solidFill>
                  <a:schemeClr val="tx1"/>
                </a:solidFill>
                <a:latin typeface="+mn-lt"/>
                <a:ea typeface="+mn-ea"/>
                <a:cs typeface="+mn-cs"/>
                <a:hlinkClick r:id="rId5" tooltip="Apache Hadoop"/>
              </a:rPr>
              <a:t>Apache </a:t>
            </a:r>
            <a:r>
              <a:rPr lang="en-AU" sz="1200" b="0" i="0" u="none" strike="noStrike" kern="1200" dirty="0" err="1" smtClean="0">
                <a:solidFill>
                  <a:schemeClr val="tx1"/>
                </a:solidFill>
                <a:latin typeface="+mn-lt"/>
                <a:ea typeface="+mn-ea"/>
                <a:cs typeface="+mn-cs"/>
                <a:hlinkClick r:id="rId5" tooltip="Apache Hadoop"/>
              </a:rPr>
              <a:t>Hadoop</a:t>
            </a:r>
            <a:r>
              <a:rPr lang="en-AU" sz="1200" b="0" i="0" kern="1200" dirty="0" smtClean="0">
                <a:solidFill>
                  <a:schemeClr val="tx1"/>
                </a:solidFill>
                <a:latin typeface="+mn-lt"/>
                <a:ea typeface="+mn-ea"/>
                <a:cs typeface="+mn-cs"/>
              </a:rPr>
              <a:t>.</a:t>
            </a:r>
          </a:p>
          <a:p>
            <a:pPr fontAlgn="ctr"/>
            <a:r>
              <a:rPr lang="en-AU" sz="1200" b="0" i="0" kern="1200" dirty="0" smtClean="0">
                <a:solidFill>
                  <a:schemeClr val="tx1"/>
                </a:solidFill>
                <a:latin typeface="+mn-lt"/>
                <a:ea typeface="+mn-ea"/>
                <a:cs typeface="+mn-cs"/>
              </a:rPr>
              <a:t>Apache </a:t>
            </a:r>
            <a:r>
              <a:rPr lang="en-AU" sz="1200" b="0" i="0" kern="1200" dirty="0" err="1" smtClean="0">
                <a:solidFill>
                  <a:schemeClr val="tx1"/>
                </a:solidFill>
                <a:latin typeface="+mn-lt"/>
                <a:ea typeface="+mn-ea"/>
                <a:cs typeface="+mn-cs"/>
              </a:rPr>
              <a:t>Accumulo</a:t>
            </a:r>
            <a:r>
              <a:rPr lang="en-AU" sz="1200" b="0" i="0" kern="1200" dirty="0" smtClean="0">
                <a:solidFill>
                  <a:schemeClr val="tx1"/>
                </a:solidFill>
                <a:latin typeface="+mn-lt"/>
                <a:ea typeface="+mn-ea"/>
                <a:cs typeface="+mn-cs"/>
              </a:rPr>
              <a:t>™ is a sorted, distributed key/value store that provides robust, scalable data storage and retrieval.</a:t>
            </a:r>
          </a:p>
          <a:p>
            <a:r>
              <a:rPr lang="en-AU" sz="1200" b="0" i="0" kern="1200" dirty="0" smtClean="0">
                <a:solidFill>
                  <a:schemeClr val="tx1"/>
                </a:solidFill>
                <a:latin typeface="+mn-lt"/>
                <a:ea typeface="+mn-ea"/>
                <a:cs typeface="+mn-cs"/>
              </a:rPr>
              <a:t>Apache </a:t>
            </a:r>
            <a:r>
              <a:rPr lang="en-AU" sz="1200" b="0" i="0" kern="1200" dirty="0" err="1" smtClean="0">
                <a:solidFill>
                  <a:schemeClr val="tx1"/>
                </a:solidFill>
                <a:latin typeface="+mn-lt"/>
                <a:ea typeface="+mn-ea"/>
                <a:cs typeface="+mn-cs"/>
              </a:rPr>
              <a:t>ZooKeeper</a:t>
            </a:r>
            <a:r>
              <a:rPr lang="en-AU" sz="1200" b="0" i="0" kern="1200" dirty="0" smtClean="0">
                <a:solidFill>
                  <a:schemeClr val="tx1"/>
                </a:solidFill>
                <a:latin typeface="+mn-lt"/>
                <a:ea typeface="+mn-ea"/>
                <a:cs typeface="+mn-cs"/>
              </a:rPr>
              <a:t> is an effort to develop and maintain an open-source server which enables highly reliable distributed coordination.</a:t>
            </a:r>
          </a:p>
          <a:p>
            <a:r>
              <a:rPr lang="en-AU" sz="1200" b="1" i="0" kern="1200" dirty="0" smtClean="0">
                <a:solidFill>
                  <a:schemeClr val="tx1"/>
                </a:solidFill>
                <a:latin typeface="+mn-lt"/>
                <a:ea typeface="+mn-ea"/>
                <a:cs typeface="+mn-cs"/>
              </a:rPr>
              <a:t>Apache Spark™</a:t>
            </a:r>
            <a:r>
              <a:rPr lang="en-AU" sz="1200" b="0" i="0" kern="1200" dirty="0" smtClean="0">
                <a:solidFill>
                  <a:schemeClr val="tx1"/>
                </a:solidFill>
                <a:latin typeface="+mn-lt"/>
                <a:ea typeface="+mn-ea"/>
                <a:cs typeface="+mn-cs"/>
              </a:rPr>
              <a:t> is a fast and general engine for large-scale data processing.</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err="1" smtClean="0">
                <a:solidFill>
                  <a:schemeClr val="tx1"/>
                </a:solidFill>
                <a:latin typeface="+mn-lt"/>
                <a:ea typeface="+mn-ea"/>
                <a:cs typeface="+mn-cs"/>
              </a:rPr>
              <a:t>GeoServer</a:t>
            </a:r>
            <a:r>
              <a:rPr lang="en-AU" sz="1200" b="0" i="0" kern="1200" dirty="0" smtClean="0">
                <a:solidFill>
                  <a:schemeClr val="tx1"/>
                </a:solidFill>
                <a:latin typeface="+mn-lt"/>
                <a:ea typeface="+mn-ea"/>
                <a:cs typeface="+mn-cs"/>
              </a:rPr>
              <a:t> is an open source server for sharing geospatial data.</a:t>
            </a:r>
          </a:p>
          <a:p>
            <a:endParaRPr lang="en-AU" dirty="0" smtClean="0">
              <a:hlinkClick r:id="rId6"/>
            </a:endParaRPr>
          </a:p>
          <a:p>
            <a:pPr fontAlgn="ctr"/>
            <a:r>
              <a:rPr lang="en-AU" dirty="0" smtClean="0">
                <a:hlinkClick r:id="rId6"/>
              </a:rPr>
              <a:t>Column-oriented</a:t>
            </a:r>
            <a:endParaRPr lang="en-AU" dirty="0" smtClean="0"/>
          </a:p>
          <a:p>
            <a:pPr fontAlgn="ctr"/>
            <a:r>
              <a:rPr lang="en-AU" dirty="0" err="1" smtClean="0"/>
              <a:t>Sharding</a:t>
            </a:r>
            <a:endParaRPr lang="en-AU" dirty="0" smtClean="0"/>
          </a:p>
          <a:p>
            <a:pPr fontAlgn="ctr"/>
            <a:r>
              <a:rPr lang="en-AU" dirty="0" smtClean="0"/>
              <a:t>Real time analytics</a:t>
            </a:r>
          </a:p>
          <a:p>
            <a:endParaRPr lang="en-AU" dirty="0" smtClean="0"/>
          </a:p>
          <a:p>
            <a:endParaRPr lang="en-AU" dirty="0" smtClean="0"/>
          </a:p>
          <a:p>
            <a:r>
              <a:rPr lang="en-AU" dirty="0" err="1" smtClean="0"/>
              <a:t>Improves&amp;efficiency&amp;through</a:t>
            </a:r>
            <a:r>
              <a:rPr lang="en-AU" dirty="0" smtClean="0"/>
              <a:t>:&amp; » In4memory&amp;computing&amp;primitives&amp; »</a:t>
            </a:r>
            <a:r>
              <a:rPr lang="en-AU" dirty="0" err="1" smtClean="0"/>
              <a:t>General&amp;computation&amp;graphs</a:t>
            </a:r>
            <a:r>
              <a:rPr lang="en-AU" dirty="0" smtClean="0"/>
              <a:t>&amp; </a:t>
            </a:r>
            <a:r>
              <a:rPr lang="en-AU" dirty="0" err="1" smtClean="0"/>
              <a:t>Improves&amp;usability&amp;through&amp;rich&amp;Scala&amp;and&amp;Java</a:t>
            </a:r>
            <a:r>
              <a:rPr lang="en-AU" dirty="0" smtClean="0"/>
              <a:t>&amp; </a:t>
            </a:r>
            <a:r>
              <a:rPr lang="en-AU" dirty="0" err="1" smtClean="0"/>
              <a:t>APIs&amp;and&amp;interactive&amp;shell</a:t>
            </a:r>
            <a:r>
              <a:rPr lang="en-AU" dirty="0" smtClean="0"/>
              <a:t>&amp; </a:t>
            </a:r>
            <a:r>
              <a:rPr lang="en-AU" dirty="0" err="1" smtClean="0"/>
              <a:t>As&amp;much&amp;as</a:t>
            </a:r>
            <a:r>
              <a:rPr lang="en-AU" dirty="0" smtClean="0"/>
              <a:t>&amp; 30×&amp;faster&amp; Often&amp;2410×&amp;</a:t>
            </a:r>
            <a:r>
              <a:rPr lang="en-AU" dirty="0" err="1" smtClean="0"/>
              <a:t>less&amp;code</a:t>
            </a:r>
            <a:r>
              <a:rPr lang="en-AU" dirty="0" smtClean="0"/>
              <a:t>&amp;</a:t>
            </a:r>
            <a:endParaRPr lang="en-AU" dirty="0"/>
          </a:p>
        </p:txBody>
      </p:sp>
      <p:sp>
        <p:nvSpPr>
          <p:cNvPr id="4" name="Slide Number Placeholder 3"/>
          <p:cNvSpPr>
            <a:spLocks noGrp="1"/>
          </p:cNvSpPr>
          <p:nvPr>
            <p:ph type="sldNum" sz="quarter" idx="10"/>
          </p:nvPr>
        </p:nvSpPr>
        <p:spPr/>
        <p:txBody>
          <a:bodyPr/>
          <a:lstStyle/>
          <a:p>
            <a:fld id="{0B6707A8-FB78-4451-98A0-D8D064662D66}" type="slidenum">
              <a:rPr lang="en-AU" smtClean="0"/>
              <a:pPr/>
              <a:t>13</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Rate Limit: A maximum of 15 API calls from a user and 30 API calls from an application are allowed within a rate limit window.</a:t>
            </a:r>
          </a:p>
          <a:p>
            <a:r>
              <a:rPr lang="en-AU" dirty="0" smtClean="0"/>
              <a:t>as with the followers API, a valid screen name or user id is mandatory. Each request returns a list of 20 friends of a user as Twitter User objects.</a:t>
            </a:r>
          </a:p>
          <a:p>
            <a:r>
              <a:rPr lang="en-AU" dirty="0" smtClean="0"/>
              <a:t>Using this API, one can retrieve 3,200 of the most recent Tweets published by a user including </a:t>
            </a:r>
            <a:r>
              <a:rPr lang="en-AU" dirty="0" err="1" smtClean="0"/>
              <a:t>retweets</a:t>
            </a:r>
            <a:r>
              <a:rPr lang="en-AU" dirty="0" smtClean="0"/>
              <a:t>. The API returns Twitter “Tweet” objects shown in Listing 2.6.</a:t>
            </a:r>
          </a:p>
          <a:p>
            <a:r>
              <a:rPr lang="en-AU" dirty="0" smtClean="0"/>
              <a:t>An application is allowed 300 requests within a rate limit window and up to 180 requests can be made using the credentials of a user.</a:t>
            </a:r>
          </a:p>
          <a:p>
            <a:r>
              <a:rPr lang="en-AU" dirty="0" smtClean="0"/>
              <a:t>Rate limiting works </a:t>
            </a:r>
            <a:r>
              <a:rPr lang="en-AU" dirty="0" err="1" smtClean="0"/>
              <a:t>di↵erently</a:t>
            </a:r>
            <a:r>
              <a:rPr lang="en-AU" dirty="0" smtClean="0"/>
              <a:t> in the Streaming API. In each connection an application is allowed to submit up to 5,000 Twitter </a:t>
            </a:r>
            <a:r>
              <a:rPr lang="en-AU" dirty="0" err="1" smtClean="0"/>
              <a:t>userids</a:t>
            </a:r>
            <a:r>
              <a:rPr lang="en-AU" dirty="0" smtClean="0"/>
              <a:t>. Only public Tweets published by the user can be captured using this API.</a:t>
            </a:r>
          </a:p>
          <a:p>
            <a:r>
              <a:rPr lang="en-AU" dirty="0" smtClean="0"/>
              <a:t>Tweets from the previous 10 days can be searched 10 https://dev.twitter.com/docs/streaming-apis/parameters#follow 18 2 Crawling Twitter Data using this API.</a:t>
            </a:r>
          </a:p>
          <a:p>
            <a:r>
              <a:rPr lang="en-AU" dirty="0" smtClean="0"/>
              <a:t>An application can make a total of 450 requests and up to 180 requests from a single authenticated user within a rate limit window.</a:t>
            </a:r>
          </a:p>
          <a:p>
            <a:r>
              <a:rPr lang="en-AU" dirty="0" smtClean="0"/>
              <a:t>Rate Limit: Streaming APIs limit the number of parameters which can be supplied in one request. Up to 400 keywords, 25 geographic bounding boxes and 5,000 </a:t>
            </a:r>
            <a:r>
              <a:rPr lang="en-AU" dirty="0" err="1" smtClean="0"/>
              <a:t>userids</a:t>
            </a:r>
            <a:r>
              <a:rPr lang="en-AU" dirty="0" smtClean="0"/>
              <a:t> can be provided in one request. In addition, the API returns all matching documents up to a volume equal to the streaming cap. This cap is currently set to 1% of the total current volume of Tweets published on Twitter.</a:t>
            </a:r>
          </a:p>
          <a:p>
            <a:r>
              <a:rPr lang="en-AU" dirty="0" smtClean="0"/>
              <a:t>http://tweettracker.fulton.asu.edu/tda/TwitterDataAnalytics.pdf</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0B6707A8-FB78-4451-98A0-D8D064662D66}" type="slidenum">
              <a:rPr lang="en-AU" smtClean="0"/>
              <a:pPr/>
              <a:t>15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Rate Limit: A maximum of 15 API calls from a user and 30 API calls from an application are allowed within a rate limit window.</a:t>
            </a:r>
          </a:p>
          <a:p>
            <a:r>
              <a:rPr lang="en-AU" dirty="0" smtClean="0"/>
              <a:t>as with the followers API, a valid screen name or user id is mandatory. Each request returns a list of 20 friends of a user as Twitter User objects.</a:t>
            </a:r>
          </a:p>
          <a:p>
            <a:r>
              <a:rPr lang="en-AU" dirty="0" smtClean="0"/>
              <a:t>Using this API, one can retrieve 3,200 of the most recent Tweets published by a user including </a:t>
            </a:r>
            <a:r>
              <a:rPr lang="en-AU" dirty="0" err="1" smtClean="0"/>
              <a:t>retweets</a:t>
            </a:r>
            <a:r>
              <a:rPr lang="en-AU" dirty="0" smtClean="0"/>
              <a:t>. The API returns Twitter “Tweet” objects shown in Listing 2.6.</a:t>
            </a:r>
          </a:p>
          <a:p>
            <a:r>
              <a:rPr lang="en-AU" dirty="0" smtClean="0"/>
              <a:t>An application is allowed 300 requests within a rate limit window and up to 180 requests can be made using the credentials of a user.</a:t>
            </a:r>
          </a:p>
          <a:p>
            <a:r>
              <a:rPr lang="en-AU" dirty="0" smtClean="0"/>
              <a:t>Rate limiting works </a:t>
            </a:r>
            <a:r>
              <a:rPr lang="en-AU" dirty="0" err="1" smtClean="0"/>
              <a:t>di↵erently</a:t>
            </a:r>
            <a:r>
              <a:rPr lang="en-AU" dirty="0" smtClean="0"/>
              <a:t> in the Streaming API. In each connection an application is allowed to submit up to 5,000 Twitter </a:t>
            </a:r>
            <a:r>
              <a:rPr lang="en-AU" dirty="0" err="1" smtClean="0"/>
              <a:t>userids</a:t>
            </a:r>
            <a:r>
              <a:rPr lang="en-AU" dirty="0" smtClean="0"/>
              <a:t>. Only public Tweets published by the user can be captured using this API.</a:t>
            </a:r>
          </a:p>
          <a:p>
            <a:r>
              <a:rPr lang="en-AU" dirty="0" smtClean="0"/>
              <a:t>Tweets from the previous 10 days can be searched 10 https://dev.twitter.com/docs/streaming-apis/parameters#follow 18 2 Crawling Twitter Data using this API.</a:t>
            </a:r>
          </a:p>
          <a:p>
            <a:r>
              <a:rPr lang="en-AU" dirty="0" smtClean="0"/>
              <a:t>An application can make a total of 450 requests and up to 180 requests from a single authenticated user within a rate limit window.</a:t>
            </a:r>
          </a:p>
          <a:p>
            <a:r>
              <a:rPr lang="en-AU" dirty="0" smtClean="0"/>
              <a:t>Rate Limit: Streaming APIs limit the number of parameters which can be supplied in one request. Up to 400 keywords, 25 geographic bounding boxes and 5,000 </a:t>
            </a:r>
            <a:r>
              <a:rPr lang="en-AU" dirty="0" err="1" smtClean="0"/>
              <a:t>userids</a:t>
            </a:r>
            <a:r>
              <a:rPr lang="en-AU" dirty="0" smtClean="0"/>
              <a:t> can be provided in one request. In addition, the API returns all matching documents up to a volume equal to the streaming cap. This cap is currently set to 1% of the total current volume of Tweets published on Twitter.</a:t>
            </a:r>
          </a:p>
          <a:p>
            <a:r>
              <a:rPr lang="en-AU" dirty="0" smtClean="0"/>
              <a:t>http://tweettracker.fulton.asu.edu/tda/TwitterDataAnalytics.pdf</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0B6707A8-FB78-4451-98A0-D8D064662D66}" type="slidenum">
              <a:rPr lang="en-AU" smtClean="0"/>
              <a:pPr/>
              <a:t>16</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25254-1BD6-46C3-8D73-223B5CA3E908}" type="datetimeFigureOut">
              <a:rPr lang="en-US" smtClean="0"/>
              <a:pPr/>
              <a:t>10/22/2016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6C4F69-1AB1-4E74-AF6C-E0B7F20C338E}"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25254-1BD6-46C3-8D73-223B5CA3E908}" type="datetimeFigureOut">
              <a:rPr lang="en-US" smtClean="0"/>
              <a:pPr/>
              <a:t>10/22/2016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C4F69-1AB1-4E74-AF6C-E0B7F20C338E}"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Clean air analytics and comparison of big data technologies</a:t>
            </a:r>
            <a:endParaRPr lang="en-AU" dirty="0"/>
          </a:p>
        </p:txBody>
      </p:sp>
      <p:sp>
        <p:nvSpPr>
          <p:cNvPr id="3" name="Subtitle 2"/>
          <p:cNvSpPr>
            <a:spLocks noGrp="1"/>
          </p:cNvSpPr>
          <p:nvPr>
            <p:ph type="subTitle" idx="1"/>
          </p:nvPr>
        </p:nvSpPr>
        <p:spPr/>
        <p:txBody>
          <a:bodyPr/>
          <a:lstStyle/>
          <a:p>
            <a:r>
              <a:rPr lang="en-AU" dirty="0" err="1" smtClean="0"/>
              <a:t>Arjun</a:t>
            </a:r>
            <a:r>
              <a:rPr lang="en-AU" dirty="0" smtClean="0"/>
              <a:t> </a:t>
            </a:r>
            <a:r>
              <a:rPr lang="en-AU" dirty="0" err="1" smtClean="0"/>
              <a:t>Chaudhary</a:t>
            </a:r>
            <a:endParaRPr lang="en-AU" dirty="0" smtClean="0"/>
          </a:p>
          <a:p>
            <a:r>
              <a:rPr lang="en-AU" dirty="0" smtClean="0"/>
              <a:t>727553</a:t>
            </a:r>
          </a:p>
          <a:p>
            <a:r>
              <a:rPr lang="en-AU" dirty="0" smtClean="0"/>
              <a:t>Supervisor: </a:t>
            </a:r>
            <a:r>
              <a:rPr lang="en-US" dirty="0" smtClean="0"/>
              <a:t>Richard </a:t>
            </a:r>
            <a:r>
              <a:rPr lang="en-US" dirty="0" err="1" smtClean="0"/>
              <a:t>Sinnott</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lstStyle/>
          <a:p>
            <a:endParaRPr lang="en-AU" dirty="0"/>
          </a:p>
        </p:txBody>
      </p:sp>
      <p:pic>
        <p:nvPicPr>
          <p:cNvPr id="6" name="Content Placeholder 5" descr="pm.png"/>
          <p:cNvPicPr>
            <a:picLocks noGrp="1" noChangeAspect="1"/>
          </p:cNvPicPr>
          <p:nvPr>
            <p:ph idx="1"/>
          </p:nvPr>
        </p:nvPicPr>
        <p:blipFill>
          <a:blip r:embed="rId2"/>
          <a:stretch>
            <a:fillRect/>
          </a:stretch>
        </p:blipFill>
        <p:spPr>
          <a:xfrm>
            <a:off x="1892119" y="0"/>
            <a:ext cx="5502637" cy="3235800"/>
          </a:xfrm>
        </p:spPr>
      </p:pic>
      <p:pic>
        <p:nvPicPr>
          <p:cNvPr id="7" name="Picture 6" descr="pm2.png"/>
          <p:cNvPicPr>
            <a:picLocks noChangeAspect="1"/>
          </p:cNvPicPr>
          <p:nvPr/>
        </p:nvPicPr>
        <p:blipFill>
          <a:blip r:embed="rId3"/>
          <a:stretch>
            <a:fillRect/>
          </a:stretch>
        </p:blipFill>
        <p:spPr>
          <a:xfrm>
            <a:off x="1989381" y="3643314"/>
            <a:ext cx="5450989" cy="321468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 goes on...</a:t>
            </a:r>
            <a:endParaRPr lang="en-AU" dirty="0"/>
          </a:p>
        </p:txBody>
      </p:sp>
      <p:pic>
        <p:nvPicPr>
          <p:cNvPr id="4" name="Content Placeholder 3" descr="Image2.PNG"/>
          <p:cNvPicPr>
            <a:picLocks noGrp="1" noChangeAspect="1"/>
          </p:cNvPicPr>
          <p:nvPr>
            <p:ph idx="1"/>
          </p:nvPr>
        </p:nvPicPr>
        <p:blipFill>
          <a:blip r:embed="rId2"/>
          <a:stretch>
            <a:fillRect/>
          </a:stretch>
        </p:blipFill>
        <p:spPr>
          <a:xfrm>
            <a:off x="428596" y="1214422"/>
            <a:ext cx="3000396" cy="3643338"/>
          </a:xfrm>
        </p:spPr>
      </p:pic>
      <p:pic>
        <p:nvPicPr>
          <p:cNvPr id="6" name="Picture 5" descr="future.png"/>
          <p:cNvPicPr>
            <a:picLocks noChangeAspect="1"/>
          </p:cNvPicPr>
          <p:nvPr/>
        </p:nvPicPr>
        <p:blipFill>
          <a:blip r:embed="rId3"/>
          <a:stretch>
            <a:fillRect/>
          </a:stretch>
        </p:blipFill>
        <p:spPr>
          <a:xfrm>
            <a:off x="4286248" y="4000504"/>
            <a:ext cx="4857752" cy="2492973"/>
          </a:xfrm>
          <a:prstGeom prst="rect">
            <a:avLst/>
          </a:prstGeom>
        </p:spPr>
      </p:pic>
      <p:pic>
        <p:nvPicPr>
          <p:cNvPr id="7" name="Picture 6" descr="future1.png"/>
          <p:cNvPicPr>
            <a:picLocks noChangeAspect="1"/>
          </p:cNvPicPr>
          <p:nvPr/>
        </p:nvPicPr>
        <p:blipFill>
          <a:blip r:embed="rId4"/>
          <a:stretch>
            <a:fillRect/>
          </a:stretch>
        </p:blipFill>
        <p:spPr>
          <a:xfrm>
            <a:off x="3786182" y="1357298"/>
            <a:ext cx="5357818" cy="2429462"/>
          </a:xfrm>
          <a:prstGeom prst="rect">
            <a:avLst/>
          </a:prstGeom>
        </p:spPr>
      </p:pic>
      <p:pic>
        <p:nvPicPr>
          <p:cNvPr id="8" name="Picture 7" descr="future3.png"/>
          <p:cNvPicPr>
            <a:picLocks noChangeAspect="1"/>
          </p:cNvPicPr>
          <p:nvPr/>
        </p:nvPicPr>
        <p:blipFill>
          <a:blip r:embed="rId5"/>
          <a:stretch>
            <a:fillRect/>
          </a:stretch>
        </p:blipFill>
        <p:spPr>
          <a:xfrm>
            <a:off x="0" y="3880461"/>
            <a:ext cx="3857620" cy="297753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MySQL</a:t>
            </a:r>
            <a:r>
              <a:rPr lang="en-AU" dirty="0" smtClean="0"/>
              <a:t> Cross Join VS SPARK</a:t>
            </a:r>
            <a:endParaRPr lang="en-AU" dirty="0"/>
          </a:p>
        </p:txBody>
      </p:sp>
      <p:sp>
        <p:nvSpPr>
          <p:cNvPr id="3" name="Content Placeholder 2"/>
          <p:cNvSpPr>
            <a:spLocks noGrp="1"/>
          </p:cNvSpPr>
          <p:nvPr>
            <p:ph idx="1"/>
          </p:nvPr>
        </p:nvSpPr>
        <p:spPr/>
        <p:txBody>
          <a:bodyPr>
            <a:normAutofit fontScale="92500" lnSpcReduction="20000"/>
          </a:bodyPr>
          <a:lstStyle/>
          <a:p>
            <a:pPr algn="ctr">
              <a:buNone/>
            </a:pPr>
            <a:endParaRPr lang="en-AU" dirty="0" smtClean="0"/>
          </a:p>
          <a:p>
            <a:pPr algn="ctr">
              <a:buNone/>
            </a:pPr>
            <a:r>
              <a:rPr lang="en-AU" dirty="0" smtClean="0"/>
              <a:t> </a:t>
            </a:r>
            <a:r>
              <a:rPr lang="en-AU" dirty="0" err="1" smtClean="0"/>
              <a:t>val</a:t>
            </a:r>
            <a:r>
              <a:rPr lang="en-AU" dirty="0" smtClean="0"/>
              <a:t> x = </a:t>
            </a:r>
            <a:r>
              <a:rPr lang="en-AU" dirty="0" err="1" smtClean="0"/>
              <a:t>sc.parallelize</a:t>
            </a:r>
            <a:r>
              <a:rPr lang="en-AU" dirty="0" smtClean="0"/>
              <a:t>(RDD_SCAT)</a:t>
            </a:r>
            <a:br>
              <a:rPr lang="en-AU" dirty="0" smtClean="0"/>
            </a:br>
            <a:r>
              <a:rPr lang="en-AU" dirty="0" err="1" smtClean="0"/>
              <a:t>val</a:t>
            </a:r>
            <a:r>
              <a:rPr lang="en-AU" dirty="0" smtClean="0"/>
              <a:t> y = </a:t>
            </a:r>
            <a:r>
              <a:rPr lang="en-AU" dirty="0" err="1" smtClean="0"/>
              <a:t>sc.parallelize</a:t>
            </a:r>
            <a:r>
              <a:rPr lang="en-AU" dirty="0" smtClean="0"/>
              <a:t>(RDD_TWEET)</a:t>
            </a:r>
            <a:br>
              <a:rPr lang="en-AU" dirty="0" smtClean="0"/>
            </a:br>
            <a:r>
              <a:rPr lang="en-AU" dirty="0" err="1" smtClean="0"/>
              <a:t>x.cartesian</a:t>
            </a:r>
            <a:r>
              <a:rPr lang="en-AU" dirty="0" smtClean="0"/>
              <a:t>(y).collect</a:t>
            </a:r>
          </a:p>
          <a:p>
            <a:pPr algn="ctr">
              <a:buNone/>
            </a:pPr>
            <a:endParaRPr lang="en-AU" dirty="0" smtClean="0"/>
          </a:p>
          <a:p>
            <a:pPr algn="ctr">
              <a:buNone/>
            </a:pPr>
            <a:r>
              <a:rPr lang="en-AU" u="sng" dirty="0" smtClean="0">
                <a:solidFill>
                  <a:srgbClr val="FF0000"/>
                </a:solidFill>
              </a:rPr>
              <a:t>8 times faster (1 node, 4 core, 16 GB RAM)</a:t>
            </a:r>
          </a:p>
          <a:p>
            <a:pPr algn="ctr">
              <a:buNone/>
            </a:pPr>
            <a:r>
              <a:rPr lang="en-AU" u="sng" dirty="0" smtClean="0">
                <a:solidFill>
                  <a:srgbClr val="FF0000"/>
                </a:solidFill>
              </a:rPr>
              <a:t>For CBD, 10 million rows.</a:t>
            </a:r>
            <a:endParaRPr lang="en-AU" dirty="0" smtClean="0"/>
          </a:p>
          <a:p>
            <a:pPr algn="ctr">
              <a:buNone/>
            </a:pPr>
            <a:endParaRPr lang="en-AU" dirty="0" smtClean="0"/>
          </a:p>
          <a:p>
            <a:pPr algn="ctr">
              <a:buNone/>
            </a:pPr>
            <a:r>
              <a:rPr lang="en-AU" dirty="0" smtClean="0"/>
              <a:t/>
            </a:r>
            <a:br>
              <a:rPr lang="en-AU" dirty="0" smtClean="0"/>
            </a:br>
            <a:endParaRPr lang="en-A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Comparing with BIG DATA TECHNOLOGIES</a:t>
            </a:r>
            <a:endParaRPr lang="en-AU" dirty="0"/>
          </a:p>
        </p:txBody>
      </p:sp>
      <p:pic>
        <p:nvPicPr>
          <p:cNvPr id="4" name="Content Placeholder 3" descr="smash.png"/>
          <p:cNvPicPr>
            <a:picLocks noGrp="1" noChangeAspect="1"/>
          </p:cNvPicPr>
          <p:nvPr>
            <p:ph idx="1"/>
          </p:nvPr>
        </p:nvPicPr>
        <p:blipFill>
          <a:blip r:embed="rId3"/>
          <a:stretch>
            <a:fillRect/>
          </a:stretch>
        </p:blipFill>
        <p:spPr>
          <a:xfrm>
            <a:off x="2285984" y="2071678"/>
            <a:ext cx="4714908" cy="328614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Conclusions</a:t>
            </a:r>
            <a:endParaRPr lang="en-AU" dirty="0"/>
          </a:p>
        </p:txBody>
      </p:sp>
      <p:sp>
        <p:nvSpPr>
          <p:cNvPr id="3" name="Content Placeholder 2"/>
          <p:cNvSpPr>
            <a:spLocks noGrp="1"/>
          </p:cNvSpPr>
          <p:nvPr>
            <p:ph idx="1"/>
          </p:nvPr>
        </p:nvSpPr>
        <p:spPr/>
        <p:txBody>
          <a:bodyPr/>
          <a:lstStyle/>
          <a:p>
            <a:r>
              <a:rPr lang="en-AU" dirty="0" smtClean="0"/>
              <a:t>Individual’s pollution profile.</a:t>
            </a:r>
          </a:p>
          <a:p>
            <a:r>
              <a:rPr lang="en-AU" dirty="0" smtClean="0"/>
              <a:t>Correlation between #</a:t>
            </a:r>
            <a:r>
              <a:rPr lang="en-AU" dirty="0" err="1" smtClean="0"/>
              <a:t>noOfTweets</a:t>
            </a:r>
            <a:r>
              <a:rPr lang="en-AU" dirty="0" smtClean="0"/>
              <a:t>, Traffic and PM concentration.</a:t>
            </a:r>
          </a:p>
          <a:p>
            <a:r>
              <a:rPr lang="en-AU" dirty="0" smtClean="0"/>
              <a:t>Need for Big Data Technologies.</a:t>
            </a:r>
          </a:p>
          <a:p>
            <a:r>
              <a:rPr lang="en-AU" dirty="0" smtClean="0"/>
              <a:t>Endeavour 2016 “</a:t>
            </a:r>
            <a:r>
              <a:rPr lang="en-AU" i="1" dirty="0" err="1" smtClean="0"/>
              <a:t>Outotec</a:t>
            </a:r>
            <a:r>
              <a:rPr lang="en-AU" i="1" dirty="0" smtClean="0"/>
              <a:t> </a:t>
            </a:r>
            <a:r>
              <a:rPr lang="en-AU" i="1" dirty="0"/>
              <a:t>Sustainability </a:t>
            </a:r>
            <a:r>
              <a:rPr lang="en-AU" i="1" dirty="0" smtClean="0"/>
              <a:t>award</a:t>
            </a:r>
            <a:r>
              <a:rPr lang="en-AU" dirty="0" smtClean="0"/>
              <a:t>”.</a:t>
            </a:r>
          </a:p>
          <a:p>
            <a:endParaRPr lang="en-AU"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AU" dirty="0" smtClean="0"/>
              <a:t>Technical APIs and Solutions</a:t>
            </a:r>
            <a:endParaRPr lang="en-AU" dirty="0"/>
          </a:p>
        </p:txBody>
      </p:sp>
      <p:graphicFrame>
        <p:nvGraphicFramePr>
          <p:cNvPr id="4" name="내용 개체 틀 7"/>
          <p:cNvGraphicFramePr>
            <a:graphicFrameLocks noGrp="1"/>
          </p:cNvGraphicFramePr>
          <p:nvPr>
            <p:ph idx="1"/>
            <p:extLst>
              <p:ext uri="{D42A27DB-BD31-4B8C-83A1-F6EECF244321}">
                <p14:modId xmlns:p14="http://schemas.microsoft.com/office/powerpoint/2010/main" xmlns="" val="3985573250"/>
              </p:ext>
            </p:extLst>
          </p:nvPr>
        </p:nvGraphicFramePr>
        <p:xfrm>
          <a:off x="457200" y="1428736"/>
          <a:ext cx="8229600" cy="4697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AU" dirty="0" smtClean="0"/>
              <a:t>BACKEND SYSTEMS</a:t>
            </a:r>
            <a:endParaRPr lang="en-AU" dirty="0"/>
          </a:p>
        </p:txBody>
      </p:sp>
      <p:graphicFrame>
        <p:nvGraphicFramePr>
          <p:cNvPr id="4" name="내용 개체 틀 7"/>
          <p:cNvGraphicFramePr>
            <a:graphicFrameLocks noGrp="1"/>
          </p:cNvGraphicFramePr>
          <p:nvPr>
            <p:ph idx="1"/>
            <p:extLst>
              <p:ext uri="{D42A27DB-BD31-4B8C-83A1-F6EECF244321}">
                <p14:modId xmlns:p14="http://schemas.microsoft.com/office/powerpoint/2010/main" xmlns="" val="3985573250"/>
              </p:ext>
            </p:extLst>
          </p:nvPr>
        </p:nvGraphicFramePr>
        <p:xfrm>
          <a:off x="457200" y="1428736"/>
          <a:ext cx="8229600" cy="4697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7" name="Content Placeholder 6" descr="Ruby_Server.png"/>
          <p:cNvPicPr>
            <a:picLocks noGrp="1" noChangeAspect="1"/>
          </p:cNvPicPr>
          <p:nvPr>
            <p:ph idx="1"/>
          </p:nvPr>
        </p:nvPicPr>
        <p:blipFill>
          <a:blip r:embed="rId2"/>
          <a:stretch>
            <a:fillRect/>
          </a:stretch>
        </p:blipFill>
        <p:spPr>
          <a:xfrm>
            <a:off x="2062320" y="1600200"/>
            <a:ext cx="5019360" cy="4525963"/>
          </a:xfrm>
        </p:spPr>
      </p:pic>
      <p:sp>
        <p:nvSpPr>
          <p:cNvPr id="8" name="Rectangle 7"/>
          <p:cNvSpPr/>
          <p:nvPr/>
        </p:nvSpPr>
        <p:spPr>
          <a:xfrm>
            <a:off x="2285984" y="1643050"/>
            <a:ext cx="4429156" cy="3000396"/>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264"/>
            <a:ext cx="8229600" cy="1143000"/>
          </a:xfrm>
        </p:spPr>
        <p:txBody>
          <a:bodyPr/>
          <a:lstStyle/>
          <a:p>
            <a:r>
              <a:rPr lang="en-AU" dirty="0" smtClean="0"/>
              <a:t>Background</a:t>
            </a:r>
            <a:endParaRPr lang="en-AU" dirty="0"/>
          </a:p>
        </p:txBody>
      </p:sp>
      <p:pic>
        <p:nvPicPr>
          <p:cNvPr id="5" name="Picture 4" descr="pm2.5.png"/>
          <p:cNvPicPr>
            <a:picLocks noChangeAspect="1"/>
          </p:cNvPicPr>
          <p:nvPr/>
        </p:nvPicPr>
        <p:blipFill>
          <a:blip r:embed="rId3"/>
          <a:stretch>
            <a:fillRect/>
          </a:stretch>
        </p:blipFill>
        <p:spPr>
          <a:xfrm>
            <a:off x="539552" y="2348880"/>
            <a:ext cx="8136904" cy="4392488"/>
          </a:xfrm>
          <a:prstGeom prst="rect">
            <a:avLst/>
          </a:prstGeom>
        </p:spPr>
      </p:pic>
      <p:sp>
        <p:nvSpPr>
          <p:cNvPr id="6" name="Content Placeholder 5"/>
          <p:cNvSpPr>
            <a:spLocks noGrp="1"/>
          </p:cNvSpPr>
          <p:nvPr>
            <p:ph idx="1"/>
          </p:nvPr>
        </p:nvSpPr>
        <p:spPr>
          <a:xfrm>
            <a:off x="395536" y="980728"/>
            <a:ext cx="8229600" cy="4525963"/>
          </a:xfrm>
        </p:spPr>
        <p:txBody>
          <a:bodyPr>
            <a:normAutofit/>
          </a:bodyPr>
          <a:lstStyle/>
          <a:p>
            <a:r>
              <a:rPr lang="en-AU" sz="2800" dirty="0" smtClean="0"/>
              <a:t>37% of women at </a:t>
            </a:r>
            <a:r>
              <a:rPr lang="en-AU" sz="2800" dirty="0" err="1" smtClean="0"/>
              <a:t>PeterMac</a:t>
            </a:r>
            <a:r>
              <a:rPr lang="en-AU" sz="2800" dirty="0" smtClean="0"/>
              <a:t> that have lung cancer have never smoked and has no history of cancer in the family. Why? Air pollution…???</a:t>
            </a:r>
            <a:endParaRPr lang="en-AU"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92088"/>
          </a:xfrm>
        </p:spPr>
        <p:txBody>
          <a:bodyPr/>
          <a:lstStyle/>
          <a:p>
            <a:r>
              <a:rPr lang="en-AU" dirty="0" smtClean="0"/>
              <a:t>Data Sources</a:t>
            </a:r>
            <a:endParaRPr lang="en-AU" dirty="0"/>
          </a:p>
        </p:txBody>
      </p:sp>
      <p:graphicFrame>
        <p:nvGraphicFramePr>
          <p:cNvPr id="4" name="내용 개체 틀 7"/>
          <p:cNvGraphicFramePr>
            <a:graphicFrameLocks noGrp="1"/>
          </p:cNvGraphicFramePr>
          <p:nvPr>
            <p:ph idx="1"/>
            <p:extLst>
              <p:ext uri="{D42A27DB-BD31-4B8C-83A1-F6EECF244321}">
                <p14:modId xmlns:p14="http://schemas.microsoft.com/office/powerpoint/2010/main" xmlns="" val="229855421"/>
              </p:ext>
            </p:extLst>
          </p:nvPr>
        </p:nvGraphicFramePr>
        <p:xfrm>
          <a:off x="457200" y="2156905"/>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571736" y="6516052"/>
            <a:ext cx="4071966" cy="369332"/>
          </a:xfrm>
          <a:prstGeom prst="rect">
            <a:avLst/>
          </a:prstGeom>
          <a:noFill/>
        </p:spPr>
        <p:txBody>
          <a:bodyPr wrap="square" rtlCol="0">
            <a:spAutoFit/>
          </a:bodyPr>
          <a:lstStyle/>
          <a:p>
            <a:pPr algn="ctr"/>
            <a:r>
              <a:rPr lang="en-AU" b="1" u="sng" dirty="0" smtClean="0">
                <a:solidFill>
                  <a:srgbClr val="FF0000"/>
                </a:solidFill>
              </a:rPr>
              <a:t>7 GB of DATA</a:t>
            </a:r>
            <a:endParaRPr lang="en-AU" b="1" u="sng" dirty="0">
              <a:solidFill>
                <a:srgbClr val="FF0000"/>
              </a:solidFill>
            </a:endParaRPr>
          </a:p>
        </p:txBody>
      </p:sp>
      <p:sp>
        <p:nvSpPr>
          <p:cNvPr id="6" name="Content Placeholder 5"/>
          <p:cNvSpPr txBox="1">
            <a:spLocks/>
          </p:cNvSpPr>
          <p:nvPr/>
        </p:nvSpPr>
        <p:spPr>
          <a:xfrm>
            <a:off x="0" y="703237"/>
            <a:ext cx="882047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800" dirty="0" smtClean="0"/>
              <a:t>Many places for pollution data – some hard to access (Real-time </a:t>
            </a:r>
            <a:r>
              <a:rPr lang="en-AU" sz="2800" dirty="0" err="1" smtClean="0"/>
              <a:t>VicRoads</a:t>
            </a:r>
            <a:r>
              <a:rPr lang="en-AU" sz="2800" dirty="0" smtClean="0"/>
              <a:t> SCATS data not directly accessible)</a:t>
            </a:r>
          </a:p>
          <a:p>
            <a:pPr lvl="1"/>
            <a:r>
              <a:rPr lang="en-AU" sz="2400" dirty="0" smtClean="0"/>
              <a:t>Can use Twitter as model for traffic; citizen science </a:t>
            </a:r>
            <a:r>
              <a:rPr lang="en-AU" sz="2400" dirty="0" err="1" smtClean="0"/>
              <a:t>airbeams</a:t>
            </a:r>
            <a:endParaRPr lang="en-AU"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769"/>
            <a:ext cx="8229600" cy="826943"/>
          </a:xfrm>
        </p:spPr>
        <p:txBody>
          <a:bodyPr/>
          <a:lstStyle/>
          <a:p>
            <a:r>
              <a:rPr lang="en-US" altLang="ko-KR" dirty="0" smtClean="0"/>
              <a:t>System Architecture</a:t>
            </a:r>
            <a:endParaRPr lang="en-AU" dirty="0"/>
          </a:p>
        </p:txBody>
      </p:sp>
      <p:pic>
        <p:nvPicPr>
          <p:cNvPr id="4" name="Content Placeholder 3" descr="research.png"/>
          <p:cNvPicPr>
            <a:picLocks noGrp="1" noChangeAspect="1"/>
          </p:cNvPicPr>
          <p:nvPr>
            <p:ph idx="1"/>
          </p:nvPr>
        </p:nvPicPr>
        <p:blipFill>
          <a:blip r:embed="rId2"/>
          <a:stretch>
            <a:fillRect/>
          </a:stretch>
        </p:blipFill>
        <p:spPr>
          <a:xfrm>
            <a:off x="1285852" y="1384112"/>
            <a:ext cx="6215106" cy="5429264"/>
          </a:xfrm>
          <a:prstGeom prst="rect">
            <a:avLst/>
          </a:prstGeom>
          <a:ln>
            <a:noFill/>
          </a:ln>
          <a:effectLst>
            <a:outerShdw blurRad="292100" dist="139700" dir="2700000" algn="tl" rotWithShape="0">
              <a:srgbClr val="333333">
                <a:alpha val="65000"/>
              </a:srgbClr>
            </a:outerShdw>
          </a:effectLst>
        </p:spPr>
      </p:pic>
      <p:sp>
        <p:nvSpPr>
          <p:cNvPr id="5" name="Content Placeholder 5"/>
          <p:cNvSpPr txBox="1">
            <a:spLocks/>
          </p:cNvSpPr>
          <p:nvPr/>
        </p:nvSpPr>
        <p:spPr>
          <a:xfrm>
            <a:off x="0" y="836712"/>
            <a:ext cx="8820472" cy="43924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800" dirty="0" smtClean="0"/>
              <a:t>Needs a big data processing platform</a:t>
            </a:r>
            <a:endParaRPr lang="en-AU" sz="2400" dirty="0" smtClean="0"/>
          </a:p>
        </p:txBody>
      </p:sp>
    </p:spTree>
    <p:extLst>
      <p:ext uri="{BB962C8B-B14F-4D97-AF65-F5344CB8AC3E}">
        <p14:creationId xmlns:p14="http://schemas.microsoft.com/office/powerpoint/2010/main" xmlns="" val="4009222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Analytics and Visualisation</a:t>
            </a:r>
            <a:endParaRPr lang="en-AU" dirty="0"/>
          </a:p>
        </p:txBody>
      </p:sp>
      <p:pic>
        <p:nvPicPr>
          <p:cNvPr id="4" name="Content Placeholder 3" descr="heatmap.png"/>
          <p:cNvPicPr>
            <a:picLocks noGrp="1" noChangeAspect="1"/>
          </p:cNvPicPr>
          <p:nvPr>
            <p:ph idx="1"/>
          </p:nvPr>
        </p:nvPicPr>
        <p:blipFill>
          <a:blip r:embed="rId2"/>
          <a:stretch>
            <a:fillRect/>
          </a:stretch>
        </p:blipFill>
        <p:spPr>
          <a:xfrm>
            <a:off x="1214414" y="1571612"/>
            <a:ext cx="3420992" cy="4525963"/>
          </a:xfrm>
        </p:spPr>
      </p:pic>
      <p:pic>
        <p:nvPicPr>
          <p:cNvPr id="5" name="Picture 4" descr="health category.png"/>
          <p:cNvPicPr>
            <a:picLocks noChangeAspect="1"/>
          </p:cNvPicPr>
          <p:nvPr/>
        </p:nvPicPr>
        <p:blipFill>
          <a:blip r:embed="rId3"/>
          <a:stretch>
            <a:fillRect/>
          </a:stretch>
        </p:blipFill>
        <p:spPr>
          <a:xfrm>
            <a:off x="5072066" y="1643050"/>
            <a:ext cx="3786214" cy="35719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AU" dirty="0" smtClean="0"/>
              <a:t>Analytics</a:t>
            </a:r>
            <a:endParaRPr lang="en-AU" dirty="0"/>
          </a:p>
        </p:txBody>
      </p:sp>
      <p:pic>
        <p:nvPicPr>
          <p:cNvPr id="4" name="Content Placeholder 3" descr="user_daily_exposure.PNG"/>
          <p:cNvPicPr>
            <a:picLocks noGrp="1" noChangeAspect="1"/>
          </p:cNvPicPr>
          <p:nvPr>
            <p:ph idx="1"/>
          </p:nvPr>
        </p:nvPicPr>
        <p:blipFill>
          <a:blip r:embed="rId2"/>
          <a:stretch>
            <a:fillRect/>
          </a:stretch>
        </p:blipFill>
        <p:spPr>
          <a:xfrm>
            <a:off x="457200" y="1214422"/>
            <a:ext cx="8229600" cy="464347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507288" cy="1417638"/>
          </a:xfrm>
        </p:spPr>
        <p:txBody>
          <a:bodyPr>
            <a:normAutofit/>
          </a:bodyPr>
          <a:lstStyle/>
          <a:p>
            <a:pPr algn="l"/>
            <a:r>
              <a:rPr lang="en-AU" sz="3600" dirty="0" smtClean="0"/>
              <a:t>Higher-resolution Visualisation</a:t>
            </a:r>
            <a:endParaRPr lang="en-AU" sz="3600" dirty="0"/>
          </a:p>
        </p:txBody>
      </p:sp>
      <p:pic>
        <p:nvPicPr>
          <p:cNvPr id="6" name="Content Placeholder 5" descr="stack.png"/>
          <p:cNvPicPr>
            <a:picLocks noGrp="1" noChangeAspect="1"/>
          </p:cNvPicPr>
          <p:nvPr>
            <p:ph idx="1"/>
          </p:nvPr>
        </p:nvPicPr>
        <p:blipFill>
          <a:blip r:embed="rId2"/>
          <a:stretch>
            <a:fillRect/>
          </a:stretch>
        </p:blipFill>
        <p:spPr>
          <a:xfrm>
            <a:off x="933279" y="1643050"/>
            <a:ext cx="3991293" cy="4883153"/>
          </a:xfrm>
        </p:spPr>
      </p:pic>
      <p:pic>
        <p:nvPicPr>
          <p:cNvPr id="7" name="Picture 6" descr="tweets on road, direction,tram.png"/>
          <p:cNvPicPr>
            <a:picLocks noChangeAspect="1"/>
          </p:cNvPicPr>
          <p:nvPr/>
        </p:nvPicPr>
        <p:blipFill>
          <a:blip r:embed="rId3"/>
          <a:stretch>
            <a:fillRect/>
          </a:stretch>
        </p:blipFill>
        <p:spPr>
          <a:xfrm>
            <a:off x="6172571" y="0"/>
            <a:ext cx="2971429" cy="384761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endParaRPr lang="en-AU" dirty="0"/>
          </a:p>
        </p:txBody>
      </p:sp>
      <p:pic>
        <p:nvPicPr>
          <p:cNvPr id="4" name="Content Placeholder 3" descr="day wise.png"/>
          <p:cNvPicPr>
            <a:picLocks noGrp="1" noChangeAspect="1"/>
          </p:cNvPicPr>
          <p:nvPr>
            <p:ph idx="1"/>
          </p:nvPr>
        </p:nvPicPr>
        <p:blipFill>
          <a:blip r:embed="rId2"/>
          <a:stretch>
            <a:fillRect/>
          </a:stretch>
        </p:blipFill>
        <p:spPr>
          <a:xfrm>
            <a:off x="1643058" y="0"/>
            <a:ext cx="6429388" cy="3448219"/>
          </a:xfrm>
        </p:spPr>
      </p:pic>
      <p:pic>
        <p:nvPicPr>
          <p:cNvPr id="5" name="Content Placeholder 6" descr="thursday data with better hourly correlation.png"/>
          <p:cNvPicPr>
            <a:picLocks noChangeAspect="1"/>
          </p:cNvPicPr>
          <p:nvPr/>
        </p:nvPicPr>
        <p:blipFill>
          <a:blip r:embed="rId3"/>
          <a:stretch>
            <a:fillRect/>
          </a:stretch>
        </p:blipFill>
        <p:spPr>
          <a:xfrm>
            <a:off x="1945884" y="3452117"/>
            <a:ext cx="5895142" cy="340588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6452</TotalTime>
  <Words>965</Words>
  <Application>Microsoft Macintosh PowerPoint</Application>
  <PresentationFormat>On-screen Show (4:3)</PresentationFormat>
  <Paragraphs>122</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Clean air analytics and comparison of big data technologies</vt:lpstr>
      <vt:lpstr>Slide 2</vt:lpstr>
      <vt:lpstr>Background</vt:lpstr>
      <vt:lpstr>Data Sources</vt:lpstr>
      <vt:lpstr>System Architecture</vt:lpstr>
      <vt:lpstr>Analytics and Visualisation</vt:lpstr>
      <vt:lpstr>Analytics</vt:lpstr>
      <vt:lpstr>Higher-resolution Visualisation</vt:lpstr>
      <vt:lpstr>Slide 9</vt:lpstr>
      <vt:lpstr>Slide 10</vt:lpstr>
      <vt:lpstr>It goes on...</vt:lpstr>
      <vt:lpstr>MySQL Cross Join VS SPARK</vt:lpstr>
      <vt:lpstr>Comparing with BIG DATA TECHNOLOGIES</vt:lpstr>
      <vt:lpstr>Conclusions</vt:lpstr>
      <vt:lpstr>Technical APIs and Solutions</vt:lpstr>
      <vt:lpstr>BACKEND SYSTEMS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air analytics and comparison of big data technologies</dc:title>
  <dc:creator>User</dc:creator>
  <cp:lastModifiedBy>User</cp:lastModifiedBy>
  <cp:revision>33</cp:revision>
  <dcterms:created xsi:type="dcterms:W3CDTF">2016-10-14T11:53:01Z</dcterms:created>
  <dcterms:modified xsi:type="dcterms:W3CDTF">2016-10-23T05:42:13Z</dcterms:modified>
</cp:coreProperties>
</file>