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cienceFairContent" id="{679425B7-79D4-42A6-A1ED-189959DE2714}">
          <p14:sldIdLst/>
        </p14:section>
        <p14:section name="Untitled Section" id="{3B9DE6AC-0041-4675-A6C5-BCA53F030290}">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B78"/>
    <a:srgbClr val="156082"/>
    <a:srgbClr val="C40000"/>
    <a:srgbClr val="EBE4E6"/>
    <a:srgbClr val="FF9F9F"/>
    <a:srgbClr val="FF7575"/>
    <a:srgbClr val="FF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550A0-7EFD-4CBB-A08C-DE430D7D1019}" v="78" dt="2024-04-21T16:03:38.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6247" autoAdjust="0"/>
  </p:normalViewPr>
  <p:slideViewPr>
    <p:cSldViewPr snapToGrid="0">
      <p:cViewPr>
        <p:scale>
          <a:sx n="75" d="100"/>
          <a:sy n="75" d="100"/>
        </p:scale>
        <p:origin x="-2972" y="288"/>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G" userId="24b2cdd5f98f93bb" providerId="Windows Live" clId="Web-{C2DC5EBB-2783-4626-ABCA-D9CFF9C6F6EC}"/>
    <pc:docChg chg="modSld modMainMaster">
      <pc:chgData name="A G" userId="24b2cdd5f98f93bb" providerId="Windows Live" clId="Web-{C2DC5EBB-2783-4626-ABCA-D9CFF9C6F6EC}" dt="2024-03-21T15:11:32.734" v="44" actId="14100"/>
      <pc:docMkLst>
        <pc:docMk/>
      </pc:docMkLst>
      <pc:sldChg chg="addSp delSp modSp mod setBg modShow">
        <pc:chgData name="A G" userId="24b2cdd5f98f93bb" providerId="Windows Live" clId="Web-{C2DC5EBB-2783-4626-ABCA-D9CFF9C6F6EC}" dt="2024-03-21T15:11:32.734" v="44" actId="14100"/>
        <pc:sldMkLst>
          <pc:docMk/>
          <pc:sldMk cId="1298923982" sldId="256"/>
        </pc:sldMkLst>
        <pc:spChg chg="mod">
          <ac:chgData name="A G" userId="24b2cdd5f98f93bb" providerId="Windows Live" clId="Web-{C2DC5EBB-2783-4626-ABCA-D9CFF9C6F6EC}" dt="2024-03-21T15:11:32.734" v="44" actId="14100"/>
          <ac:spMkLst>
            <pc:docMk/>
            <pc:sldMk cId="1298923982" sldId="256"/>
            <ac:spMk id="2" creationId="{C134D882-46E0-C19C-BEBF-573A40B84B78}"/>
          </ac:spMkLst>
        </pc:spChg>
        <pc:spChg chg="add del mod">
          <ac:chgData name="A G" userId="24b2cdd5f98f93bb" providerId="Windows Live" clId="Web-{C2DC5EBB-2783-4626-ABCA-D9CFF9C6F6EC}" dt="2024-03-21T15:08:16.230" v="17"/>
          <ac:spMkLst>
            <pc:docMk/>
            <pc:sldMk cId="1298923982" sldId="256"/>
            <ac:spMk id="6" creationId="{79A46732-17DA-53BE-F388-19D37C014DD1}"/>
          </ac:spMkLst>
        </pc:spChg>
        <pc:spChg chg="add mod">
          <ac:chgData name="A G" userId="24b2cdd5f98f93bb" providerId="Windows Live" clId="Web-{C2DC5EBB-2783-4626-ABCA-D9CFF9C6F6EC}" dt="2024-03-21T15:10:05.795" v="37" actId="1076"/>
          <ac:spMkLst>
            <pc:docMk/>
            <pc:sldMk cId="1298923982" sldId="256"/>
            <ac:spMk id="8" creationId="{D59B1A7D-3291-19C3-E811-F13E9C07C67E}"/>
          </ac:spMkLst>
        </pc:spChg>
      </pc:sldChg>
      <pc:sldMasterChg chg="mod setBg modSldLayout">
        <pc:chgData name="A G" userId="24b2cdd5f98f93bb" providerId="Windows Live" clId="Web-{C2DC5EBB-2783-4626-ABCA-D9CFF9C6F6EC}" dt="2024-03-21T15:10:53.421" v="41"/>
        <pc:sldMasterMkLst>
          <pc:docMk/>
          <pc:sldMasterMk cId="2860909125" sldId="2147483660"/>
        </pc:sldMasterMkLst>
        <pc:sldLayoutChg chg="mod">
          <pc:chgData name="A G" userId="24b2cdd5f98f93bb" providerId="Windows Live" clId="Web-{C2DC5EBB-2783-4626-ABCA-D9CFF9C6F6EC}" dt="2024-03-21T15:10:53.421" v="41"/>
          <pc:sldLayoutMkLst>
            <pc:docMk/>
            <pc:sldMasterMk cId="2860909125" sldId="2147483660"/>
            <pc:sldLayoutMk cId="1300531014" sldId="2147483661"/>
          </pc:sldLayoutMkLst>
        </pc:sldLayoutChg>
        <pc:sldLayoutChg chg="mod">
          <pc:chgData name="A G" userId="24b2cdd5f98f93bb" providerId="Windows Live" clId="Web-{C2DC5EBB-2783-4626-ABCA-D9CFF9C6F6EC}" dt="2024-03-21T15:10:53.421" v="41"/>
          <pc:sldLayoutMkLst>
            <pc:docMk/>
            <pc:sldMasterMk cId="2860909125" sldId="2147483660"/>
            <pc:sldLayoutMk cId="249565191" sldId="2147483662"/>
          </pc:sldLayoutMkLst>
        </pc:sldLayoutChg>
        <pc:sldLayoutChg chg="mod">
          <pc:chgData name="A G" userId="24b2cdd5f98f93bb" providerId="Windows Live" clId="Web-{C2DC5EBB-2783-4626-ABCA-D9CFF9C6F6EC}" dt="2024-03-21T15:10:53.421" v="41"/>
          <pc:sldLayoutMkLst>
            <pc:docMk/>
            <pc:sldMasterMk cId="2860909125" sldId="2147483660"/>
            <pc:sldLayoutMk cId="1607605519" sldId="2147483663"/>
          </pc:sldLayoutMkLst>
        </pc:sldLayoutChg>
        <pc:sldLayoutChg chg="mod">
          <pc:chgData name="A G" userId="24b2cdd5f98f93bb" providerId="Windows Live" clId="Web-{C2DC5EBB-2783-4626-ABCA-D9CFF9C6F6EC}" dt="2024-03-21T15:10:53.421" v="41"/>
          <pc:sldLayoutMkLst>
            <pc:docMk/>
            <pc:sldMasterMk cId="2860909125" sldId="2147483660"/>
            <pc:sldLayoutMk cId="1661013539" sldId="2147483664"/>
          </pc:sldLayoutMkLst>
        </pc:sldLayoutChg>
        <pc:sldLayoutChg chg="mod">
          <pc:chgData name="A G" userId="24b2cdd5f98f93bb" providerId="Windows Live" clId="Web-{C2DC5EBB-2783-4626-ABCA-D9CFF9C6F6EC}" dt="2024-03-21T15:10:53.421" v="41"/>
          <pc:sldLayoutMkLst>
            <pc:docMk/>
            <pc:sldMasterMk cId="2860909125" sldId="2147483660"/>
            <pc:sldLayoutMk cId="3278143869" sldId="2147483665"/>
          </pc:sldLayoutMkLst>
        </pc:sldLayoutChg>
        <pc:sldLayoutChg chg="mod">
          <pc:chgData name="A G" userId="24b2cdd5f98f93bb" providerId="Windows Live" clId="Web-{C2DC5EBB-2783-4626-ABCA-D9CFF9C6F6EC}" dt="2024-03-21T15:10:53.421" v="41"/>
          <pc:sldLayoutMkLst>
            <pc:docMk/>
            <pc:sldMasterMk cId="2860909125" sldId="2147483660"/>
            <pc:sldLayoutMk cId="3048215920" sldId="2147483666"/>
          </pc:sldLayoutMkLst>
        </pc:sldLayoutChg>
        <pc:sldLayoutChg chg="mod">
          <pc:chgData name="A G" userId="24b2cdd5f98f93bb" providerId="Windows Live" clId="Web-{C2DC5EBB-2783-4626-ABCA-D9CFF9C6F6EC}" dt="2024-03-21T15:10:53.421" v="41"/>
          <pc:sldLayoutMkLst>
            <pc:docMk/>
            <pc:sldMasterMk cId="2860909125" sldId="2147483660"/>
            <pc:sldLayoutMk cId="1287925260" sldId="2147483667"/>
          </pc:sldLayoutMkLst>
        </pc:sldLayoutChg>
        <pc:sldLayoutChg chg="mod">
          <pc:chgData name="A G" userId="24b2cdd5f98f93bb" providerId="Windows Live" clId="Web-{C2DC5EBB-2783-4626-ABCA-D9CFF9C6F6EC}" dt="2024-03-21T15:10:53.421" v="41"/>
          <pc:sldLayoutMkLst>
            <pc:docMk/>
            <pc:sldMasterMk cId="2860909125" sldId="2147483660"/>
            <pc:sldLayoutMk cId="1293372775" sldId="2147483668"/>
          </pc:sldLayoutMkLst>
        </pc:sldLayoutChg>
        <pc:sldLayoutChg chg="mod">
          <pc:chgData name="A G" userId="24b2cdd5f98f93bb" providerId="Windows Live" clId="Web-{C2DC5EBB-2783-4626-ABCA-D9CFF9C6F6EC}" dt="2024-03-21T15:10:53.421" v="41"/>
          <pc:sldLayoutMkLst>
            <pc:docMk/>
            <pc:sldMasterMk cId="2860909125" sldId="2147483660"/>
            <pc:sldLayoutMk cId="2209987558" sldId="2147483669"/>
          </pc:sldLayoutMkLst>
        </pc:sldLayoutChg>
        <pc:sldLayoutChg chg="mod">
          <pc:chgData name="A G" userId="24b2cdd5f98f93bb" providerId="Windows Live" clId="Web-{C2DC5EBB-2783-4626-ABCA-D9CFF9C6F6EC}" dt="2024-03-21T15:10:53.421" v="41"/>
          <pc:sldLayoutMkLst>
            <pc:docMk/>
            <pc:sldMasterMk cId="2860909125" sldId="2147483660"/>
            <pc:sldLayoutMk cId="1121025886" sldId="2147483670"/>
          </pc:sldLayoutMkLst>
        </pc:sldLayoutChg>
        <pc:sldLayoutChg chg="mod">
          <pc:chgData name="A G" userId="24b2cdd5f98f93bb" providerId="Windows Live" clId="Web-{C2DC5EBB-2783-4626-ABCA-D9CFF9C6F6EC}" dt="2024-03-21T15:10:53.421" v="41"/>
          <pc:sldLayoutMkLst>
            <pc:docMk/>
            <pc:sldMasterMk cId="2860909125" sldId="2147483660"/>
            <pc:sldLayoutMk cId="3729568114" sldId="2147483671"/>
          </pc:sldLayoutMkLst>
        </pc:sldLayoutChg>
      </pc:sldMasterChg>
    </pc:docChg>
  </pc:docChgLst>
  <pc:docChgLst>
    <pc:chgData name="A G" userId="24b2cdd5f98f93bb" providerId="Windows Live" clId="Web-{9F587571-C6E2-4827-AAA3-FC69E4BAF11E}"/>
    <pc:docChg chg="modSld">
      <pc:chgData name="A G" userId="24b2cdd5f98f93bb" providerId="Windows Live" clId="Web-{9F587571-C6E2-4827-AAA3-FC69E4BAF11E}" dt="2024-03-21T16:01:54.434" v="14" actId="1076"/>
      <pc:docMkLst>
        <pc:docMk/>
      </pc:docMkLst>
      <pc:sldChg chg="modSp">
        <pc:chgData name="A G" userId="24b2cdd5f98f93bb" providerId="Windows Live" clId="Web-{9F587571-C6E2-4827-AAA3-FC69E4BAF11E}" dt="2024-03-21T16:01:54.434" v="14" actId="1076"/>
        <pc:sldMkLst>
          <pc:docMk/>
          <pc:sldMk cId="1298923982" sldId="256"/>
        </pc:sldMkLst>
        <pc:spChg chg="mod">
          <ac:chgData name="A G" userId="24b2cdd5f98f93bb" providerId="Windows Live" clId="Web-{9F587571-C6E2-4827-AAA3-FC69E4BAF11E}" dt="2024-03-21T16:01:11.729" v="4" actId="1076"/>
          <ac:spMkLst>
            <pc:docMk/>
            <pc:sldMk cId="1298923982" sldId="256"/>
            <ac:spMk id="2" creationId="{C134D882-46E0-C19C-BEBF-573A40B84B78}"/>
          </ac:spMkLst>
        </pc:spChg>
        <pc:spChg chg="mod">
          <ac:chgData name="A G" userId="24b2cdd5f98f93bb" providerId="Windows Live" clId="Web-{9F587571-C6E2-4827-AAA3-FC69E4BAF11E}" dt="2024-03-21T16:01:54.434" v="14" actId="1076"/>
          <ac:spMkLst>
            <pc:docMk/>
            <pc:sldMk cId="1298923982" sldId="256"/>
            <ac:spMk id="8" creationId="{D59B1A7D-3291-19C3-E811-F13E9C07C67E}"/>
          </ac:spMkLst>
        </pc:spChg>
      </pc:sldChg>
    </pc:docChg>
  </pc:docChgLst>
  <pc:docChgLst>
    <pc:chgData name="A G" userId="24b2cdd5f98f93bb" providerId="Windows Live" clId="Web-{587ED436-4843-4D22-BB55-EF6B00F33216}"/>
    <pc:docChg chg="modSld">
      <pc:chgData name="A G" userId="24b2cdd5f98f93bb" providerId="Windows Live" clId="Web-{587ED436-4843-4D22-BB55-EF6B00F33216}" dt="2024-03-22T17:15:33.245" v="10"/>
      <pc:docMkLst>
        <pc:docMk/>
      </pc:docMkLst>
      <pc:sldChg chg="addSp delSp modSp">
        <pc:chgData name="A G" userId="24b2cdd5f98f93bb" providerId="Windows Live" clId="Web-{587ED436-4843-4D22-BB55-EF6B00F33216}" dt="2024-03-22T17:15:33.245" v="10"/>
        <pc:sldMkLst>
          <pc:docMk/>
          <pc:sldMk cId="1298923982" sldId="256"/>
        </pc:sldMkLst>
        <pc:spChg chg="add mod">
          <ac:chgData name="A G" userId="24b2cdd5f98f93bb" providerId="Windows Live" clId="Web-{587ED436-4843-4D22-BB55-EF6B00F33216}" dt="2024-03-22T17:15:33.245" v="10"/>
          <ac:spMkLst>
            <pc:docMk/>
            <pc:sldMk cId="1298923982" sldId="256"/>
            <ac:spMk id="6" creationId="{24AD02D7-F683-ABC7-DC81-E2E3A169EEC0}"/>
          </ac:spMkLst>
        </pc:spChg>
        <pc:spChg chg="del mod">
          <ac:chgData name="A G" userId="24b2cdd5f98f93bb" providerId="Windows Live" clId="Web-{587ED436-4843-4D22-BB55-EF6B00F33216}" dt="2024-03-22T17:14:26.617" v="2"/>
          <ac:spMkLst>
            <pc:docMk/>
            <pc:sldMk cId="1298923982" sldId="256"/>
            <ac:spMk id="8" creationId="{D59B1A7D-3291-19C3-E811-F13E9C07C67E}"/>
          </ac:spMkLst>
        </pc:spChg>
      </pc:sldChg>
    </pc:docChg>
  </pc:docChgLst>
  <pc:docChgLst>
    <pc:chgData name="A G" userId="24b2cdd5f98f93bb" providerId="LiveId" clId="{B1F728E0-F31E-4CFB-B5EE-D3FA83ADC705}"/>
    <pc:docChg chg="undo redo custSel modSld modMainMaster addSection modSection modNotesMaster">
      <pc:chgData name="A G" userId="24b2cdd5f98f93bb" providerId="LiveId" clId="{B1F728E0-F31E-4CFB-B5EE-D3FA83ADC705}" dt="2024-04-14T01:28:29.481" v="27014" actId="14100"/>
      <pc:docMkLst>
        <pc:docMk/>
      </pc:docMkLst>
      <pc:sldChg chg="addSp delSp modSp mod setBg modNotes">
        <pc:chgData name="A G" userId="24b2cdd5f98f93bb" providerId="LiveId" clId="{B1F728E0-F31E-4CFB-B5EE-D3FA83ADC705}" dt="2024-04-14T01:28:29.481" v="27014" actId="14100"/>
        <pc:sldMkLst>
          <pc:docMk/>
          <pc:sldMk cId="1298923982" sldId="256"/>
        </pc:sldMkLst>
        <pc:spChg chg="add mod">
          <ac:chgData name="A G" userId="24b2cdd5f98f93bb" providerId="LiveId" clId="{B1F728E0-F31E-4CFB-B5EE-D3FA83ADC705}" dt="2024-04-08T02:07:19.658" v="26975" actId="14100"/>
          <ac:spMkLst>
            <pc:docMk/>
            <pc:sldMk cId="1298923982" sldId="256"/>
            <ac:spMk id="2" creationId="{C134D882-46E0-C19C-BEBF-573A40B84B78}"/>
          </ac:spMkLst>
        </pc:spChg>
        <pc:spChg chg="add mod">
          <ac:chgData name="A G" userId="24b2cdd5f98f93bb" providerId="LiveId" clId="{B1F728E0-F31E-4CFB-B5EE-D3FA83ADC705}" dt="2024-04-08T02:03:19.385" v="26918" actId="2085"/>
          <ac:spMkLst>
            <pc:docMk/>
            <pc:sldMk cId="1298923982" sldId="256"/>
            <ac:spMk id="3" creationId="{F9D75F78-2A3E-0D1D-A3E4-985C66E59CA1}"/>
          </ac:spMkLst>
        </pc:spChg>
        <pc:spChg chg="add del mod">
          <ac:chgData name="A G" userId="24b2cdd5f98f93bb" providerId="LiveId" clId="{B1F728E0-F31E-4CFB-B5EE-D3FA83ADC705}" dt="2024-04-07T23:03:36.141" v="26645" actId="255"/>
          <ac:spMkLst>
            <pc:docMk/>
            <pc:sldMk cId="1298923982" sldId="256"/>
            <ac:spMk id="4" creationId="{AD957682-CE22-18A8-AFC5-98E08169A722}"/>
          </ac:spMkLst>
        </pc:spChg>
        <pc:spChg chg="del mod">
          <ac:chgData name="A G" userId="24b2cdd5f98f93bb" providerId="LiveId" clId="{B1F728E0-F31E-4CFB-B5EE-D3FA83ADC705}" dt="2024-03-24T18:12:15.356" v="11248" actId="478"/>
          <ac:spMkLst>
            <pc:docMk/>
            <pc:sldMk cId="1298923982" sldId="256"/>
            <ac:spMk id="5" creationId="{84144F27-30F1-5327-AB2A-88ABCFB34A3B}"/>
          </ac:spMkLst>
        </pc:spChg>
        <pc:spChg chg="add mod">
          <ac:chgData name="A G" userId="24b2cdd5f98f93bb" providerId="LiveId" clId="{B1F728E0-F31E-4CFB-B5EE-D3FA83ADC705}" dt="2024-04-07T19:37:13.452" v="22896"/>
          <ac:spMkLst>
            <pc:docMk/>
            <pc:sldMk cId="1298923982" sldId="256"/>
            <ac:spMk id="5" creationId="{9A55FAC5-E985-9FE9-300B-2B562D7D01C9}"/>
          </ac:spMkLst>
        </pc:spChg>
        <pc:spChg chg="mod ord">
          <ac:chgData name="A G" userId="24b2cdd5f98f93bb" providerId="LiveId" clId="{B1F728E0-F31E-4CFB-B5EE-D3FA83ADC705}" dt="2024-04-14T01:24:29.088" v="27004" actId="14100"/>
          <ac:spMkLst>
            <pc:docMk/>
            <pc:sldMk cId="1298923982" sldId="256"/>
            <ac:spMk id="6" creationId="{24AD02D7-F683-ABC7-DC81-E2E3A169EEC0}"/>
          </ac:spMkLst>
        </pc:spChg>
        <pc:spChg chg="del mod">
          <ac:chgData name="A G" userId="24b2cdd5f98f93bb" providerId="LiveId" clId="{B1F728E0-F31E-4CFB-B5EE-D3FA83ADC705}" dt="2024-03-19T02:19:43.066" v="22" actId="478"/>
          <ac:spMkLst>
            <pc:docMk/>
            <pc:sldMk cId="1298923982" sldId="256"/>
            <ac:spMk id="6" creationId="{EF366780-19C2-F951-4553-5F92519C0F30}"/>
          </ac:spMkLst>
        </pc:spChg>
        <pc:spChg chg="add mod">
          <ac:chgData name="A G" userId="24b2cdd5f98f93bb" providerId="LiveId" clId="{B1F728E0-F31E-4CFB-B5EE-D3FA83ADC705}" dt="2024-04-14T01:23:53.874" v="27003" actId="14100"/>
          <ac:spMkLst>
            <pc:docMk/>
            <pc:sldMk cId="1298923982" sldId="256"/>
            <ac:spMk id="7" creationId="{D4458607-B624-DA04-C322-577ECC52F88F}"/>
          </ac:spMkLst>
        </pc:spChg>
        <pc:spChg chg="add mod">
          <ac:chgData name="A G" userId="24b2cdd5f98f93bb" providerId="LiveId" clId="{B1F728E0-F31E-4CFB-B5EE-D3FA83ADC705}" dt="2024-04-08T01:54:58.225" v="26846" actId="14100"/>
          <ac:spMkLst>
            <pc:docMk/>
            <pc:sldMk cId="1298923982" sldId="256"/>
            <ac:spMk id="8" creationId="{7D6C4543-D46C-6DE9-D82D-66591A3D9333}"/>
          </ac:spMkLst>
        </pc:spChg>
        <pc:spChg chg="add del mod">
          <ac:chgData name="A G" userId="24b2cdd5f98f93bb" providerId="LiveId" clId="{B1F728E0-F31E-4CFB-B5EE-D3FA83ADC705}" dt="2024-04-08T02:03:01.123" v="26916" actId="14100"/>
          <ac:spMkLst>
            <pc:docMk/>
            <pc:sldMk cId="1298923982" sldId="256"/>
            <ac:spMk id="9" creationId="{0172AB60-0B87-B2C2-247B-42C65FF7C55B}"/>
          </ac:spMkLst>
        </pc:spChg>
        <pc:spChg chg="add del mod">
          <ac:chgData name="A G" userId="24b2cdd5f98f93bb" providerId="LiveId" clId="{B1F728E0-F31E-4CFB-B5EE-D3FA83ADC705}" dt="2024-03-23T19:46:24.727" v="822" actId="478"/>
          <ac:spMkLst>
            <pc:docMk/>
            <pc:sldMk cId="1298923982" sldId="256"/>
            <ac:spMk id="10" creationId="{BE174DD6-A633-ED35-E7BC-A3BBA454CBBB}"/>
          </ac:spMkLst>
        </pc:spChg>
        <pc:spChg chg="add mod">
          <ac:chgData name="A G" userId="24b2cdd5f98f93bb" providerId="LiveId" clId="{B1F728E0-F31E-4CFB-B5EE-D3FA83ADC705}" dt="2024-04-14T01:25:27.709" v="27007" actId="20577"/>
          <ac:spMkLst>
            <pc:docMk/>
            <pc:sldMk cId="1298923982" sldId="256"/>
            <ac:spMk id="10" creationId="{D15A428F-73A4-F0F3-DCF7-E53B9D78AE10}"/>
          </ac:spMkLst>
        </pc:spChg>
        <pc:spChg chg="add mod">
          <ac:chgData name="A G" userId="24b2cdd5f98f93bb" providerId="LiveId" clId="{B1F728E0-F31E-4CFB-B5EE-D3FA83ADC705}" dt="2024-04-08T01:55:40.014" v="26849" actId="14100"/>
          <ac:spMkLst>
            <pc:docMk/>
            <pc:sldMk cId="1298923982" sldId="256"/>
            <ac:spMk id="11" creationId="{AB5C72B4-6538-3387-F2BE-4D71FF8BE5C3}"/>
          </ac:spMkLst>
        </pc:spChg>
        <pc:spChg chg="add mod ord">
          <ac:chgData name="A G" userId="24b2cdd5f98f93bb" providerId="LiveId" clId="{B1F728E0-F31E-4CFB-B5EE-D3FA83ADC705}" dt="2024-04-08T02:04:06.849" v="26923" actId="14100"/>
          <ac:spMkLst>
            <pc:docMk/>
            <pc:sldMk cId="1298923982" sldId="256"/>
            <ac:spMk id="12" creationId="{8E2E7E8F-8340-85EB-840F-A191A8E970B6}"/>
          </ac:spMkLst>
        </pc:spChg>
        <pc:spChg chg="add del">
          <ac:chgData name="A G" userId="24b2cdd5f98f93bb" providerId="LiveId" clId="{B1F728E0-F31E-4CFB-B5EE-D3FA83ADC705}" dt="2024-03-23T16:27:13.252" v="193" actId="478"/>
          <ac:spMkLst>
            <pc:docMk/>
            <pc:sldMk cId="1298923982" sldId="256"/>
            <ac:spMk id="12" creationId="{A71C553F-5DF5-32AA-2AE4-84ED1050BEF2}"/>
          </ac:spMkLst>
        </pc:spChg>
        <pc:spChg chg="add del">
          <ac:chgData name="A G" userId="24b2cdd5f98f93bb" providerId="LiveId" clId="{B1F728E0-F31E-4CFB-B5EE-D3FA83ADC705}" dt="2024-03-23T16:30:51.394" v="223" actId="478"/>
          <ac:spMkLst>
            <pc:docMk/>
            <pc:sldMk cId="1298923982" sldId="256"/>
            <ac:spMk id="13" creationId="{0BFC81B1-AE41-5537-6D1E-C6109905CD6E}"/>
          </ac:spMkLst>
        </pc:spChg>
        <pc:spChg chg="add del">
          <ac:chgData name="A G" userId="24b2cdd5f98f93bb" providerId="LiveId" clId="{B1F728E0-F31E-4CFB-B5EE-D3FA83ADC705}" dt="2024-03-23T16:30:48.739" v="222" actId="478"/>
          <ac:spMkLst>
            <pc:docMk/>
            <pc:sldMk cId="1298923982" sldId="256"/>
            <ac:spMk id="14" creationId="{62C9ACF6-CAB2-EA2A-C5BF-51753A99D459}"/>
          </ac:spMkLst>
        </pc:spChg>
        <pc:spChg chg="add mod">
          <ac:chgData name="A G" userId="24b2cdd5f98f93bb" providerId="LiveId" clId="{B1F728E0-F31E-4CFB-B5EE-D3FA83ADC705}" dt="2024-04-07T20:57:43.029" v="23064" actId="20577"/>
          <ac:spMkLst>
            <pc:docMk/>
            <pc:sldMk cId="1298923982" sldId="256"/>
            <ac:spMk id="14" creationId="{B405C415-DD57-BDDE-6AAD-CB5E084C1E00}"/>
          </ac:spMkLst>
        </pc:spChg>
        <pc:spChg chg="add mod">
          <ac:chgData name="A G" userId="24b2cdd5f98f93bb" providerId="LiveId" clId="{B1F728E0-F31E-4CFB-B5EE-D3FA83ADC705}" dt="2024-04-07T19:37:13.452" v="22896"/>
          <ac:spMkLst>
            <pc:docMk/>
            <pc:sldMk cId="1298923982" sldId="256"/>
            <ac:spMk id="15" creationId="{1B380C65-A51A-B530-E289-086303107560}"/>
          </ac:spMkLst>
        </pc:spChg>
        <pc:spChg chg="add del mod">
          <ac:chgData name="A G" userId="24b2cdd5f98f93bb" providerId="LiveId" clId="{B1F728E0-F31E-4CFB-B5EE-D3FA83ADC705}" dt="2024-03-23T16:30:38.935" v="217" actId="11529"/>
          <ac:spMkLst>
            <pc:docMk/>
            <pc:sldMk cId="1298923982" sldId="256"/>
            <ac:spMk id="15" creationId="{DAEA0881-BEFB-856C-2CC0-0F7447196826}"/>
          </ac:spMkLst>
        </pc:spChg>
        <pc:spChg chg="add mod">
          <ac:chgData name="A G" userId="24b2cdd5f98f93bb" providerId="LiveId" clId="{B1F728E0-F31E-4CFB-B5EE-D3FA83ADC705}" dt="2024-04-08T01:56:06.670" v="26855" actId="14100"/>
          <ac:spMkLst>
            <pc:docMk/>
            <pc:sldMk cId="1298923982" sldId="256"/>
            <ac:spMk id="16" creationId="{4C556E3E-98A6-AAE8-1CDB-2E8CB9809FDD}"/>
          </ac:spMkLst>
        </pc:spChg>
        <pc:spChg chg="add mod">
          <ac:chgData name="A G" userId="24b2cdd5f98f93bb" providerId="LiveId" clId="{B1F728E0-F31E-4CFB-B5EE-D3FA83ADC705}" dt="2024-04-08T01:58:30.999" v="26884" actId="14100"/>
          <ac:spMkLst>
            <pc:docMk/>
            <pc:sldMk cId="1298923982" sldId="256"/>
            <ac:spMk id="17" creationId="{D6521631-0EEF-97D0-1339-542692AF7F5F}"/>
          </ac:spMkLst>
        </pc:spChg>
        <pc:spChg chg="add mod">
          <ac:chgData name="A G" userId="24b2cdd5f98f93bb" providerId="LiveId" clId="{B1F728E0-F31E-4CFB-B5EE-D3FA83ADC705}" dt="2024-04-14T01:22:04.817" v="26996" actId="14100"/>
          <ac:spMkLst>
            <pc:docMk/>
            <pc:sldMk cId="1298923982" sldId="256"/>
            <ac:spMk id="18" creationId="{DC9C19AF-BD83-D1B2-C81A-1EFE66D5D07C}"/>
          </ac:spMkLst>
        </pc:spChg>
        <pc:spChg chg="add del mod">
          <ac:chgData name="A G" userId="24b2cdd5f98f93bb" providerId="LiveId" clId="{B1F728E0-F31E-4CFB-B5EE-D3FA83ADC705}" dt="2024-03-24T18:12:15.356" v="11248" actId="478"/>
          <ac:spMkLst>
            <pc:docMk/>
            <pc:sldMk cId="1298923982" sldId="256"/>
            <ac:spMk id="19" creationId="{0CFCE96A-FEE6-3936-07AC-BE2E81BB0A8D}"/>
          </ac:spMkLst>
        </pc:spChg>
        <pc:spChg chg="add mod">
          <ac:chgData name="A G" userId="24b2cdd5f98f93bb" providerId="LiveId" clId="{B1F728E0-F31E-4CFB-B5EE-D3FA83ADC705}" dt="2024-04-07T19:37:13.452" v="22896"/>
          <ac:spMkLst>
            <pc:docMk/>
            <pc:sldMk cId="1298923982" sldId="256"/>
            <ac:spMk id="19" creationId="{61981839-9C6C-E14D-D60C-C9783BDC1CA0}"/>
          </ac:spMkLst>
        </pc:spChg>
        <pc:spChg chg="add mod">
          <ac:chgData name="A G" userId="24b2cdd5f98f93bb" providerId="LiveId" clId="{B1F728E0-F31E-4CFB-B5EE-D3FA83ADC705}" dt="2024-04-08T02:00:20.255" v="26906" actId="14100"/>
          <ac:spMkLst>
            <pc:docMk/>
            <pc:sldMk cId="1298923982" sldId="256"/>
            <ac:spMk id="20" creationId="{2064163B-F480-60C1-D06D-09CDE28E1381}"/>
          </ac:spMkLst>
        </pc:spChg>
        <pc:spChg chg="add mod">
          <ac:chgData name="A G" userId="24b2cdd5f98f93bb" providerId="LiveId" clId="{B1F728E0-F31E-4CFB-B5EE-D3FA83ADC705}" dt="2024-04-14T01:28:29.481" v="27014" actId="14100"/>
          <ac:spMkLst>
            <pc:docMk/>
            <pc:sldMk cId="1298923982" sldId="256"/>
            <ac:spMk id="21" creationId="{7B172EDF-A53C-6677-5591-94946066C03A}"/>
          </ac:spMkLst>
        </pc:spChg>
        <pc:spChg chg="add mod">
          <ac:chgData name="A G" userId="24b2cdd5f98f93bb" providerId="LiveId" clId="{B1F728E0-F31E-4CFB-B5EE-D3FA83ADC705}" dt="2024-04-14T01:22:09.490" v="26998" actId="14100"/>
          <ac:spMkLst>
            <pc:docMk/>
            <pc:sldMk cId="1298923982" sldId="256"/>
            <ac:spMk id="22" creationId="{B3CFA55E-B64C-B070-646B-ADE06C476173}"/>
          </ac:spMkLst>
        </pc:spChg>
        <pc:spChg chg="add del mod">
          <ac:chgData name="A G" userId="24b2cdd5f98f93bb" providerId="LiveId" clId="{B1F728E0-F31E-4CFB-B5EE-D3FA83ADC705}" dt="2024-03-23T19:35:00.963" v="730" actId="478"/>
          <ac:spMkLst>
            <pc:docMk/>
            <pc:sldMk cId="1298923982" sldId="256"/>
            <ac:spMk id="22" creationId="{C2F6F302-6330-6AB6-6BA5-BA4D2C28C0C8}"/>
          </ac:spMkLst>
        </pc:spChg>
        <pc:spChg chg="add mod">
          <ac:chgData name="A G" userId="24b2cdd5f98f93bb" providerId="LiveId" clId="{B1F728E0-F31E-4CFB-B5EE-D3FA83ADC705}" dt="2024-04-14T01:25:35.344" v="27008" actId="14100"/>
          <ac:spMkLst>
            <pc:docMk/>
            <pc:sldMk cId="1298923982" sldId="256"/>
            <ac:spMk id="23" creationId="{7A048573-8999-8658-365B-9C85AB32AF70}"/>
          </ac:spMkLst>
        </pc:spChg>
        <pc:spChg chg="add mod">
          <ac:chgData name="A G" userId="24b2cdd5f98f93bb" providerId="LiveId" clId="{B1F728E0-F31E-4CFB-B5EE-D3FA83ADC705}" dt="2024-04-08T02:05:26.772" v="26931" actId="14100"/>
          <ac:spMkLst>
            <pc:docMk/>
            <pc:sldMk cId="1298923982" sldId="256"/>
            <ac:spMk id="24" creationId="{A491EF2D-771B-D226-28E4-AFF43CFFF1A1}"/>
          </ac:spMkLst>
        </pc:spChg>
        <pc:spChg chg="add mod">
          <ac:chgData name="A G" userId="24b2cdd5f98f93bb" providerId="LiveId" clId="{B1F728E0-F31E-4CFB-B5EE-D3FA83ADC705}" dt="2024-04-14T01:25:13.490" v="27006" actId="14100"/>
          <ac:spMkLst>
            <pc:docMk/>
            <pc:sldMk cId="1298923982" sldId="256"/>
            <ac:spMk id="25" creationId="{01DF7CF9-BD34-B5DF-0292-46D9CE0804E0}"/>
          </ac:spMkLst>
        </pc:spChg>
        <pc:spChg chg="add mod ord">
          <ac:chgData name="A G" userId="24b2cdd5f98f93bb" providerId="LiveId" clId="{B1F728E0-F31E-4CFB-B5EE-D3FA83ADC705}" dt="2024-04-08T02:06:56.739" v="26952" actId="14100"/>
          <ac:spMkLst>
            <pc:docMk/>
            <pc:sldMk cId="1298923982" sldId="256"/>
            <ac:spMk id="26" creationId="{8C0950A6-EED2-172D-ABDF-830E37044F9E}"/>
          </ac:spMkLst>
        </pc:spChg>
        <pc:spChg chg="add mod">
          <ac:chgData name="A G" userId="24b2cdd5f98f93bb" providerId="LiveId" clId="{B1F728E0-F31E-4CFB-B5EE-D3FA83ADC705}" dt="2024-04-08T01:56:35.768" v="26858" actId="14100"/>
          <ac:spMkLst>
            <pc:docMk/>
            <pc:sldMk cId="1298923982" sldId="256"/>
            <ac:spMk id="27" creationId="{0DB42803-1404-0F92-E9EF-B7DBD0CACF85}"/>
          </ac:spMkLst>
        </pc:spChg>
        <pc:spChg chg="add mod">
          <ac:chgData name="A G" userId="24b2cdd5f98f93bb" providerId="LiveId" clId="{B1F728E0-F31E-4CFB-B5EE-D3FA83ADC705}" dt="2024-04-08T01:56:41.947" v="26865" actId="1037"/>
          <ac:spMkLst>
            <pc:docMk/>
            <pc:sldMk cId="1298923982" sldId="256"/>
            <ac:spMk id="28" creationId="{460ADA76-3452-3D7D-D01A-D90FC216885B}"/>
          </ac:spMkLst>
        </pc:spChg>
        <pc:spChg chg="add mod">
          <ac:chgData name="A G" userId="24b2cdd5f98f93bb" providerId="LiveId" clId="{B1F728E0-F31E-4CFB-B5EE-D3FA83ADC705}" dt="2024-04-07T19:37:13.452" v="22896"/>
          <ac:spMkLst>
            <pc:docMk/>
            <pc:sldMk cId="1298923982" sldId="256"/>
            <ac:spMk id="29" creationId="{B8C0B7E3-8A5F-549F-A1B5-E30266D4309C}"/>
          </ac:spMkLst>
        </pc:spChg>
        <pc:spChg chg="add del mod">
          <ac:chgData name="A G" userId="24b2cdd5f98f93bb" providerId="LiveId" clId="{B1F728E0-F31E-4CFB-B5EE-D3FA83ADC705}" dt="2024-03-23T23:18:45.557" v="3273" actId="478"/>
          <ac:spMkLst>
            <pc:docMk/>
            <pc:sldMk cId="1298923982" sldId="256"/>
            <ac:spMk id="29" creationId="{CA1126DD-DFBE-B31D-3F28-2A06F527C1C1}"/>
          </ac:spMkLst>
        </pc:spChg>
        <pc:spChg chg="add del">
          <ac:chgData name="A G" userId="24b2cdd5f98f93bb" providerId="LiveId" clId="{B1F728E0-F31E-4CFB-B5EE-D3FA83ADC705}" dt="2024-03-24T00:04:37.508" v="3438" actId="22"/>
          <ac:spMkLst>
            <pc:docMk/>
            <pc:sldMk cId="1298923982" sldId="256"/>
            <ac:spMk id="29" creationId="{D8DC911C-ED1C-9A8B-3A11-1BE42E3B32CD}"/>
          </ac:spMkLst>
        </pc:spChg>
        <pc:spChg chg="add mod">
          <ac:chgData name="A G" userId="24b2cdd5f98f93bb" providerId="LiveId" clId="{B1F728E0-F31E-4CFB-B5EE-D3FA83ADC705}" dt="2024-04-14T01:22:09.490" v="26998" actId="14100"/>
          <ac:spMkLst>
            <pc:docMk/>
            <pc:sldMk cId="1298923982" sldId="256"/>
            <ac:spMk id="30" creationId="{BB679532-8F45-1B38-26AA-D77DC0FD9D29}"/>
          </ac:spMkLst>
        </pc:spChg>
        <pc:spChg chg="add del mod ord">
          <ac:chgData name="A G" userId="24b2cdd5f98f93bb" providerId="LiveId" clId="{B1F728E0-F31E-4CFB-B5EE-D3FA83ADC705}" dt="2024-03-23T21:42:01.837" v="1071" actId="478"/>
          <ac:spMkLst>
            <pc:docMk/>
            <pc:sldMk cId="1298923982" sldId="256"/>
            <ac:spMk id="30" creationId="{C8C372D1-50D6-7486-2D69-FC11DFE27182}"/>
          </ac:spMkLst>
        </pc:spChg>
        <pc:spChg chg="add mod">
          <ac:chgData name="A G" userId="24b2cdd5f98f93bb" providerId="LiveId" clId="{B1F728E0-F31E-4CFB-B5EE-D3FA83ADC705}" dt="2024-04-14T01:22:09.490" v="26998" actId="14100"/>
          <ac:spMkLst>
            <pc:docMk/>
            <pc:sldMk cId="1298923982" sldId="256"/>
            <ac:spMk id="31" creationId="{79C306D9-E32D-5130-EF30-272495FA81A6}"/>
          </ac:spMkLst>
        </pc:spChg>
        <pc:spChg chg="add">
          <ac:chgData name="A G" userId="24b2cdd5f98f93bb" providerId="LiveId" clId="{B1F728E0-F31E-4CFB-B5EE-D3FA83ADC705}" dt="2024-03-23T20:20:12.781" v="1018"/>
          <ac:spMkLst>
            <pc:docMk/>
            <pc:sldMk cId="1298923982" sldId="256"/>
            <ac:spMk id="31" creationId="{D903D1D4-3CDC-428D-94EA-3FD2D38F3DFD}"/>
          </ac:spMkLst>
        </pc:spChg>
        <pc:spChg chg="add">
          <ac:chgData name="A G" userId="24b2cdd5f98f93bb" providerId="LiveId" clId="{B1F728E0-F31E-4CFB-B5EE-D3FA83ADC705}" dt="2024-03-23T20:20:12.781" v="1018"/>
          <ac:spMkLst>
            <pc:docMk/>
            <pc:sldMk cId="1298923982" sldId="256"/>
            <ac:spMk id="32" creationId="{5FC543AF-DA3D-DBB6-0DCC-EF3547BE017B}"/>
          </ac:spMkLst>
        </pc:spChg>
        <pc:spChg chg="add mod">
          <ac:chgData name="A G" userId="24b2cdd5f98f93bb" providerId="LiveId" clId="{B1F728E0-F31E-4CFB-B5EE-D3FA83ADC705}" dt="2024-04-14T01:22:09.490" v="26998" actId="14100"/>
          <ac:spMkLst>
            <pc:docMk/>
            <pc:sldMk cId="1298923982" sldId="256"/>
            <ac:spMk id="32" creationId="{D7AD27D9-3C24-D550-1DAB-109A914E6AE7}"/>
          </ac:spMkLst>
        </pc:spChg>
        <pc:spChg chg="add mod">
          <ac:chgData name="A G" userId="24b2cdd5f98f93bb" providerId="LiveId" clId="{B1F728E0-F31E-4CFB-B5EE-D3FA83ADC705}" dt="2024-04-14T01:22:09.490" v="26998" actId="14100"/>
          <ac:spMkLst>
            <pc:docMk/>
            <pc:sldMk cId="1298923982" sldId="256"/>
            <ac:spMk id="33" creationId="{5AAEF730-1E5F-9F26-6714-047F662D700E}"/>
          </ac:spMkLst>
        </pc:spChg>
        <pc:spChg chg="add mod">
          <ac:chgData name="A G" userId="24b2cdd5f98f93bb" providerId="LiveId" clId="{B1F728E0-F31E-4CFB-B5EE-D3FA83ADC705}" dt="2024-03-23T20:20:18.125" v="1020"/>
          <ac:spMkLst>
            <pc:docMk/>
            <pc:sldMk cId="1298923982" sldId="256"/>
            <ac:spMk id="33" creationId="{ED9B9781-C1BE-4284-2A53-98CB4E6B9AF0}"/>
          </ac:spMkLst>
        </pc:spChg>
        <pc:spChg chg="add mod">
          <ac:chgData name="A G" userId="24b2cdd5f98f93bb" providerId="LiveId" clId="{B1F728E0-F31E-4CFB-B5EE-D3FA83ADC705}" dt="2024-04-14T01:22:09.490" v="26998" actId="14100"/>
          <ac:spMkLst>
            <pc:docMk/>
            <pc:sldMk cId="1298923982" sldId="256"/>
            <ac:spMk id="34" creationId="{15945AA1-4781-A2FA-D709-6B612404762B}"/>
          </ac:spMkLst>
        </pc:spChg>
        <pc:spChg chg="add mod">
          <ac:chgData name="A G" userId="24b2cdd5f98f93bb" providerId="LiveId" clId="{B1F728E0-F31E-4CFB-B5EE-D3FA83ADC705}" dt="2024-03-23T20:20:18.125" v="1020"/>
          <ac:spMkLst>
            <pc:docMk/>
            <pc:sldMk cId="1298923982" sldId="256"/>
            <ac:spMk id="34" creationId="{78A467DA-FD6C-0839-2FAF-22F4D257EFF6}"/>
          </ac:spMkLst>
        </pc:spChg>
        <pc:spChg chg="add">
          <ac:chgData name="A G" userId="24b2cdd5f98f93bb" providerId="LiveId" clId="{B1F728E0-F31E-4CFB-B5EE-D3FA83ADC705}" dt="2024-03-23T20:20:30.604" v="1028"/>
          <ac:spMkLst>
            <pc:docMk/>
            <pc:sldMk cId="1298923982" sldId="256"/>
            <ac:spMk id="35" creationId="{60D1FA02-D11C-9200-F518-211831075C75}"/>
          </ac:spMkLst>
        </pc:spChg>
        <pc:spChg chg="add mod">
          <ac:chgData name="A G" userId="24b2cdd5f98f93bb" providerId="LiveId" clId="{B1F728E0-F31E-4CFB-B5EE-D3FA83ADC705}" dt="2024-04-14T01:22:09.490" v="26998" actId="14100"/>
          <ac:spMkLst>
            <pc:docMk/>
            <pc:sldMk cId="1298923982" sldId="256"/>
            <ac:spMk id="35" creationId="{F1C9253F-CB06-F23C-A810-76CB62605339}"/>
          </ac:spMkLst>
        </pc:spChg>
        <pc:spChg chg="add">
          <ac:chgData name="A G" userId="24b2cdd5f98f93bb" providerId="LiveId" clId="{B1F728E0-F31E-4CFB-B5EE-D3FA83ADC705}" dt="2024-03-23T20:20:30.604" v="1028"/>
          <ac:spMkLst>
            <pc:docMk/>
            <pc:sldMk cId="1298923982" sldId="256"/>
            <ac:spMk id="36" creationId="{6C0F3A78-6F01-671F-D7C5-87C31BD4A7D2}"/>
          </ac:spMkLst>
        </pc:spChg>
        <pc:spChg chg="add mod">
          <ac:chgData name="A G" userId="24b2cdd5f98f93bb" providerId="LiveId" clId="{B1F728E0-F31E-4CFB-B5EE-D3FA83ADC705}" dt="2024-04-14T01:22:09.490" v="26998" actId="14100"/>
          <ac:spMkLst>
            <pc:docMk/>
            <pc:sldMk cId="1298923982" sldId="256"/>
            <ac:spMk id="36" creationId="{9834372B-FDBF-BFE9-FACD-2467BD1E90BE}"/>
          </ac:spMkLst>
        </pc:spChg>
        <pc:spChg chg="add">
          <ac:chgData name="A G" userId="24b2cdd5f98f93bb" providerId="LiveId" clId="{B1F728E0-F31E-4CFB-B5EE-D3FA83ADC705}" dt="2024-03-23T20:21:30.688" v="1042"/>
          <ac:spMkLst>
            <pc:docMk/>
            <pc:sldMk cId="1298923982" sldId="256"/>
            <ac:spMk id="37" creationId="{34FBC05E-4454-67E5-0050-8C0F5D10FA76}"/>
          </ac:spMkLst>
        </pc:spChg>
        <pc:spChg chg="add mod">
          <ac:chgData name="A G" userId="24b2cdd5f98f93bb" providerId="LiveId" clId="{B1F728E0-F31E-4CFB-B5EE-D3FA83ADC705}" dt="2024-04-14T01:22:09.490" v="26998" actId="14100"/>
          <ac:spMkLst>
            <pc:docMk/>
            <pc:sldMk cId="1298923982" sldId="256"/>
            <ac:spMk id="37" creationId="{DBACAA18-8801-B90C-FF30-E421229C3A46}"/>
          </ac:spMkLst>
        </pc:spChg>
        <pc:spChg chg="add">
          <ac:chgData name="A G" userId="24b2cdd5f98f93bb" providerId="LiveId" clId="{B1F728E0-F31E-4CFB-B5EE-D3FA83ADC705}" dt="2024-03-23T20:21:30.688" v="1042"/>
          <ac:spMkLst>
            <pc:docMk/>
            <pc:sldMk cId="1298923982" sldId="256"/>
            <ac:spMk id="38" creationId="{3E35341C-8A49-E896-DE90-988E6DE9C57B}"/>
          </ac:spMkLst>
        </pc:spChg>
        <pc:spChg chg="add mod">
          <ac:chgData name="A G" userId="24b2cdd5f98f93bb" providerId="LiveId" clId="{B1F728E0-F31E-4CFB-B5EE-D3FA83ADC705}" dt="2024-04-07T19:37:13.452" v="22896"/>
          <ac:spMkLst>
            <pc:docMk/>
            <pc:sldMk cId="1298923982" sldId="256"/>
            <ac:spMk id="38" creationId="{BA9E6D3D-8B0C-0D22-B3A3-BED85703837B}"/>
          </ac:spMkLst>
        </pc:spChg>
        <pc:spChg chg="add del mod">
          <ac:chgData name="A G" userId="24b2cdd5f98f93bb" providerId="LiveId" clId="{B1F728E0-F31E-4CFB-B5EE-D3FA83ADC705}" dt="2024-03-24T00:13:54.402" v="4261" actId="478"/>
          <ac:spMkLst>
            <pc:docMk/>
            <pc:sldMk cId="1298923982" sldId="256"/>
            <ac:spMk id="38" creationId="{E3D96518-A061-8C81-BA16-87F5194ACD7D}"/>
          </ac:spMkLst>
        </pc:spChg>
        <pc:spChg chg="add del mod">
          <ac:chgData name="A G" userId="24b2cdd5f98f93bb" providerId="LiveId" clId="{B1F728E0-F31E-4CFB-B5EE-D3FA83ADC705}" dt="2024-03-23T21:38:52.538" v="1054" actId="478"/>
          <ac:spMkLst>
            <pc:docMk/>
            <pc:sldMk cId="1298923982" sldId="256"/>
            <ac:spMk id="39" creationId="{0F86CA10-1F0A-F9BD-9027-B3A3DDCBDB31}"/>
          </ac:spMkLst>
        </pc:spChg>
        <pc:spChg chg="add mod">
          <ac:chgData name="A G" userId="24b2cdd5f98f93bb" providerId="LiveId" clId="{B1F728E0-F31E-4CFB-B5EE-D3FA83ADC705}" dt="2024-04-07T19:37:13.452" v="22896"/>
          <ac:spMkLst>
            <pc:docMk/>
            <pc:sldMk cId="1298923982" sldId="256"/>
            <ac:spMk id="39" creationId="{1A7204E2-7AF4-2511-3DD7-B02C535CB612}"/>
          </ac:spMkLst>
        </pc:spChg>
        <pc:spChg chg="add del">
          <ac:chgData name="A G" userId="24b2cdd5f98f93bb" providerId="LiveId" clId="{B1F728E0-F31E-4CFB-B5EE-D3FA83ADC705}" dt="2024-03-24T00:11:44.993" v="4193" actId="478"/>
          <ac:spMkLst>
            <pc:docMk/>
            <pc:sldMk cId="1298923982" sldId="256"/>
            <ac:spMk id="39" creationId="{5CE9BC1A-DAFD-9ACC-C954-34144632D06D}"/>
          </ac:spMkLst>
        </pc:spChg>
        <pc:spChg chg="add del mod">
          <ac:chgData name="A G" userId="24b2cdd5f98f93bb" providerId="LiveId" clId="{B1F728E0-F31E-4CFB-B5EE-D3FA83ADC705}" dt="2024-03-24T14:14:02.954" v="8741" actId="478"/>
          <ac:spMkLst>
            <pc:docMk/>
            <pc:sldMk cId="1298923982" sldId="256"/>
            <ac:spMk id="39" creationId="{6F283A5E-4D08-A7EF-9647-C316A397A92D}"/>
          </ac:spMkLst>
        </pc:spChg>
        <pc:spChg chg="add mod ord">
          <ac:chgData name="A G" userId="24b2cdd5f98f93bb" providerId="LiveId" clId="{B1F728E0-F31E-4CFB-B5EE-D3FA83ADC705}" dt="2024-04-14T01:23:04.007" v="27002" actId="14100"/>
          <ac:spMkLst>
            <pc:docMk/>
            <pc:sldMk cId="1298923982" sldId="256"/>
            <ac:spMk id="40" creationId="{B6DB2179-61BD-D618-4F8C-99E2986F519C}"/>
          </ac:spMkLst>
        </pc:spChg>
        <pc:spChg chg="add del mod">
          <ac:chgData name="A G" userId="24b2cdd5f98f93bb" providerId="LiveId" clId="{B1F728E0-F31E-4CFB-B5EE-D3FA83ADC705}" dt="2024-03-23T22:14:03.453" v="2048" actId="478"/>
          <ac:spMkLst>
            <pc:docMk/>
            <pc:sldMk cId="1298923982" sldId="256"/>
            <ac:spMk id="40" creationId="{BB1298C4-1ACA-790E-92FA-B9F3E42675FA}"/>
          </ac:spMkLst>
        </pc:spChg>
        <pc:spChg chg="add mod">
          <ac:chgData name="A G" userId="24b2cdd5f98f93bb" providerId="LiveId" clId="{B1F728E0-F31E-4CFB-B5EE-D3FA83ADC705}" dt="2024-04-14T01:22:09.490" v="26998" actId="14100"/>
          <ac:spMkLst>
            <pc:docMk/>
            <pc:sldMk cId="1298923982" sldId="256"/>
            <ac:spMk id="41" creationId="{F9EE322C-E2CF-AB8E-9255-54892D238FE8}"/>
          </ac:spMkLst>
        </pc:spChg>
        <pc:spChg chg="add mod">
          <ac:chgData name="A G" userId="24b2cdd5f98f93bb" providerId="LiveId" clId="{B1F728E0-F31E-4CFB-B5EE-D3FA83ADC705}" dt="2024-04-14T01:22:09.490" v="26998" actId="14100"/>
          <ac:spMkLst>
            <pc:docMk/>
            <pc:sldMk cId="1298923982" sldId="256"/>
            <ac:spMk id="42" creationId="{2EE9497E-F055-3220-B75D-C4D7423ECBA3}"/>
          </ac:spMkLst>
        </pc:spChg>
        <pc:spChg chg="add mod">
          <ac:chgData name="A G" userId="24b2cdd5f98f93bb" providerId="LiveId" clId="{B1F728E0-F31E-4CFB-B5EE-D3FA83ADC705}" dt="2024-04-14T01:22:09.490" v="26998" actId="14100"/>
          <ac:spMkLst>
            <pc:docMk/>
            <pc:sldMk cId="1298923982" sldId="256"/>
            <ac:spMk id="43" creationId="{038153F2-0893-9DBD-4038-A3C9757C208B}"/>
          </ac:spMkLst>
        </pc:spChg>
        <pc:spChg chg="add mod">
          <ac:chgData name="A G" userId="24b2cdd5f98f93bb" providerId="LiveId" clId="{B1F728E0-F31E-4CFB-B5EE-D3FA83ADC705}" dt="2024-04-14T01:22:09.490" v="26998" actId="14100"/>
          <ac:spMkLst>
            <pc:docMk/>
            <pc:sldMk cId="1298923982" sldId="256"/>
            <ac:spMk id="44" creationId="{E0E2546A-CB93-F578-5DF3-A16F2527FF2B}"/>
          </ac:spMkLst>
        </pc:spChg>
        <pc:spChg chg="add mod">
          <ac:chgData name="A G" userId="24b2cdd5f98f93bb" providerId="LiveId" clId="{B1F728E0-F31E-4CFB-B5EE-D3FA83ADC705}" dt="2024-04-14T01:22:09.490" v="26998" actId="14100"/>
          <ac:spMkLst>
            <pc:docMk/>
            <pc:sldMk cId="1298923982" sldId="256"/>
            <ac:spMk id="45" creationId="{BE790B41-1494-A1F4-EF64-CF72D8AD8963}"/>
          </ac:spMkLst>
        </pc:spChg>
        <pc:spChg chg="add mod">
          <ac:chgData name="A G" userId="24b2cdd5f98f93bb" providerId="LiveId" clId="{B1F728E0-F31E-4CFB-B5EE-D3FA83ADC705}" dt="2024-04-14T01:22:09.490" v="26998" actId="14100"/>
          <ac:spMkLst>
            <pc:docMk/>
            <pc:sldMk cId="1298923982" sldId="256"/>
            <ac:spMk id="46" creationId="{41B4DB62-3887-BA21-3B87-51EDEA15496E}"/>
          </ac:spMkLst>
        </pc:spChg>
        <pc:spChg chg="add mod">
          <ac:chgData name="A G" userId="24b2cdd5f98f93bb" providerId="LiveId" clId="{B1F728E0-F31E-4CFB-B5EE-D3FA83ADC705}" dt="2024-04-14T01:22:09.490" v="26998" actId="14100"/>
          <ac:spMkLst>
            <pc:docMk/>
            <pc:sldMk cId="1298923982" sldId="256"/>
            <ac:spMk id="47" creationId="{4592F209-70EC-EA47-090A-89965E79FB9A}"/>
          </ac:spMkLst>
        </pc:spChg>
        <pc:spChg chg="add mod">
          <ac:chgData name="A G" userId="24b2cdd5f98f93bb" providerId="LiveId" clId="{B1F728E0-F31E-4CFB-B5EE-D3FA83ADC705}" dt="2024-04-14T01:22:09.490" v="26998" actId="14100"/>
          <ac:spMkLst>
            <pc:docMk/>
            <pc:sldMk cId="1298923982" sldId="256"/>
            <ac:spMk id="48" creationId="{772B9342-D0A7-2035-F77D-79A43CC7296E}"/>
          </ac:spMkLst>
        </pc:spChg>
        <pc:spChg chg="add mod">
          <ac:chgData name="A G" userId="24b2cdd5f98f93bb" providerId="LiveId" clId="{B1F728E0-F31E-4CFB-B5EE-D3FA83ADC705}" dt="2024-04-14T01:22:09.490" v="26998" actId="14100"/>
          <ac:spMkLst>
            <pc:docMk/>
            <pc:sldMk cId="1298923982" sldId="256"/>
            <ac:spMk id="49" creationId="{4784ABB6-3AA4-D123-A74D-7F84D2213EE2}"/>
          </ac:spMkLst>
        </pc:spChg>
        <pc:spChg chg="add mod">
          <ac:chgData name="A G" userId="24b2cdd5f98f93bb" providerId="LiveId" clId="{B1F728E0-F31E-4CFB-B5EE-D3FA83ADC705}" dt="2024-04-14T01:22:09.490" v="26998" actId="14100"/>
          <ac:spMkLst>
            <pc:docMk/>
            <pc:sldMk cId="1298923982" sldId="256"/>
            <ac:spMk id="50" creationId="{7E9F1F5C-089C-E27C-2FBC-A3EA7B056656}"/>
          </ac:spMkLst>
        </pc:spChg>
        <pc:spChg chg="add mod">
          <ac:chgData name="A G" userId="24b2cdd5f98f93bb" providerId="LiveId" clId="{B1F728E0-F31E-4CFB-B5EE-D3FA83ADC705}" dt="2024-04-14T01:22:09.490" v="26998" actId="14100"/>
          <ac:spMkLst>
            <pc:docMk/>
            <pc:sldMk cId="1298923982" sldId="256"/>
            <ac:spMk id="51" creationId="{29F17D38-39A7-9BA9-09A3-73A46DD29B54}"/>
          </ac:spMkLst>
        </pc:spChg>
        <pc:spChg chg="add mod">
          <ac:chgData name="A G" userId="24b2cdd5f98f93bb" providerId="LiveId" clId="{B1F728E0-F31E-4CFB-B5EE-D3FA83ADC705}" dt="2024-04-14T01:22:09.490" v="26998" actId="14100"/>
          <ac:spMkLst>
            <pc:docMk/>
            <pc:sldMk cId="1298923982" sldId="256"/>
            <ac:spMk id="52" creationId="{08A79C9C-5DA9-2CF1-9326-A28F99E7814B}"/>
          </ac:spMkLst>
        </pc:spChg>
        <pc:spChg chg="add mod">
          <ac:chgData name="A G" userId="24b2cdd5f98f93bb" providerId="LiveId" clId="{B1F728E0-F31E-4CFB-B5EE-D3FA83ADC705}" dt="2024-04-07T19:37:13.452" v="22896"/>
          <ac:spMkLst>
            <pc:docMk/>
            <pc:sldMk cId="1298923982" sldId="256"/>
            <ac:spMk id="53" creationId="{343D734F-A769-28D5-EEC5-2B80FF7A31F7}"/>
          </ac:spMkLst>
        </pc:spChg>
        <pc:spChg chg="add mod">
          <ac:chgData name="A G" userId="24b2cdd5f98f93bb" providerId="LiveId" clId="{B1F728E0-F31E-4CFB-B5EE-D3FA83ADC705}" dt="2024-04-07T19:37:13.452" v="22896"/>
          <ac:spMkLst>
            <pc:docMk/>
            <pc:sldMk cId="1298923982" sldId="256"/>
            <ac:spMk id="54" creationId="{E30085ED-3F2F-4678-F15C-4BC7B5924E0D}"/>
          </ac:spMkLst>
        </pc:spChg>
        <pc:spChg chg="add mod">
          <ac:chgData name="A G" userId="24b2cdd5f98f93bb" providerId="LiveId" clId="{B1F728E0-F31E-4CFB-B5EE-D3FA83ADC705}" dt="2024-04-07T19:37:13.452" v="22896"/>
          <ac:spMkLst>
            <pc:docMk/>
            <pc:sldMk cId="1298923982" sldId="256"/>
            <ac:spMk id="55" creationId="{A5333CC3-4E69-3CC9-164A-71031C1B4BD9}"/>
          </ac:spMkLst>
        </pc:spChg>
        <pc:spChg chg="add mod">
          <ac:chgData name="A G" userId="24b2cdd5f98f93bb" providerId="LiveId" clId="{B1F728E0-F31E-4CFB-B5EE-D3FA83ADC705}" dt="2024-03-24T14:41:40.640" v="8814" actId="767"/>
          <ac:spMkLst>
            <pc:docMk/>
            <pc:sldMk cId="1298923982" sldId="256"/>
            <ac:spMk id="55" creationId="{F9DE6BC1-F3C0-DB8F-0BE5-229A954D44DE}"/>
          </ac:spMkLst>
        </pc:spChg>
        <pc:spChg chg="add mod">
          <ac:chgData name="A G" userId="24b2cdd5f98f93bb" providerId="LiveId" clId="{B1F728E0-F31E-4CFB-B5EE-D3FA83ADC705}" dt="2024-04-07T19:37:13.452" v="22896"/>
          <ac:spMkLst>
            <pc:docMk/>
            <pc:sldMk cId="1298923982" sldId="256"/>
            <ac:spMk id="56" creationId="{BBC24153-AEDB-1DA7-9540-060DE2EEE6D5}"/>
          </ac:spMkLst>
        </pc:spChg>
        <pc:spChg chg="add mod">
          <ac:chgData name="A G" userId="24b2cdd5f98f93bb" providerId="LiveId" clId="{B1F728E0-F31E-4CFB-B5EE-D3FA83ADC705}" dt="2024-04-07T19:37:13.452" v="22896"/>
          <ac:spMkLst>
            <pc:docMk/>
            <pc:sldMk cId="1298923982" sldId="256"/>
            <ac:spMk id="57" creationId="{2F930B6E-73D9-159B-64E9-B56B7A09CDEC}"/>
          </ac:spMkLst>
        </pc:spChg>
        <pc:spChg chg="add del">
          <ac:chgData name="A G" userId="24b2cdd5f98f93bb" providerId="LiveId" clId="{B1F728E0-F31E-4CFB-B5EE-D3FA83ADC705}" dt="2024-03-24T14:48:11.170" v="8832" actId="478"/>
          <ac:spMkLst>
            <pc:docMk/>
            <pc:sldMk cId="1298923982" sldId="256"/>
            <ac:spMk id="57" creationId="{C9C9BDF0-DBCE-C83C-EB79-7A34046FDA13}"/>
          </ac:spMkLst>
        </pc:spChg>
        <pc:spChg chg="add mod">
          <ac:chgData name="A G" userId="24b2cdd5f98f93bb" providerId="LiveId" clId="{B1F728E0-F31E-4CFB-B5EE-D3FA83ADC705}" dt="2024-04-07T19:37:13.452" v="22896"/>
          <ac:spMkLst>
            <pc:docMk/>
            <pc:sldMk cId="1298923982" sldId="256"/>
            <ac:spMk id="58" creationId="{9C82A802-0E5C-C66C-F380-908358663DCA}"/>
          </ac:spMkLst>
        </pc:spChg>
        <pc:spChg chg="add mod">
          <ac:chgData name="A G" userId="24b2cdd5f98f93bb" providerId="LiveId" clId="{B1F728E0-F31E-4CFB-B5EE-D3FA83ADC705}" dt="2024-04-07T19:37:13.452" v="22896"/>
          <ac:spMkLst>
            <pc:docMk/>
            <pc:sldMk cId="1298923982" sldId="256"/>
            <ac:spMk id="59" creationId="{1CEC2219-F441-227E-5391-8241E383858D}"/>
          </ac:spMkLst>
        </pc:spChg>
        <pc:spChg chg="add mod">
          <ac:chgData name="A G" userId="24b2cdd5f98f93bb" providerId="LiveId" clId="{B1F728E0-F31E-4CFB-B5EE-D3FA83ADC705}" dt="2024-04-08T01:57:24.350" v="26876" actId="14100"/>
          <ac:spMkLst>
            <pc:docMk/>
            <pc:sldMk cId="1298923982" sldId="256"/>
            <ac:spMk id="60" creationId="{5A398DBC-1B66-0164-C533-94D4B0532108}"/>
          </ac:spMkLst>
        </pc:spChg>
        <pc:spChg chg="add mod">
          <ac:chgData name="A G" userId="24b2cdd5f98f93bb" providerId="LiveId" clId="{B1F728E0-F31E-4CFB-B5EE-D3FA83ADC705}" dt="2024-04-08T01:58:26.379" v="26883" actId="14100"/>
          <ac:spMkLst>
            <pc:docMk/>
            <pc:sldMk cId="1298923982" sldId="256"/>
            <ac:spMk id="61" creationId="{AE0E82E6-C472-013E-726D-538B239AFDCC}"/>
          </ac:spMkLst>
        </pc:spChg>
        <pc:spChg chg="add mod">
          <ac:chgData name="A G" userId="24b2cdd5f98f93bb" providerId="LiveId" clId="{B1F728E0-F31E-4CFB-B5EE-D3FA83ADC705}" dt="2024-04-07T19:37:13.452" v="22896"/>
          <ac:spMkLst>
            <pc:docMk/>
            <pc:sldMk cId="1298923982" sldId="256"/>
            <ac:spMk id="62" creationId="{31D1957E-2E05-87FE-503A-0F44DB67AD84}"/>
          </ac:spMkLst>
        </pc:spChg>
        <pc:spChg chg="add">
          <ac:chgData name="A G" userId="24b2cdd5f98f93bb" providerId="LiveId" clId="{B1F728E0-F31E-4CFB-B5EE-D3FA83ADC705}" dt="2024-04-08T00:49:07.099" v="26753"/>
          <ac:spMkLst>
            <pc:docMk/>
            <pc:sldMk cId="1298923982" sldId="256"/>
            <ac:spMk id="63" creationId="{08B4A76B-0FC9-197B-A4A2-4EC343C7B890}"/>
          </ac:spMkLst>
        </pc:spChg>
        <pc:spChg chg="add mod">
          <ac:chgData name="A G" userId="24b2cdd5f98f93bb" providerId="LiveId" clId="{B1F728E0-F31E-4CFB-B5EE-D3FA83ADC705}" dt="2024-03-29T02:11:01.071" v="21572" actId="1076"/>
          <ac:spMkLst>
            <pc:docMk/>
            <pc:sldMk cId="1298923982" sldId="256"/>
            <ac:spMk id="63" creationId="{A1517E7F-CF5D-772A-9BAC-96B39C699BDC}"/>
          </ac:spMkLst>
        </pc:spChg>
        <pc:spChg chg="add mod">
          <ac:chgData name="A G" userId="24b2cdd5f98f93bb" providerId="LiveId" clId="{B1F728E0-F31E-4CFB-B5EE-D3FA83ADC705}" dt="2024-04-07T18:50:53.042" v="22315" actId="1036"/>
          <ac:spMkLst>
            <pc:docMk/>
            <pc:sldMk cId="1298923982" sldId="256"/>
            <ac:spMk id="1035" creationId="{79F33C25-5107-E352-C187-EDE5FFAE5DC0}"/>
          </ac:spMkLst>
        </pc:spChg>
        <pc:spChg chg="add del mod">
          <ac:chgData name="A G" userId="24b2cdd5f98f93bb" providerId="LiveId" clId="{B1F728E0-F31E-4CFB-B5EE-D3FA83ADC705}" dt="2024-04-08T00:49:55.592" v="26758"/>
          <ac:spMkLst>
            <pc:docMk/>
            <pc:sldMk cId="1298923982" sldId="256"/>
            <ac:spMk id="1035" creationId="{B909FA89-2694-F87A-30D9-82A7C7550C3D}"/>
          </ac:spMkLst>
        </pc:spChg>
        <pc:spChg chg="add mod">
          <ac:chgData name="A G" userId="24b2cdd5f98f93bb" providerId="LiveId" clId="{B1F728E0-F31E-4CFB-B5EE-D3FA83ADC705}" dt="2024-04-07T18:50:53.042" v="22315" actId="1036"/>
          <ac:spMkLst>
            <pc:docMk/>
            <pc:sldMk cId="1298923982" sldId="256"/>
            <ac:spMk id="1041" creationId="{2A09B02F-9B43-923B-082A-1D27E8AD7E57}"/>
          </ac:spMkLst>
        </pc:spChg>
        <pc:spChg chg="add">
          <ac:chgData name="A G" userId="24b2cdd5f98f93bb" providerId="LiveId" clId="{B1F728E0-F31E-4CFB-B5EE-D3FA83ADC705}" dt="2024-04-08T00:51:15.935" v="26761"/>
          <ac:spMkLst>
            <pc:docMk/>
            <pc:sldMk cId="1298923982" sldId="256"/>
            <ac:spMk id="1041" creationId="{424EC60C-6034-10AD-E233-97BB34DD1594}"/>
          </ac:spMkLst>
        </pc:spChg>
        <pc:spChg chg="add mod">
          <ac:chgData name="A G" userId="24b2cdd5f98f93bb" providerId="LiveId" clId="{B1F728E0-F31E-4CFB-B5EE-D3FA83ADC705}" dt="2024-04-07T18:50:53.042" v="22315" actId="1036"/>
          <ac:spMkLst>
            <pc:docMk/>
            <pc:sldMk cId="1298923982" sldId="256"/>
            <ac:spMk id="1044" creationId="{222439CF-1A4D-854E-5BE7-A8F43B45EC46}"/>
          </ac:spMkLst>
        </pc:spChg>
        <pc:spChg chg="add">
          <ac:chgData name="A G" userId="24b2cdd5f98f93bb" providerId="LiveId" clId="{B1F728E0-F31E-4CFB-B5EE-D3FA83ADC705}" dt="2024-04-08T00:51:48.652" v="26762"/>
          <ac:spMkLst>
            <pc:docMk/>
            <pc:sldMk cId="1298923982" sldId="256"/>
            <ac:spMk id="1044" creationId="{6CF9C802-DB06-3899-D414-ED8239238343}"/>
          </ac:spMkLst>
        </pc:spChg>
        <pc:spChg chg="add del mod">
          <ac:chgData name="A G" userId="24b2cdd5f98f93bb" providerId="LiveId" clId="{B1F728E0-F31E-4CFB-B5EE-D3FA83ADC705}" dt="2024-04-08T00:53:33.033" v="26778" actId="1076"/>
          <ac:spMkLst>
            <pc:docMk/>
            <pc:sldMk cId="1298923982" sldId="256"/>
            <ac:spMk id="1046" creationId="{8585259B-B38B-55FC-987D-DBEFCED2AE3D}"/>
          </ac:spMkLst>
        </pc:spChg>
        <pc:spChg chg="add mod">
          <ac:chgData name="A G" userId="24b2cdd5f98f93bb" providerId="LiveId" clId="{B1F728E0-F31E-4CFB-B5EE-D3FA83ADC705}" dt="2024-04-07T18:50:53.042" v="22315" actId="1036"/>
          <ac:spMkLst>
            <pc:docMk/>
            <pc:sldMk cId="1298923982" sldId="256"/>
            <ac:spMk id="1046" creationId="{D9DC7589-A8F7-B676-3DB7-FD97C72639E9}"/>
          </ac:spMkLst>
        </pc:spChg>
        <pc:spChg chg="add del mod">
          <ac:chgData name="A G" userId="24b2cdd5f98f93bb" providerId="LiveId" clId="{B1F728E0-F31E-4CFB-B5EE-D3FA83ADC705}" dt="2024-04-08T00:53:28.623" v="26775" actId="21"/>
          <ac:spMkLst>
            <pc:docMk/>
            <pc:sldMk cId="1298923982" sldId="256"/>
            <ac:spMk id="1049" creationId="{8C2ACA8A-1EC1-627E-3158-5A1167066FCD}"/>
          </ac:spMkLst>
        </pc:spChg>
        <pc:spChg chg="add mod">
          <ac:chgData name="A G" userId="24b2cdd5f98f93bb" providerId="LiveId" clId="{B1F728E0-F31E-4CFB-B5EE-D3FA83ADC705}" dt="2024-04-07T18:50:53.042" v="22315" actId="1036"/>
          <ac:spMkLst>
            <pc:docMk/>
            <pc:sldMk cId="1298923982" sldId="256"/>
            <ac:spMk id="1049" creationId="{8F1C6557-250A-5EC5-15C5-100CE8BBAAA4}"/>
          </ac:spMkLst>
        </pc:spChg>
        <pc:spChg chg="add del mod">
          <ac:chgData name="A G" userId="24b2cdd5f98f93bb" providerId="LiveId" clId="{B1F728E0-F31E-4CFB-B5EE-D3FA83ADC705}" dt="2024-04-08T01:10:31.846" v="26799"/>
          <ac:spMkLst>
            <pc:docMk/>
            <pc:sldMk cId="1298923982" sldId="256"/>
            <ac:spMk id="1051" creationId="{73B3648F-BE8F-C2A4-2A6F-8144D7E04B56}"/>
          </ac:spMkLst>
        </pc:spChg>
        <pc:spChg chg="add mod">
          <ac:chgData name="A G" userId="24b2cdd5f98f93bb" providerId="LiveId" clId="{B1F728E0-F31E-4CFB-B5EE-D3FA83ADC705}" dt="2024-04-07T22:27:27.786" v="25012" actId="1035"/>
          <ac:spMkLst>
            <pc:docMk/>
            <pc:sldMk cId="1298923982" sldId="256"/>
            <ac:spMk id="1052" creationId="{2CA387E8-41DE-D17D-82B9-9409EE5F7489}"/>
          </ac:spMkLst>
        </pc:spChg>
        <pc:spChg chg="add mod">
          <ac:chgData name="A G" userId="24b2cdd5f98f93bb" providerId="LiveId" clId="{B1F728E0-F31E-4CFB-B5EE-D3FA83ADC705}" dt="2024-04-08T00:20:44.715" v="26745" actId="20577"/>
          <ac:spMkLst>
            <pc:docMk/>
            <pc:sldMk cId="1298923982" sldId="256"/>
            <ac:spMk id="1053" creationId="{DE836C9D-1599-34F5-B9F4-1A8FFFDD3563}"/>
          </ac:spMkLst>
        </pc:spChg>
        <pc:spChg chg="add del mod">
          <ac:chgData name="A G" userId="24b2cdd5f98f93bb" providerId="LiveId" clId="{B1F728E0-F31E-4CFB-B5EE-D3FA83ADC705}" dt="2024-04-08T01:10:31.848" v="26801"/>
          <ac:spMkLst>
            <pc:docMk/>
            <pc:sldMk cId="1298923982" sldId="256"/>
            <ac:spMk id="1054" creationId="{C163FF39-B9B6-22D6-99EF-1C9DE6A32B35}"/>
          </ac:spMkLst>
        </pc:spChg>
        <pc:spChg chg="add mod">
          <ac:chgData name="A G" userId="24b2cdd5f98f93bb" providerId="LiveId" clId="{B1F728E0-F31E-4CFB-B5EE-D3FA83ADC705}" dt="2024-04-07T19:37:13.452" v="22896"/>
          <ac:spMkLst>
            <pc:docMk/>
            <pc:sldMk cId="1298923982" sldId="256"/>
            <ac:spMk id="1055" creationId="{4911F5D1-077E-7082-3B1B-59D217DFBF77}"/>
          </ac:spMkLst>
        </pc:spChg>
        <pc:spChg chg="add del mod">
          <ac:chgData name="A G" userId="24b2cdd5f98f93bb" providerId="LiveId" clId="{B1F728E0-F31E-4CFB-B5EE-D3FA83ADC705}" dt="2024-04-08T01:10:31.850" v="26803"/>
          <ac:spMkLst>
            <pc:docMk/>
            <pc:sldMk cId="1298923982" sldId="256"/>
            <ac:spMk id="1058" creationId="{9BB0240F-EE10-843C-BBFF-5250D4C2BC82}"/>
          </ac:spMkLst>
        </pc:spChg>
        <pc:spChg chg="add mod">
          <ac:chgData name="A G" userId="24b2cdd5f98f93bb" providerId="LiveId" clId="{B1F728E0-F31E-4CFB-B5EE-D3FA83ADC705}" dt="2024-04-07T19:37:13.452" v="22896"/>
          <ac:spMkLst>
            <pc:docMk/>
            <pc:sldMk cId="1298923982" sldId="256"/>
            <ac:spMk id="1059" creationId="{6A76EA71-A140-2081-FBA2-077558883643}"/>
          </ac:spMkLst>
        </pc:spChg>
        <pc:spChg chg="add mod">
          <ac:chgData name="A G" userId="24b2cdd5f98f93bb" providerId="LiveId" clId="{B1F728E0-F31E-4CFB-B5EE-D3FA83ADC705}" dt="2024-04-07T19:37:13.452" v="22896"/>
          <ac:spMkLst>
            <pc:docMk/>
            <pc:sldMk cId="1298923982" sldId="256"/>
            <ac:spMk id="1060" creationId="{BEB19B39-739F-CBD8-E95F-6A5C6A8CFF91}"/>
          </ac:spMkLst>
        </pc:spChg>
        <pc:spChg chg="add mod">
          <ac:chgData name="A G" userId="24b2cdd5f98f93bb" providerId="LiveId" clId="{B1F728E0-F31E-4CFB-B5EE-D3FA83ADC705}" dt="2024-04-07T19:37:13.452" v="22896"/>
          <ac:spMkLst>
            <pc:docMk/>
            <pc:sldMk cId="1298923982" sldId="256"/>
            <ac:spMk id="1061" creationId="{22CC6559-730E-DA1A-5378-92EBD98ADBC4}"/>
          </ac:spMkLst>
        </pc:spChg>
        <pc:spChg chg="add mod">
          <ac:chgData name="A G" userId="24b2cdd5f98f93bb" providerId="LiveId" clId="{B1F728E0-F31E-4CFB-B5EE-D3FA83ADC705}" dt="2024-04-07T22:39:48.031" v="25609" actId="1036"/>
          <ac:spMkLst>
            <pc:docMk/>
            <pc:sldMk cId="1298923982" sldId="256"/>
            <ac:spMk id="1064" creationId="{B1354229-6D36-4B14-601A-637D104C9EFE}"/>
          </ac:spMkLst>
        </pc:spChg>
        <pc:spChg chg="add del mod">
          <ac:chgData name="A G" userId="24b2cdd5f98f93bb" providerId="LiveId" clId="{B1F728E0-F31E-4CFB-B5EE-D3FA83ADC705}" dt="2024-04-08T01:50:14.477" v="26816"/>
          <ac:spMkLst>
            <pc:docMk/>
            <pc:sldMk cId="1298923982" sldId="256"/>
            <ac:spMk id="1065" creationId="{90723247-5B5E-B3E7-326A-1CD41420B307}"/>
          </ac:spMkLst>
        </pc:spChg>
        <pc:spChg chg="add mod">
          <ac:chgData name="A G" userId="24b2cdd5f98f93bb" providerId="LiveId" clId="{B1F728E0-F31E-4CFB-B5EE-D3FA83ADC705}" dt="2024-04-07T22:59:11.057" v="26424" actId="1076"/>
          <ac:spMkLst>
            <pc:docMk/>
            <pc:sldMk cId="1298923982" sldId="256"/>
            <ac:spMk id="1068" creationId="{291B8A47-2387-B4BA-005E-0623F3F64A24}"/>
          </ac:spMkLst>
        </pc:spChg>
        <pc:spChg chg="add mod">
          <ac:chgData name="A G" userId="24b2cdd5f98f93bb" providerId="LiveId" clId="{B1F728E0-F31E-4CFB-B5EE-D3FA83ADC705}" dt="2024-04-07T22:58:13.555" v="26271" actId="1076"/>
          <ac:spMkLst>
            <pc:docMk/>
            <pc:sldMk cId="1298923982" sldId="256"/>
            <ac:spMk id="1069" creationId="{E62CAEA8-CE9F-11E7-54B2-19B9BE8CA914}"/>
          </ac:spMkLst>
        </pc:spChg>
        <pc:spChg chg="add mod">
          <ac:chgData name="A G" userId="24b2cdd5f98f93bb" providerId="LiveId" clId="{B1F728E0-F31E-4CFB-B5EE-D3FA83ADC705}" dt="2024-04-08T02:00:29.858" v="26907" actId="1076"/>
          <ac:spMkLst>
            <pc:docMk/>
            <pc:sldMk cId="1298923982" sldId="256"/>
            <ac:spMk id="1070" creationId="{41CBE1F0-D292-E1C8-A316-57771B7F80A4}"/>
          </ac:spMkLst>
        </pc:spChg>
        <pc:spChg chg="add mod">
          <ac:chgData name="A G" userId="24b2cdd5f98f93bb" providerId="LiveId" clId="{B1F728E0-F31E-4CFB-B5EE-D3FA83ADC705}" dt="2024-04-08T01:59:51.325" v="26896" actId="1036"/>
          <ac:spMkLst>
            <pc:docMk/>
            <pc:sldMk cId="1298923982" sldId="256"/>
            <ac:spMk id="1071" creationId="{3339980E-8BE5-DD73-EBB7-14CBCA407B3E}"/>
          </ac:spMkLst>
        </pc:spChg>
        <pc:spChg chg="add del mod">
          <ac:chgData name="A G" userId="24b2cdd5f98f93bb" providerId="LiveId" clId="{B1F728E0-F31E-4CFB-B5EE-D3FA83ADC705}" dt="2024-04-08T01:53:42.526" v="26841" actId="47"/>
          <ac:spMkLst>
            <pc:docMk/>
            <pc:sldMk cId="1298923982" sldId="256"/>
            <ac:spMk id="1072" creationId="{34BE77E3-D50B-432F-BA99-6920CB06B1C9}"/>
          </ac:spMkLst>
        </pc:spChg>
        <pc:picChg chg="add mod">
          <ac:chgData name="A G" userId="24b2cdd5f98f93bb" providerId="LiveId" clId="{B1F728E0-F31E-4CFB-B5EE-D3FA83ADC705}" dt="2024-03-25T14:58:36.791" v="14707" actId="732"/>
          <ac:picMkLst>
            <pc:docMk/>
            <pc:sldMk cId="1298923982" sldId="256"/>
            <ac:picMk id="5" creationId="{BC91EE35-4F1A-3EFB-5F54-16B67CFE36AC}"/>
          </ac:picMkLst>
        </pc:picChg>
        <pc:picChg chg="add mod">
          <ac:chgData name="A G" userId="24b2cdd5f98f93bb" providerId="LiveId" clId="{B1F728E0-F31E-4CFB-B5EE-D3FA83ADC705}" dt="2024-04-08T02:03:50.260" v="26921" actId="14100"/>
          <ac:picMkLst>
            <pc:docMk/>
            <pc:sldMk cId="1298923982" sldId="256"/>
            <ac:picMk id="13" creationId="{C2F39BCA-811C-CFC9-FE71-F4EC720CA996}"/>
          </ac:picMkLst>
        </pc:picChg>
        <pc:picChg chg="add mod">
          <ac:chgData name="A G" userId="24b2cdd5f98f93bb" providerId="LiveId" clId="{B1F728E0-F31E-4CFB-B5EE-D3FA83ADC705}" dt="2024-03-23T23:16:41.366" v="3236" actId="1076"/>
          <ac:picMkLst>
            <pc:docMk/>
            <pc:sldMk cId="1298923982" sldId="256"/>
            <ac:picMk id="14" creationId="{D43C4FBB-FE64-A6F9-1DF0-BB12C2C0F3A5}"/>
          </ac:picMkLst>
        </pc:picChg>
        <pc:picChg chg="add del">
          <ac:chgData name="A G" userId="24b2cdd5f98f93bb" providerId="LiveId" clId="{B1F728E0-F31E-4CFB-B5EE-D3FA83ADC705}" dt="2024-03-25T01:11:45.823" v="13064" actId="478"/>
          <ac:picMkLst>
            <pc:docMk/>
            <pc:sldMk cId="1298923982" sldId="256"/>
            <ac:picMk id="62" creationId="{EA2780D3-5F3F-CE9D-BF63-10E2A45AC3DE}"/>
          </ac:picMkLst>
        </pc:picChg>
        <pc:picChg chg="add mod">
          <ac:chgData name="A G" userId="24b2cdd5f98f93bb" providerId="LiveId" clId="{B1F728E0-F31E-4CFB-B5EE-D3FA83ADC705}" dt="2024-04-07T18:41:43.123" v="21646" actId="1076"/>
          <ac:picMkLst>
            <pc:docMk/>
            <pc:sldMk cId="1298923982" sldId="256"/>
            <ac:picMk id="63" creationId="{843896AB-4A08-D843-AFC0-CB3A89A89203}"/>
          </ac:picMkLst>
        </pc:picChg>
        <pc:picChg chg="add mod modCrop">
          <ac:chgData name="A G" userId="24b2cdd5f98f93bb" providerId="LiveId" clId="{B1F728E0-F31E-4CFB-B5EE-D3FA83ADC705}" dt="2024-04-07T19:37:13.452" v="22896"/>
          <ac:picMkLst>
            <pc:docMk/>
            <pc:sldMk cId="1298923982" sldId="256"/>
            <ac:picMk id="1024" creationId="{DF10F5BA-6EA3-FF0B-278A-A64EDDE0D0AE}"/>
          </ac:picMkLst>
        </pc:picChg>
        <pc:picChg chg="add del mod">
          <ac:chgData name="A G" userId="24b2cdd5f98f93bb" providerId="LiveId" clId="{B1F728E0-F31E-4CFB-B5EE-D3FA83ADC705}" dt="2024-04-14T01:22:09.490" v="26998" actId="14100"/>
          <ac:picMkLst>
            <pc:docMk/>
            <pc:sldMk cId="1298923982" sldId="256"/>
            <ac:picMk id="1026" creationId="{FDDDFE09-FD8C-AF83-A599-B9C0F3699BD0}"/>
          </ac:picMkLst>
        </pc:picChg>
        <pc:picChg chg="add mod modCrop">
          <ac:chgData name="A G" userId="24b2cdd5f98f93bb" providerId="LiveId" clId="{B1F728E0-F31E-4CFB-B5EE-D3FA83ADC705}" dt="2024-04-07T19:37:13.452" v="22896"/>
          <ac:picMkLst>
            <pc:docMk/>
            <pc:sldMk cId="1298923982" sldId="256"/>
            <ac:picMk id="1027" creationId="{7B7BD22D-509C-A41C-2CCB-B4303434B179}"/>
          </ac:picMkLst>
        </pc:picChg>
        <pc:picChg chg="add del mod">
          <ac:chgData name="A G" userId="24b2cdd5f98f93bb" providerId="LiveId" clId="{B1F728E0-F31E-4CFB-B5EE-D3FA83ADC705}" dt="2024-04-14T01:22:09.490" v="26998" actId="14100"/>
          <ac:picMkLst>
            <pc:docMk/>
            <pc:sldMk cId="1298923982" sldId="256"/>
            <ac:picMk id="1028" creationId="{8AF74A2B-A83E-9C34-2368-99F4C7056092}"/>
          </ac:picMkLst>
        </pc:picChg>
        <pc:picChg chg="add mod">
          <ac:chgData name="A G" userId="24b2cdd5f98f93bb" providerId="LiveId" clId="{B1F728E0-F31E-4CFB-B5EE-D3FA83ADC705}" dt="2024-04-07T23:03:32.638" v="26643" actId="1076"/>
          <ac:picMkLst>
            <pc:docMk/>
            <pc:sldMk cId="1298923982" sldId="256"/>
            <ac:picMk id="1029" creationId="{EF43F3EB-ABB1-F4C8-34BC-E39ABF5897AA}"/>
          </ac:picMkLst>
        </pc:picChg>
        <pc:picChg chg="add del mod">
          <ac:chgData name="A G" userId="24b2cdd5f98f93bb" providerId="LiveId" clId="{B1F728E0-F31E-4CFB-B5EE-D3FA83ADC705}" dt="2024-04-14T01:22:09.490" v="26998" actId="14100"/>
          <ac:picMkLst>
            <pc:docMk/>
            <pc:sldMk cId="1298923982" sldId="256"/>
            <ac:picMk id="1030" creationId="{0FF04CC0-8E4F-B808-849D-C69D4A96DC3F}"/>
          </ac:picMkLst>
        </pc:picChg>
        <pc:picChg chg="add del mod modCrop">
          <ac:chgData name="A G" userId="24b2cdd5f98f93bb" providerId="LiveId" clId="{B1F728E0-F31E-4CFB-B5EE-D3FA83ADC705}" dt="2024-04-07T19:37:13.452" v="22896"/>
          <ac:picMkLst>
            <pc:docMk/>
            <pc:sldMk cId="1298923982" sldId="256"/>
            <ac:picMk id="1031" creationId="{23AADB98-7A0A-F935-09A1-15687C3FBE7C}"/>
          </ac:picMkLst>
        </pc:picChg>
        <pc:picChg chg="add del mod">
          <ac:chgData name="A G" userId="24b2cdd5f98f93bb" providerId="LiveId" clId="{B1F728E0-F31E-4CFB-B5EE-D3FA83ADC705}" dt="2024-04-14T01:22:09.490" v="26998" actId="14100"/>
          <ac:picMkLst>
            <pc:docMk/>
            <pc:sldMk cId="1298923982" sldId="256"/>
            <ac:picMk id="1032" creationId="{13107B01-33BE-92AB-8874-C443F693EE13}"/>
          </ac:picMkLst>
        </pc:picChg>
        <pc:picChg chg="add del">
          <ac:chgData name="A G" userId="24b2cdd5f98f93bb" providerId="LiveId" clId="{B1F728E0-F31E-4CFB-B5EE-D3FA83ADC705}" dt="2024-03-25T01:13:54.947" v="13074" actId="478"/>
          <ac:picMkLst>
            <pc:docMk/>
            <pc:sldMk cId="1298923982" sldId="256"/>
            <ac:picMk id="1033" creationId="{AC2DC14A-0729-587B-6E65-26601323411C}"/>
          </ac:picMkLst>
        </pc:picChg>
        <pc:picChg chg="add del mod">
          <ac:chgData name="A G" userId="24b2cdd5f98f93bb" providerId="LiveId" clId="{B1F728E0-F31E-4CFB-B5EE-D3FA83ADC705}" dt="2024-04-14T01:22:09.490" v="26998" actId="14100"/>
          <ac:picMkLst>
            <pc:docMk/>
            <pc:sldMk cId="1298923982" sldId="256"/>
            <ac:picMk id="1034" creationId="{7A1F7755-7E9D-2C05-8398-98AE00214D5D}"/>
          </ac:picMkLst>
        </pc:picChg>
        <pc:picChg chg="add del mod modCrop">
          <ac:chgData name="A G" userId="24b2cdd5f98f93bb" providerId="LiveId" clId="{B1F728E0-F31E-4CFB-B5EE-D3FA83ADC705}" dt="2024-03-29T02:13:41.905" v="21607" actId="478"/>
          <ac:picMkLst>
            <pc:docMk/>
            <pc:sldMk cId="1298923982" sldId="256"/>
            <ac:picMk id="1035" creationId="{CDE9BDBF-45B7-EEAE-A1E2-F7F351DE63E0}"/>
          </ac:picMkLst>
        </pc:picChg>
        <pc:picChg chg="add del mod">
          <ac:chgData name="A G" userId="24b2cdd5f98f93bb" providerId="LiveId" clId="{B1F728E0-F31E-4CFB-B5EE-D3FA83ADC705}" dt="2024-04-14T01:22:09.490" v="26998" actId="14100"/>
          <ac:picMkLst>
            <pc:docMk/>
            <pc:sldMk cId="1298923982" sldId="256"/>
            <ac:picMk id="1036" creationId="{0CDADB18-C957-F048-DC9A-0D88310AEF6E}"/>
          </ac:picMkLst>
        </pc:picChg>
        <pc:picChg chg="add mod modCrop">
          <ac:chgData name="A G" userId="24b2cdd5f98f93bb" providerId="LiveId" clId="{B1F728E0-F31E-4CFB-B5EE-D3FA83ADC705}" dt="2024-04-07T19:37:13.452" v="22896"/>
          <ac:picMkLst>
            <pc:docMk/>
            <pc:sldMk cId="1298923982" sldId="256"/>
            <ac:picMk id="1037" creationId="{04E8E29A-3229-9D2B-9D51-A56CC1B19AFD}"/>
          </ac:picMkLst>
        </pc:picChg>
        <pc:picChg chg="add del mod">
          <ac:chgData name="A G" userId="24b2cdd5f98f93bb" providerId="LiveId" clId="{B1F728E0-F31E-4CFB-B5EE-D3FA83ADC705}" dt="2024-03-23T20:03:09.928" v="833" actId="478"/>
          <ac:picMkLst>
            <pc:docMk/>
            <pc:sldMk cId="1298923982" sldId="256"/>
            <ac:picMk id="1038" creationId="{599CCF17-E0AC-D401-D54A-C5EC7A436E41}"/>
          </ac:picMkLst>
        </pc:picChg>
        <pc:picChg chg="add mod modCrop">
          <ac:chgData name="A G" userId="24b2cdd5f98f93bb" providerId="LiveId" clId="{B1F728E0-F31E-4CFB-B5EE-D3FA83ADC705}" dt="2024-04-07T19:37:13.452" v="22896"/>
          <ac:picMkLst>
            <pc:docMk/>
            <pc:sldMk cId="1298923982" sldId="256"/>
            <ac:picMk id="1039" creationId="{4B781005-70F2-A0B4-F69E-95CB3DCDFFFC}"/>
          </ac:picMkLst>
        </pc:picChg>
        <pc:picChg chg="add del mod">
          <ac:chgData name="A G" userId="24b2cdd5f98f93bb" providerId="LiveId" clId="{B1F728E0-F31E-4CFB-B5EE-D3FA83ADC705}" dt="2024-04-14T01:22:09.490" v="26998" actId="14100"/>
          <ac:picMkLst>
            <pc:docMk/>
            <pc:sldMk cId="1298923982" sldId="256"/>
            <ac:picMk id="1040" creationId="{A9BFE22B-4012-646E-91ED-443BF0562A54}"/>
          </ac:picMkLst>
        </pc:picChg>
        <pc:picChg chg="add del mod">
          <ac:chgData name="A G" userId="24b2cdd5f98f93bb" providerId="LiveId" clId="{B1F728E0-F31E-4CFB-B5EE-D3FA83ADC705}" dt="2024-04-14T01:22:09.490" v="26998" actId="14100"/>
          <ac:picMkLst>
            <pc:docMk/>
            <pc:sldMk cId="1298923982" sldId="256"/>
            <ac:picMk id="1042" creationId="{25E72213-3EB4-B142-56F6-0143957206D5}"/>
          </ac:picMkLst>
        </pc:picChg>
        <pc:picChg chg="add mod modCrop">
          <ac:chgData name="A G" userId="24b2cdd5f98f93bb" providerId="LiveId" clId="{B1F728E0-F31E-4CFB-B5EE-D3FA83ADC705}" dt="2024-04-07T19:37:13.452" v="22896"/>
          <ac:picMkLst>
            <pc:docMk/>
            <pc:sldMk cId="1298923982" sldId="256"/>
            <ac:picMk id="1043" creationId="{58E2BD8F-527D-243D-2169-3287A6DA7FBA}"/>
          </ac:picMkLst>
        </pc:picChg>
        <pc:picChg chg="add del mod">
          <ac:chgData name="A G" userId="24b2cdd5f98f93bb" providerId="LiveId" clId="{B1F728E0-F31E-4CFB-B5EE-D3FA83ADC705}" dt="2024-03-23T23:05:59.790" v="3179" actId="478"/>
          <ac:picMkLst>
            <pc:docMk/>
            <pc:sldMk cId="1298923982" sldId="256"/>
            <ac:picMk id="1044" creationId="{49B96C4E-931F-B5C9-0455-872F548F15DC}"/>
          </ac:picMkLst>
        </pc:picChg>
        <pc:picChg chg="add mod">
          <ac:chgData name="A G" userId="24b2cdd5f98f93bb" providerId="LiveId" clId="{B1F728E0-F31E-4CFB-B5EE-D3FA83ADC705}" dt="2024-04-07T19:37:13.452" v="22896"/>
          <ac:picMkLst>
            <pc:docMk/>
            <pc:sldMk cId="1298923982" sldId="256"/>
            <ac:picMk id="1045" creationId="{CB1FA4E7-0B0F-6A03-2287-512E4BE2F7C4}"/>
          </ac:picMkLst>
        </pc:picChg>
        <pc:picChg chg="add del mod">
          <ac:chgData name="A G" userId="24b2cdd5f98f93bb" providerId="LiveId" clId="{B1F728E0-F31E-4CFB-B5EE-D3FA83ADC705}" dt="2024-03-23T20:03:31.269" v="837" actId="478"/>
          <ac:picMkLst>
            <pc:docMk/>
            <pc:sldMk cId="1298923982" sldId="256"/>
            <ac:picMk id="1046" creationId="{C654485B-F6EC-3D29-6221-9A1F7BC54C99}"/>
          </ac:picMkLst>
        </pc:picChg>
        <pc:picChg chg="add mod">
          <ac:chgData name="A G" userId="24b2cdd5f98f93bb" providerId="LiveId" clId="{B1F728E0-F31E-4CFB-B5EE-D3FA83ADC705}" dt="2024-04-07T19:37:13.452" v="22896"/>
          <ac:picMkLst>
            <pc:docMk/>
            <pc:sldMk cId="1298923982" sldId="256"/>
            <ac:picMk id="1047" creationId="{BD586D3F-BADF-0649-FB1A-4F16EB040AE8}"/>
          </ac:picMkLst>
        </pc:picChg>
        <pc:picChg chg="add del mod">
          <ac:chgData name="A G" userId="24b2cdd5f98f93bb" providerId="LiveId" clId="{B1F728E0-F31E-4CFB-B5EE-D3FA83ADC705}" dt="2024-04-14T01:22:09.490" v="26998" actId="14100"/>
          <ac:picMkLst>
            <pc:docMk/>
            <pc:sldMk cId="1298923982" sldId="256"/>
            <ac:picMk id="1048" creationId="{5502ADE1-4B93-B3EF-09DB-55FE718A843C}"/>
          </ac:picMkLst>
        </pc:picChg>
        <pc:picChg chg="add mod modCrop">
          <ac:chgData name="A G" userId="24b2cdd5f98f93bb" providerId="LiveId" clId="{B1F728E0-F31E-4CFB-B5EE-D3FA83ADC705}" dt="2024-04-07T19:37:13.452" v="22896"/>
          <ac:picMkLst>
            <pc:docMk/>
            <pc:sldMk cId="1298923982" sldId="256"/>
            <ac:picMk id="1050" creationId="{2E326E20-2750-D527-F0A0-76B1FBF4AD66}"/>
          </ac:picMkLst>
        </pc:picChg>
        <pc:picChg chg="add del mod">
          <ac:chgData name="A G" userId="24b2cdd5f98f93bb" providerId="LiveId" clId="{B1F728E0-F31E-4CFB-B5EE-D3FA83ADC705}" dt="2024-04-07T19:34:32.143" v="22882" actId="478"/>
          <ac:picMkLst>
            <pc:docMk/>
            <pc:sldMk cId="1298923982" sldId="256"/>
            <ac:picMk id="1051" creationId="{43AFD056-947B-5E53-E00E-4CC7F191F8CB}"/>
          </ac:picMkLst>
        </pc:picChg>
        <pc:picChg chg="add del mod">
          <ac:chgData name="A G" userId="24b2cdd5f98f93bb" providerId="LiveId" clId="{B1F728E0-F31E-4CFB-B5EE-D3FA83ADC705}" dt="2024-04-07T20:10:50.707" v="23004" actId="478"/>
          <ac:picMkLst>
            <pc:docMk/>
            <pc:sldMk cId="1298923982" sldId="256"/>
            <ac:picMk id="1054" creationId="{8544A8E4-CF13-D539-1DDA-357090C8FE0F}"/>
          </ac:picMkLst>
        </pc:picChg>
        <pc:picChg chg="add mod">
          <ac:chgData name="A G" userId="24b2cdd5f98f93bb" providerId="LiveId" clId="{B1F728E0-F31E-4CFB-B5EE-D3FA83ADC705}" dt="2024-04-07T22:57:58.221" v="26268" actId="1036"/>
          <ac:picMkLst>
            <pc:docMk/>
            <pc:sldMk cId="1298923982" sldId="256"/>
            <ac:picMk id="1057" creationId="{728F545A-B33D-55DF-8EDD-D2F813E89B17}"/>
          </ac:picMkLst>
        </pc:picChg>
        <pc:picChg chg="add del mod">
          <ac:chgData name="A G" userId="24b2cdd5f98f93bb" providerId="LiveId" clId="{B1F728E0-F31E-4CFB-B5EE-D3FA83ADC705}" dt="2024-04-07T21:03:25.451" v="23089" actId="478"/>
          <ac:picMkLst>
            <pc:docMk/>
            <pc:sldMk cId="1298923982" sldId="256"/>
            <ac:picMk id="1058" creationId="{69CBA5D7-64BC-9929-5BB5-8E2F8FD5372A}"/>
          </ac:picMkLst>
        </pc:picChg>
        <pc:picChg chg="add del">
          <ac:chgData name="A G" userId="24b2cdd5f98f93bb" providerId="LiveId" clId="{B1F728E0-F31E-4CFB-B5EE-D3FA83ADC705}" dt="2024-03-23T20:22:52.683" v="1046" actId="478"/>
          <ac:picMkLst>
            <pc:docMk/>
            <pc:sldMk cId="1298923982" sldId="256"/>
            <ac:picMk id="1058" creationId="{93A64D93-CE9D-1FEE-5577-D6BC1619212A}"/>
          </ac:picMkLst>
        </pc:picChg>
        <pc:picChg chg="add mod">
          <ac:chgData name="A G" userId="24b2cdd5f98f93bb" providerId="LiveId" clId="{B1F728E0-F31E-4CFB-B5EE-D3FA83ADC705}" dt="2024-04-07T22:57:45.967" v="26260" actId="1036"/>
          <ac:picMkLst>
            <pc:docMk/>
            <pc:sldMk cId="1298923982" sldId="256"/>
            <ac:picMk id="1062" creationId="{59B89117-F26B-9ED5-596F-F2E369AD92CB}"/>
          </ac:picMkLst>
        </pc:picChg>
        <pc:picChg chg="add mod">
          <ac:chgData name="A G" userId="24b2cdd5f98f93bb" providerId="LiveId" clId="{B1F728E0-F31E-4CFB-B5EE-D3FA83ADC705}" dt="2024-04-07T22:40:03.337" v="25612" actId="14100"/>
          <ac:picMkLst>
            <pc:docMk/>
            <pc:sldMk cId="1298923982" sldId="256"/>
            <ac:picMk id="1063" creationId="{78975895-A495-1AE9-0B92-D2D687DE7581}"/>
          </ac:picMkLst>
        </pc:picChg>
        <pc:cxnChg chg="add del mod">
          <ac:chgData name="A G" userId="24b2cdd5f98f93bb" providerId="LiveId" clId="{B1F728E0-F31E-4CFB-B5EE-D3FA83ADC705}" dt="2024-03-24T14:15:03.897" v="8804" actId="11529"/>
          <ac:cxnSpMkLst>
            <pc:docMk/>
            <pc:sldMk cId="1298923982" sldId="256"/>
            <ac:cxnSpMk id="54" creationId="{22141356-8B4A-1BAC-E643-AB9A3B376EE2}"/>
          </ac:cxnSpMkLst>
        </pc:cxnChg>
        <pc:cxnChg chg="add del">
          <ac:chgData name="A G" userId="24b2cdd5f98f93bb" providerId="LiveId" clId="{B1F728E0-F31E-4CFB-B5EE-D3FA83ADC705}" dt="2024-03-24T14:50:08.226" v="8834" actId="478"/>
          <ac:cxnSpMkLst>
            <pc:docMk/>
            <pc:sldMk cId="1298923982" sldId="256"/>
            <ac:cxnSpMk id="59" creationId="{EE581A33-E125-6E6E-E9B7-C9380CEE4FD1}"/>
          </ac:cxnSpMkLst>
        </pc:cxnChg>
        <pc:cxnChg chg="add mod">
          <ac:chgData name="A G" userId="24b2cdd5f98f93bb" providerId="LiveId" clId="{B1F728E0-F31E-4CFB-B5EE-D3FA83ADC705}" dt="2024-04-14T01:26:13.538" v="27010" actId="14100"/>
          <ac:cxnSpMkLst>
            <pc:docMk/>
            <pc:sldMk cId="1298923982" sldId="256"/>
            <ac:cxnSpMk id="1025" creationId="{FB571C62-4F6A-6F41-EEC5-2926B574ECA6}"/>
          </ac:cxnSpMkLst>
        </pc:cxnChg>
        <pc:cxnChg chg="add mod">
          <ac:chgData name="A G" userId="24b2cdd5f98f93bb" providerId="LiveId" clId="{B1F728E0-F31E-4CFB-B5EE-D3FA83ADC705}" dt="2024-04-07T19:37:13.452" v="22896"/>
          <ac:cxnSpMkLst>
            <pc:docMk/>
            <pc:sldMk cId="1298923982" sldId="256"/>
            <ac:cxnSpMk id="1033" creationId="{3AD892F5-739A-E1A4-469C-33A769580D52}"/>
          </ac:cxnSpMkLst>
        </pc:cxnChg>
        <pc:cxnChg chg="add mod">
          <ac:chgData name="A G" userId="24b2cdd5f98f93bb" providerId="LiveId" clId="{B1F728E0-F31E-4CFB-B5EE-D3FA83ADC705}" dt="2024-04-07T19:37:13.452" v="22896"/>
          <ac:cxnSpMkLst>
            <pc:docMk/>
            <pc:sldMk cId="1298923982" sldId="256"/>
            <ac:cxnSpMk id="1038" creationId="{D552C7AE-8412-3DFD-4435-6D37411E890F}"/>
          </ac:cxnSpMkLst>
        </pc:cxnChg>
        <pc:cxnChg chg="add mod">
          <ac:chgData name="A G" userId="24b2cdd5f98f93bb" providerId="LiveId" clId="{B1F728E0-F31E-4CFB-B5EE-D3FA83ADC705}" dt="2024-04-07T19:37:13.452" v="22896"/>
          <ac:cxnSpMkLst>
            <pc:docMk/>
            <pc:sldMk cId="1298923982" sldId="256"/>
            <ac:cxnSpMk id="1056" creationId="{C98BF6CA-51E1-18FA-91A3-AB9CDD961584}"/>
          </ac:cxnSpMkLst>
        </pc:cxnChg>
        <pc:cxnChg chg="add mod">
          <ac:chgData name="A G" userId="24b2cdd5f98f93bb" providerId="LiveId" clId="{B1F728E0-F31E-4CFB-B5EE-D3FA83ADC705}" dt="2024-04-07T22:57:56.861" v="26267" actId="1036"/>
          <ac:cxnSpMkLst>
            <pc:docMk/>
            <pc:sldMk cId="1298923982" sldId="256"/>
            <ac:cxnSpMk id="1066" creationId="{25CC5983-A87F-5D93-53B4-E5AEDFD65B7C}"/>
          </ac:cxnSpMkLst>
        </pc:cxnChg>
        <pc:cxnChg chg="add mod">
          <ac:chgData name="A G" userId="24b2cdd5f98f93bb" providerId="LiveId" clId="{B1F728E0-F31E-4CFB-B5EE-D3FA83ADC705}" dt="2024-04-07T22:57:43.213" v="26256" actId="1036"/>
          <ac:cxnSpMkLst>
            <pc:docMk/>
            <pc:sldMk cId="1298923982" sldId="256"/>
            <ac:cxnSpMk id="1067" creationId="{78D8F300-23CB-4E04-FBF6-65FF3D317C23}"/>
          </ac:cxnSpMkLst>
        </pc:cxnChg>
      </pc:sldChg>
      <pc:sldMasterChg chg="modSp modSldLayout">
        <pc:chgData name="A G" userId="24b2cdd5f98f93bb" providerId="LiveId" clId="{B1F728E0-F31E-4CFB-B5EE-D3FA83ADC705}" dt="2024-04-07T19:37:13.452" v="22896"/>
        <pc:sldMasterMkLst>
          <pc:docMk/>
          <pc:sldMasterMk cId="2860909125" sldId="2147483660"/>
        </pc:sldMasterMkLst>
        <pc:spChg chg="mod">
          <ac:chgData name="A G" userId="24b2cdd5f98f93bb" providerId="LiveId" clId="{B1F728E0-F31E-4CFB-B5EE-D3FA83ADC705}" dt="2024-04-07T19:37:13.452" v="22896"/>
          <ac:spMkLst>
            <pc:docMk/>
            <pc:sldMasterMk cId="2860909125" sldId="2147483660"/>
            <ac:spMk id="2" creationId="{00000000-0000-0000-0000-000000000000}"/>
          </ac:spMkLst>
        </pc:spChg>
        <pc:spChg chg="mod">
          <ac:chgData name="A G" userId="24b2cdd5f98f93bb" providerId="LiveId" clId="{B1F728E0-F31E-4CFB-B5EE-D3FA83ADC705}" dt="2024-04-07T19:37:13.452" v="22896"/>
          <ac:spMkLst>
            <pc:docMk/>
            <pc:sldMasterMk cId="2860909125" sldId="2147483660"/>
            <ac:spMk id="3" creationId="{00000000-0000-0000-0000-000000000000}"/>
          </ac:spMkLst>
        </pc:spChg>
        <pc:spChg chg="mod">
          <ac:chgData name="A G" userId="24b2cdd5f98f93bb" providerId="LiveId" clId="{B1F728E0-F31E-4CFB-B5EE-D3FA83ADC705}" dt="2024-04-07T19:37:13.452" v="22896"/>
          <ac:spMkLst>
            <pc:docMk/>
            <pc:sldMasterMk cId="2860909125" sldId="2147483660"/>
            <ac:spMk id="4" creationId="{00000000-0000-0000-0000-000000000000}"/>
          </ac:spMkLst>
        </pc:spChg>
        <pc:spChg chg="mod">
          <ac:chgData name="A G" userId="24b2cdd5f98f93bb" providerId="LiveId" clId="{B1F728E0-F31E-4CFB-B5EE-D3FA83ADC705}" dt="2024-04-07T19:37:13.452" v="22896"/>
          <ac:spMkLst>
            <pc:docMk/>
            <pc:sldMasterMk cId="2860909125" sldId="2147483660"/>
            <ac:spMk id="5" creationId="{00000000-0000-0000-0000-000000000000}"/>
          </ac:spMkLst>
        </pc:spChg>
        <pc:spChg chg="mod">
          <ac:chgData name="A G" userId="24b2cdd5f98f93bb" providerId="LiveId" clId="{B1F728E0-F31E-4CFB-B5EE-D3FA83ADC705}" dt="2024-04-07T19:37:13.452" v="22896"/>
          <ac:spMkLst>
            <pc:docMk/>
            <pc:sldMasterMk cId="2860909125" sldId="2147483660"/>
            <ac:spMk id="6" creationId="{00000000-0000-0000-0000-000000000000}"/>
          </ac:spMkLst>
        </pc:spChg>
        <pc:sldLayoutChg chg="modSp">
          <pc:chgData name="A G" userId="24b2cdd5f98f93bb" providerId="LiveId" clId="{B1F728E0-F31E-4CFB-B5EE-D3FA83ADC705}" dt="2024-04-07T19:37:13.452" v="22896"/>
          <pc:sldLayoutMkLst>
            <pc:docMk/>
            <pc:sldMasterMk cId="2860909125" sldId="2147483660"/>
            <pc:sldLayoutMk cId="1300531014" sldId="2147483661"/>
          </pc:sldLayoutMkLst>
          <pc:spChg chg="mod">
            <ac:chgData name="A G" userId="24b2cdd5f98f93bb" providerId="LiveId" clId="{B1F728E0-F31E-4CFB-B5EE-D3FA83ADC705}" dt="2024-04-07T19:37:13.452" v="22896"/>
            <ac:spMkLst>
              <pc:docMk/>
              <pc:sldMasterMk cId="2860909125" sldId="2147483660"/>
              <pc:sldLayoutMk cId="1300531014" sldId="2147483661"/>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1300531014" sldId="2147483661"/>
              <ac:spMk id="3"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1607605519" sldId="2147483663"/>
          </pc:sldLayoutMkLst>
          <pc:spChg chg="mod">
            <ac:chgData name="A G" userId="24b2cdd5f98f93bb" providerId="LiveId" clId="{B1F728E0-F31E-4CFB-B5EE-D3FA83ADC705}" dt="2024-04-07T19:37:13.452" v="22896"/>
            <ac:spMkLst>
              <pc:docMk/>
              <pc:sldMasterMk cId="2860909125" sldId="2147483660"/>
              <pc:sldLayoutMk cId="1607605519" sldId="2147483663"/>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1607605519" sldId="2147483663"/>
              <ac:spMk id="3"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1661013539" sldId="2147483664"/>
          </pc:sldLayoutMkLst>
          <pc:spChg chg="mod">
            <ac:chgData name="A G" userId="24b2cdd5f98f93bb" providerId="LiveId" clId="{B1F728E0-F31E-4CFB-B5EE-D3FA83ADC705}" dt="2024-04-07T19:37:13.452" v="22896"/>
            <ac:spMkLst>
              <pc:docMk/>
              <pc:sldMasterMk cId="2860909125" sldId="2147483660"/>
              <pc:sldLayoutMk cId="1661013539" sldId="2147483664"/>
              <ac:spMk id="3" creationId="{00000000-0000-0000-0000-000000000000}"/>
            </ac:spMkLst>
          </pc:spChg>
          <pc:spChg chg="mod">
            <ac:chgData name="A G" userId="24b2cdd5f98f93bb" providerId="LiveId" clId="{B1F728E0-F31E-4CFB-B5EE-D3FA83ADC705}" dt="2024-04-07T19:37:13.452" v="22896"/>
            <ac:spMkLst>
              <pc:docMk/>
              <pc:sldMasterMk cId="2860909125" sldId="2147483660"/>
              <pc:sldLayoutMk cId="1661013539" sldId="2147483664"/>
              <ac:spMk id="4"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3278143869" sldId="2147483665"/>
          </pc:sldLayoutMkLst>
          <pc:spChg chg="mod">
            <ac:chgData name="A G" userId="24b2cdd5f98f93bb" providerId="LiveId" clId="{B1F728E0-F31E-4CFB-B5EE-D3FA83ADC705}" dt="2024-04-07T19:37:13.452" v="22896"/>
            <ac:spMkLst>
              <pc:docMk/>
              <pc:sldMasterMk cId="2860909125" sldId="2147483660"/>
              <pc:sldLayoutMk cId="3278143869" sldId="2147483665"/>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3278143869" sldId="2147483665"/>
              <ac:spMk id="3" creationId="{00000000-0000-0000-0000-000000000000}"/>
            </ac:spMkLst>
          </pc:spChg>
          <pc:spChg chg="mod">
            <ac:chgData name="A G" userId="24b2cdd5f98f93bb" providerId="LiveId" clId="{B1F728E0-F31E-4CFB-B5EE-D3FA83ADC705}" dt="2024-04-07T19:37:13.452" v="22896"/>
            <ac:spMkLst>
              <pc:docMk/>
              <pc:sldMasterMk cId="2860909125" sldId="2147483660"/>
              <pc:sldLayoutMk cId="3278143869" sldId="2147483665"/>
              <ac:spMk id="4" creationId="{00000000-0000-0000-0000-000000000000}"/>
            </ac:spMkLst>
          </pc:spChg>
          <pc:spChg chg="mod">
            <ac:chgData name="A G" userId="24b2cdd5f98f93bb" providerId="LiveId" clId="{B1F728E0-F31E-4CFB-B5EE-D3FA83ADC705}" dt="2024-04-07T19:37:13.452" v="22896"/>
            <ac:spMkLst>
              <pc:docMk/>
              <pc:sldMasterMk cId="2860909125" sldId="2147483660"/>
              <pc:sldLayoutMk cId="3278143869" sldId="2147483665"/>
              <ac:spMk id="5" creationId="{00000000-0000-0000-0000-000000000000}"/>
            </ac:spMkLst>
          </pc:spChg>
          <pc:spChg chg="mod">
            <ac:chgData name="A G" userId="24b2cdd5f98f93bb" providerId="LiveId" clId="{B1F728E0-F31E-4CFB-B5EE-D3FA83ADC705}" dt="2024-04-07T19:37:13.452" v="22896"/>
            <ac:spMkLst>
              <pc:docMk/>
              <pc:sldMasterMk cId="2860909125" sldId="2147483660"/>
              <pc:sldLayoutMk cId="3278143869" sldId="2147483665"/>
              <ac:spMk id="6"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1293372775" sldId="2147483668"/>
          </pc:sldLayoutMkLst>
          <pc:spChg chg="mod">
            <ac:chgData name="A G" userId="24b2cdd5f98f93bb" providerId="LiveId" clId="{B1F728E0-F31E-4CFB-B5EE-D3FA83ADC705}" dt="2024-04-07T19:37:13.452" v="22896"/>
            <ac:spMkLst>
              <pc:docMk/>
              <pc:sldMasterMk cId="2860909125" sldId="2147483660"/>
              <pc:sldLayoutMk cId="1293372775" sldId="2147483668"/>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1293372775" sldId="2147483668"/>
              <ac:spMk id="3" creationId="{00000000-0000-0000-0000-000000000000}"/>
            </ac:spMkLst>
          </pc:spChg>
          <pc:spChg chg="mod">
            <ac:chgData name="A G" userId="24b2cdd5f98f93bb" providerId="LiveId" clId="{B1F728E0-F31E-4CFB-B5EE-D3FA83ADC705}" dt="2024-04-07T19:37:13.452" v="22896"/>
            <ac:spMkLst>
              <pc:docMk/>
              <pc:sldMasterMk cId="2860909125" sldId="2147483660"/>
              <pc:sldLayoutMk cId="1293372775" sldId="2147483668"/>
              <ac:spMk id="4"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2209987558" sldId="2147483669"/>
          </pc:sldLayoutMkLst>
          <pc:spChg chg="mod">
            <ac:chgData name="A G" userId="24b2cdd5f98f93bb" providerId="LiveId" clId="{B1F728E0-F31E-4CFB-B5EE-D3FA83ADC705}" dt="2024-04-07T19:37:13.452" v="22896"/>
            <ac:spMkLst>
              <pc:docMk/>
              <pc:sldMasterMk cId="2860909125" sldId="2147483660"/>
              <pc:sldLayoutMk cId="2209987558" sldId="2147483669"/>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2209987558" sldId="2147483669"/>
              <ac:spMk id="3" creationId="{00000000-0000-0000-0000-000000000000}"/>
            </ac:spMkLst>
          </pc:spChg>
          <pc:spChg chg="mod">
            <ac:chgData name="A G" userId="24b2cdd5f98f93bb" providerId="LiveId" clId="{B1F728E0-F31E-4CFB-B5EE-D3FA83ADC705}" dt="2024-04-07T19:37:13.452" v="22896"/>
            <ac:spMkLst>
              <pc:docMk/>
              <pc:sldMasterMk cId="2860909125" sldId="2147483660"/>
              <pc:sldLayoutMk cId="2209987558" sldId="2147483669"/>
              <ac:spMk id="4" creationId="{00000000-0000-0000-0000-000000000000}"/>
            </ac:spMkLst>
          </pc:spChg>
        </pc:sldLayoutChg>
        <pc:sldLayoutChg chg="modSp">
          <pc:chgData name="A G" userId="24b2cdd5f98f93bb" providerId="LiveId" clId="{B1F728E0-F31E-4CFB-B5EE-D3FA83ADC705}" dt="2024-04-07T19:37:13.452" v="22896"/>
          <pc:sldLayoutMkLst>
            <pc:docMk/>
            <pc:sldMasterMk cId="2860909125" sldId="2147483660"/>
            <pc:sldLayoutMk cId="3729568114" sldId="2147483671"/>
          </pc:sldLayoutMkLst>
          <pc:spChg chg="mod">
            <ac:chgData name="A G" userId="24b2cdd5f98f93bb" providerId="LiveId" clId="{B1F728E0-F31E-4CFB-B5EE-D3FA83ADC705}" dt="2024-04-07T19:37:13.452" v="22896"/>
            <ac:spMkLst>
              <pc:docMk/>
              <pc:sldMasterMk cId="2860909125" sldId="2147483660"/>
              <pc:sldLayoutMk cId="3729568114" sldId="2147483671"/>
              <ac:spMk id="2" creationId="{00000000-0000-0000-0000-000000000000}"/>
            </ac:spMkLst>
          </pc:spChg>
          <pc:spChg chg="mod">
            <ac:chgData name="A G" userId="24b2cdd5f98f93bb" providerId="LiveId" clId="{B1F728E0-F31E-4CFB-B5EE-D3FA83ADC705}" dt="2024-04-07T19:37:13.452" v="22896"/>
            <ac:spMkLst>
              <pc:docMk/>
              <pc:sldMasterMk cId="2860909125" sldId="2147483660"/>
              <pc:sldLayoutMk cId="3729568114" sldId="2147483671"/>
              <ac:spMk id="3" creationId="{00000000-0000-0000-0000-000000000000}"/>
            </ac:spMkLst>
          </pc:spChg>
        </pc:sldLayoutChg>
      </pc:sldMasterChg>
      <pc:sldMasterChg chg="modSp modSldLayout">
        <pc:chgData name="A G" userId="24b2cdd5f98f93bb" providerId="LiveId" clId="{B1F728E0-F31E-4CFB-B5EE-D3FA83ADC705}" dt="2024-03-18T20:50:46.292" v="1"/>
        <pc:sldMasterMkLst>
          <pc:docMk/>
          <pc:sldMasterMk cId="443656425" sldId="2147483672"/>
        </pc:sldMasterMkLst>
        <pc:spChg chg="mod">
          <ac:chgData name="A G" userId="24b2cdd5f98f93bb" providerId="LiveId" clId="{B1F728E0-F31E-4CFB-B5EE-D3FA83ADC705}" dt="2024-03-18T20:50:46.292" v="1"/>
          <ac:spMkLst>
            <pc:docMk/>
            <pc:sldMasterMk cId="443656425" sldId="2147483672"/>
            <ac:spMk id="2" creationId="{00000000-0000-0000-0000-000000000000}"/>
          </ac:spMkLst>
        </pc:spChg>
        <pc:spChg chg="mod">
          <ac:chgData name="A G" userId="24b2cdd5f98f93bb" providerId="LiveId" clId="{B1F728E0-F31E-4CFB-B5EE-D3FA83ADC705}" dt="2024-03-18T20:50:46.292" v="1"/>
          <ac:spMkLst>
            <pc:docMk/>
            <pc:sldMasterMk cId="443656425" sldId="2147483672"/>
            <ac:spMk id="3" creationId="{00000000-0000-0000-0000-000000000000}"/>
          </ac:spMkLst>
        </pc:spChg>
        <pc:spChg chg="mod">
          <ac:chgData name="A G" userId="24b2cdd5f98f93bb" providerId="LiveId" clId="{B1F728E0-F31E-4CFB-B5EE-D3FA83ADC705}" dt="2024-03-18T20:50:46.292" v="1"/>
          <ac:spMkLst>
            <pc:docMk/>
            <pc:sldMasterMk cId="443656425" sldId="2147483672"/>
            <ac:spMk id="4" creationId="{00000000-0000-0000-0000-000000000000}"/>
          </ac:spMkLst>
        </pc:spChg>
        <pc:spChg chg="mod">
          <ac:chgData name="A G" userId="24b2cdd5f98f93bb" providerId="LiveId" clId="{B1F728E0-F31E-4CFB-B5EE-D3FA83ADC705}" dt="2024-03-18T20:50:46.292" v="1"/>
          <ac:spMkLst>
            <pc:docMk/>
            <pc:sldMasterMk cId="443656425" sldId="2147483672"/>
            <ac:spMk id="5" creationId="{00000000-0000-0000-0000-000000000000}"/>
          </ac:spMkLst>
        </pc:spChg>
        <pc:spChg chg="mod">
          <ac:chgData name="A G" userId="24b2cdd5f98f93bb" providerId="LiveId" clId="{B1F728E0-F31E-4CFB-B5EE-D3FA83ADC705}" dt="2024-03-18T20:50:46.292" v="1"/>
          <ac:spMkLst>
            <pc:docMk/>
            <pc:sldMasterMk cId="443656425" sldId="2147483672"/>
            <ac:spMk id="6" creationId="{00000000-0000-0000-0000-000000000000}"/>
          </ac:spMkLst>
        </pc:spChg>
        <pc:sldLayoutChg chg="modSp">
          <pc:chgData name="A G" userId="24b2cdd5f98f93bb" providerId="LiveId" clId="{B1F728E0-F31E-4CFB-B5EE-D3FA83ADC705}" dt="2024-03-18T20:50:46.292" v="1"/>
          <pc:sldLayoutMkLst>
            <pc:docMk/>
            <pc:sldMasterMk cId="443656425" sldId="2147483672"/>
            <pc:sldLayoutMk cId="912805515" sldId="2147483673"/>
          </pc:sldLayoutMkLst>
          <pc:spChg chg="mod">
            <ac:chgData name="A G" userId="24b2cdd5f98f93bb" providerId="LiveId" clId="{B1F728E0-F31E-4CFB-B5EE-D3FA83ADC705}" dt="2024-03-18T20:50:46.292" v="1"/>
            <ac:spMkLst>
              <pc:docMk/>
              <pc:sldMasterMk cId="443656425" sldId="2147483672"/>
              <pc:sldLayoutMk cId="912805515" sldId="2147483673"/>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912805515" sldId="2147483673"/>
              <ac:spMk id="3"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411904985" sldId="2147483675"/>
          </pc:sldLayoutMkLst>
          <pc:spChg chg="mod">
            <ac:chgData name="A G" userId="24b2cdd5f98f93bb" providerId="LiveId" clId="{B1F728E0-F31E-4CFB-B5EE-D3FA83ADC705}" dt="2024-03-18T20:50:46.292" v="1"/>
            <ac:spMkLst>
              <pc:docMk/>
              <pc:sldMasterMk cId="443656425" sldId="2147483672"/>
              <pc:sldLayoutMk cId="411904985" sldId="2147483675"/>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411904985" sldId="2147483675"/>
              <ac:spMk id="3"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1584024581" sldId="2147483676"/>
          </pc:sldLayoutMkLst>
          <pc:spChg chg="mod">
            <ac:chgData name="A G" userId="24b2cdd5f98f93bb" providerId="LiveId" clId="{B1F728E0-F31E-4CFB-B5EE-D3FA83ADC705}" dt="2024-03-18T20:50:46.292" v="1"/>
            <ac:spMkLst>
              <pc:docMk/>
              <pc:sldMasterMk cId="443656425" sldId="2147483672"/>
              <pc:sldLayoutMk cId="1584024581" sldId="2147483676"/>
              <ac:spMk id="3" creationId="{00000000-0000-0000-0000-000000000000}"/>
            </ac:spMkLst>
          </pc:spChg>
          <pc:spChg chg="mod">
            <ac:chgData name="A G" userId="24b2cdd5f98f93bb" providerId="LiveId" clId="{B1F728E0-F31E-4CFB-B5EE-D3FA83ADC705}" dt="2024-03-18T20:50:46.292" v="1"/>
            <ac:spMkLst>
              <pc:docMk/>
              <pc:sldMasterMk cId="443656425" sldId="2147483672"/>
              <pc:sldLayoutMk cId="1584024581" sldId="2147483676"/>
              <ac:spMk id="4"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2880150901" sldId="2147483677"/>
          </pc:sldLayoutMkLst>
          <pc:spChg chg="mod">
            <ac:chgData name="A G" userId="24b2cdd5f98f93bb" providerId="LiveId" clId="{B1F728E0-F31E-4CFB-B5EE-D3FA83ADC705}" dt="2024-03-18T20:50:46.292" v="1"/>
            <ac:spMkLst>
              <pc:docMk/>
              <pc:sldMasterMk cId="443656425" sldId="2147483672"/>
              <pc:sldLayoutMk cId="2880150901" sldId="2147483677"/>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2880150901" sldId="2147483677"/>
              <ac:spMk id="3" creationId="{00000000-0000-0000-0000-000000000000}"/>
            </ac:spMkLst>
          </pc:spChg>
          <pc:spChg chg="mod">
            <ac:chgData name="A G" userId="24b2cdd5f98f93bb" providerId="LiveId" clId="{B1F728E0-F31E-4CFB-B5EE-D3FA83ADC705}" dt="2024-03-18T20:50:46.292" v="1"/>
            <ac:spMkLst>
              <pc:docMk/>
              <pc:sldMasterMk cId="443656425" sldId="2147483672"/>
              <pc:sldLayoutMk cId="2880150901" sldId="2147483677"/>
              <ac:spMk id="4" creationId="{00000000-0000-0000-0000-000000000000}"/>
            </ac:spMkLst>
          </pc:spChg>
          <pc:spChg chg="mod">
            <ac:chgData name="A G" userId="24b2cdd5f98f93bb" providerId="LiveId" clId="{B1F728E0-F31E-4CFB-B5EE-D3FA83ADC705}" dt="2024-03-18T20:50:46.292" v="1"/>
            <ac:spMkLst>
              <pc:docMk/>
              <pc:sldMasterMk cId="443656425" sldId="2147483672"/>
              <pc:sldLayoutMk cId="2880150901" sldId="2147483677"/>
              <ac:spMk id="5" creationId="{00000000-0000-0000-0000-000000000000}"/>
            </ac:spMkLst>
          </pc:spChg>
          <pc:spChg chg="mod">
            <ac:chgData name="A G" userId="24b2cdd5f98f93bb" providerId="LiveId" clId="{B1F728E0-F31E-4CFB-B5EE-D3FA83ADC705}" dt="2024-03-18T20:50:46.292" v="1"/>
            <ac:spMkLst>
              <pc:docMk/>
              <pc:sldMasterMk cId="443656425" sldId="2147483672"/>
              <pc:sldLayoutMk cId="2880150901" sldId="2147483677"/>
              <ac:spMk id="6"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2162292573" sldId="2147483680"/>
          </pc:sldLayoutMkLst>
          <pc:spChg chg="mod">
            <ac:chgData name="A G" userId="24b2cdd5f98f93bb" providerId="LiveId" clId="{B1F728E0-F31E-4CFB-B5EE-D3FA83ADC705}" dt="2024-03-18T20:50:46.292" v="1"/>
            <ac:spMkLst>
              <pc:docMk/>
              <pc:sldMasterMk cId="443656425" sldId="2147483672"/>
              <pc:sldLayoutMk cId="2162292573" sldId="2147483680"/>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2162292573" sldId="2147483680"/>
              <ac:spMk id="3" creationId="{00000000-0000-0000-0000-000000000000}"/>
            </ac:spMkLst>
          </pc:spChg>
          <pc:spChg chg="mod">
            <ac:chgData name="A G" userId="24b2cdd5f98f93bb" providerId="LiveId" clId="{B1F728E0-F31E-4CFB-B5EE-D3FA83ADC705}" dt="2024-03-18T20:50:46.292" v="1"/>
            <ac:spMkLst>
              <pc:docMk/>
              <pc:sldMasterMk cId="443656425" sldId="2147483672"/>
              <pc:sldLayoutMk cId="2162292573" sldId="2147483680"/>
              <ac:spMk id="4"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1288531036" sldId="2147483681"/>
          </pc:sldLayoutMkLst>
          <pc:spChg chg="mod">
            <ac:chgData name="A G" userId="24b2cdd5f98f93bb" providerId="LiveId" clId="{B1F728E0-F31E-4CFB-B5EE-D3FA83ADC705}" dt="2024-03-18T20:50:46.292" v="1"/>
            <ac:spMkLst>
              <pc:docMk/>
              <pc:sldMasterMk cId="443656425" sldId="2147483672"/>
              <pc:sldLayoutMk cId="1288531036" sldId="2147483681"/>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1288531036" sldId="2147483681"/>
              <ac:spMk id="3" creationId="{00000000-0000-0000-0000-000000000000}"/>
            </ac:spMkLst>
          </pc:spChg>
          <pc:spChg chg="mod">
            <ac:chgData name="A G" userId="24b2cdd5f98f93bb" providerId="LiveId" clId="{B1F728E0-F31E-4CFB-B5EE-D3FA83ADC705}" dt="2024-03-18T20:50:46.292" v="1"/>
            <ac:spMkLst>
              <pc:docMk/>
              <pc:sldMasterMk cId="443656425" sldId="2147483672"/>
              <pc:sldLayoutMk cId="1288531036" sldId="2147483681"/>
              <ac:spMk id="4" creationId="{00000000-0000-0000-0000-000000000000}"/>
            </ac:spMkLst>
          </pc:spChg>
        </pc:sldLayoutChg>
        <pc:sldLayoutChg chg="modSp">
          <pc:chgData name="A G" userId="24b2cdd5f98f93bb" providerId="LiveId" clId="{B1F728E0-F31E-4CFB-B5EE-D3FA83ADC705}" dt="2024-03-18T20:50:46.292" v="1"/>
          <pc:sldLayoutMkLst>
            <pc:docMk/>
            <pc:sldMasterMk cId="443656425" sldId="2147483672"/>
            <pc:sldLayoutMk cId="1883972283" sldId="2147483683"/>
          </pc:sldLayoutMkLst>
          <pc:spChg chg="mod">
            <ac:chgData name="A G" userId="24b2cdd5f98f93bb" providerId="LiveId" clId="{B1F728E0-F31E-4CFB-B5EE-D3FA83ADC705}" dt="2024-03-18T20:50:46.292" v="1"/>
            <ac:spMkLst>
              <pc:docMk/>
              <pc:sldMasterMk cId="443656425" sldId="2147483672"/>
              <pc:sldLayoutMk cId="1883972283" sldId="2147483683"/>
              <ac:spMk id="2" creationId="{00000000-0000-0000-0000-000000000000}"/>
            </ac:spMkLst>
          </pc:spChg>
          <pc:spChg chg="mod">
            <ac:chgData name="A G" userId="24b2cdd5f98f93bb" providerId="LiveId" clId="{B1F728E0-F31E-4CFB-B5EE-D3FA83ADC705}" dt="2024-03-18T20:50:46.292" v="1"/>
            <ac:spMkLst>
              <pc:docMk/>
              <pc:sldMasterMk cId="443656425" sldId="2147483672"/>
              <pc:sldLayoutMk cId="1883972283" sldId="2147483683"/>
              <ac:spMk id="3" creationId="{00000000-0000-0000-0000-000000000000}"/>
            </ac:spMkLst>
          </pc:spChg>
        </pc:sldLayoutChg>
      </pc:sldMasterChg>
    </pc:docChg>
  </pc:docChgLst>
  <pc:docChgLst>
    <pc:chgData name="A G" userId="24b2cdd5f98f93bb" providerId="Windows Live" clId="Web-{58F641B2-F59E-B283-9C14-1306DF32FE37}"/>
    <pc:docChg chg="modSld">
      <pc:chgData name="A G" userId="24b2cdd5f98f93bb" providerId="Windows Live" clId="Web-{58F641B2-F59E-B283-9C14-1306DF32FE37}" dt="2024-04-08T12:00:22.647" v="10" actId="20577"/>
      <pc:docMkLst>
        <pc:docMk/>
      </pc:docMkLst>
      <pc:sldChg chg="modSp">
        <pc:chgData name="A G" userId="24b2cdd5f98f93bb" providerId="Windows Live" clId="Web-{58F641B2-F59E-B283-9C14-1306DF32FE37}" dt="2024-04-08T12:00:22.647" v="10" actId="20577"/>
        <pc:sldMkLst>
          <pc:docMk/>
          <pc:sldMk cId="1298923982" sldId="256"/>
        </pc:sldMkLst>
        <pc:spChg chg="mod">
          <ac:chgData name="A G" userId="24b2cdd5f98f93bb" providerId="Windows Live" clId="Web-{58F641B2-F59E-B283-9C14-1306DF32FE37}" dt="2024-04-08T12:00:22.647" v="10" actId="20577"/>
          <ac:spMkLst>
            <pc:docMk/>
            <pc:sldMk cId="1298923982" sldId="256"/>
            <ac:spMk id="11" creationId="{AB5C72B4-6538-3387-F2BE-4D71FF8BE5C3}"/>
          </ac:spMkLst>
        </pc:spChg>
      </pc:sldChg>
    </pc:docChg>
  </pc:docChgLst>
  <pc:docChgLst>
    <pc:chgData name="A G" userId="24b2cdd5f98f93bb" providerId="Windows Live" clId="Web-{0DD83AE4-C9B3-CB88-B67D-9D9F61E1C62E}"/>
    <pc:docChg chg="modSld">
      <pc:chgData name="A G" userId="24b2cdd5f98f93bb" providerId="Windows Live" clId="Web-{0DD83AE4-C9B3-CB88-B67D-9D9F61E1C62E}" dt="2024-04-08T12:02:36.026" v="7"/>
      <pc:docMkLst>
        <pc:docMk/>
      </pc:docMkLst>
      <pc:sldChg chg="modSp">
        <pc:chgData name="A G" userId="24b2cdd5f98f93bb" providerId="Windows Live" clId="Web-{0DD83AE4-C9B3-CB88-B67D-9D9F61E1C62E}" dt="2024-04-08T12:02:36.026" v="7"/>
        <pc:sldMkLst>
          <pc:docMk/>
          <pc:sldMk cId="1298923982" sldId="256"/>
        </pc:sldMkLst>
        <pc:picChg chg="mod modCrop">
          <ac:chgData name="A G" userId="24b2cdd5f98f93bb" providerId="Windows Live" clId="Web-{0DD83AE4-C9B3-CB88-B67D-9D9F61E1C62E}" dt="2024-04-08T12:02:36.026" v="7"/>
          <ac:picMkLst>
            <pc:docMk/>
            <pc:sldMk cId="1298923982" sldId="256"/>
            <ac:picMk id="1030" creationId="{0FF04CC0-8E4F-B808-849D-C69D4A96DC3F}"/>
          </ac:picMkLst>
        </pc:picChg>
      </pc:sldChg>
    </pc:docChg>
  </pc:docChgLst>
  <pc:docChgLst>
    <pc:chgData name="A G" userId="24b2cdd5f98f93bb" providerId="LiveId" clId="{690550A0-7EFD-4CBB-A08C-DE430D7D1019}"/>
    <pc:docChg chg="undo redo custSel modSld addSection">
      <pc:chgData name="A G" userId="24b2cdd5f98f93bb" providerId="LiveId" clId="{690550A0-7EFD-4CBB-A08C-DE430D7D1019}" dt="2024-07-01T01:43:09.324" v="1083"/>
      <pc:docMkLst>
        <pc:docMk/>
      </pc:docMkLst>
      <pc:sldChg chg="modSp mod setBg">
        <pc:chgData name="A G" userId="24b2cdd5f98f93bb" providerId="LiveId" clId="{690550A0-7EFD-4CBB-A08C-DE430D7D1019}" dt="2024-07-01T01:43:09.324" v="1083"/>
        <pc:sldMkLst>
          <pc:docMk/>
          <pc:sldMk cId="1298923982" sldId="256"/>
        </pc:sldMkLst>
        <pc:spChg chg="mod">
          <ac:chgData name="A G" userId="24b2cdd5f98f93bb" providerId="LiveId" clId="{690550A0-7EFD-4CBB-A08C-DE430D7D1019}" dt="2024-04-21T01:16:55.325" v="375" actId="14100"/>
          <ac:spMkLst>
            <pc:docMk/>
            <pc:sldMk cId="1298923982" sldId="256"/>
            <ac:spMk id="2" creationId="{C134D882-46E0-C19C-BEBF-573A40B84B78}"/>
          </ac:spMkLst>
        </pc:spChg>
        <pc:spChg chg="mod">
          <ac:chgData name="A G" userId="24b2cdd5f98f93bb" providerId="LiveId" clId="{690550A0-7EFD-4CBB-A08C-DE430D7D1019}" dt="2024-07-01T01:43:09.324" v="1083"/>
          <ac:spMkLst>
            <pc:docMk/>
            <pc:sldMk cId="1298923982" sldId="256"/>
            <ac:spMk id="4" creationId="{AD957682-CE22-18A8-AFC5-98E08169A722}"/>
          </ac:spMkLst>
        </pc:spChg>
        <pc:spChg chg="mod">
          <ac:chgData name="A G" userId="24b2cdd5f98f93bb" providerId="LiveId" clId="{690550A0-7EFD-4CBB-A08C-DE430D7D1019}" dt="2024-05-09T01:16:32.990" v="965" actId="14100"/>
          <ac:spMkLst>
            <pc:docMk/>
            <pc:sldMk cId="1298923982" sldId="256"/>
            <ac:spMk id="5" creationId="{9A55FAC5-E985-9FE9-300B-2B562D7D01C9}"/>
          </ac:spMkLst>
        </pc:spChg>
        <pc:spChg chg="mod">
          <ac:chgData name="A G" userId="24b2cdd5f98f93bb" providerId="LiveId" clId="{690550A0-7EFD-4CBB-A08C-DE430D7D1019}" dt="2024-05-09T01:05:51.646" v="766" actId="14100"/>
          <ac:spMkLst>
            <pc:docMk/>
            <pc:sldMk cId="1298923982" sldId="256"/>
            <ac:spMk id="8" creationId="{7D6C4543-D46C-6DE9-D82D-66591A3D9333}"/>
          </ac:spMkLst>
        </pc:spChg>
        <pc:spChg chg="mod">
          <ac:chgData name="A G" userId="24b2cdd5f98f93bb" providerId="LiveId" clId="{690550A0-7EFD-4CBB-A08C-DE430D7D1019}" dt="2024-05-09T01:21:52.109" v="1043" actId="20577"/>
          <ac:spMkLst>
            <pc:docMk/>
            <pc:sldMk cId="1298923982" sldId="256"/>
            <ac:spMk id="10" creationId="{D15A428F-73A4-F0F3-DCF7-E53B9D78AE10}"/>
          </ac:spMkLst>
        </pc:spChg>
        <pc:spChg chg="mod">
          <ac:chgData name="A G" userId="24b2cdd5f98f93bb" providerId="LiveId" clId="{690550A0-7EFD-4CBB-A08C-DE430D7D1019}" dt="2024-05-09T01:05:34.299" v="765" actId="14100"/>
          <ac:spMkLst>
            <pc:docMk/>
            <pc:sldMk cId="1298923982" sldId="256"/>
            <ac:spMk id="11" creationId="{AB5C72B4-6538-3387-F2BE-4D71FF8BE5C3}"/>
          </ac:spMkLst>
        </pc:spChg>
        <pc:spChg chg="mod">
          <ac:chgData name="A G" userId="24b2cdd5f98f93bb" providerId="LiveId" clId="{690550A0-7EFD-4CBB-A08C-DE430D7D1019}" dt="2024-05-09T01:05:25.867" v="763" actId="14100"/>
          <ac:spMkLst>
            <pc:docMk/>
            <pc:sldMk cId="1298923982" sldId="256"/>
            <ac:spMk id="16" creationId="{4C556E3E-98A6-AAE8-1CDB-2E8CB9809FDD}"/>
          </ac:spMkLst>
        </pc:spChg>
        <pc:spChg chg="mod">
          <ac:chgData name="A G" userId="24b2cdd5f98f93bb" providerId="LiveId" clId="{690550A0-7EFD-4CBB-A08C-DE430D7D1019}" dt="2024-04-21T01:57:00.669" v="478" actId="14100"/>
          <ac:spMkLst>
            <pc:docMk/>
            <pc:sldMk cId="1298923982" sldId="256"/>
            <ac:spMk id="17" creationId="{D6521631-0EEF-97D0-1339-542692AF7F5F}"/>
          </ac:spMkLst>
        </pc:spChg>
        <pc:spChg chg="mod">
          <ac:chgData name="A G" userId="24b2cdd5f98f93bb" providerId="LiveId" clId="{690550A0-7EFD-4CBB-A08C-DE430D7D1019}" dt="2024-05-09T01:07:24.485" v="813" actId="14100"/>
          <ac:spMkLst>
            <pc:docMk/>
            <pc:sldMk cId="1298923982" sldId="256"/>
            <ac:spMk id="18" creationId="{DC9C19AF-BD83-D1B2-C81A-1EFE66D5D07C}"/>
          </ac:spMkLst>
        </pc:spChg>
        <pc:spChg chg="mod">
          <ac:chgData name="A G" userId="24b2cdd5f98f93bb" providerId="LiveId" clId="{690550A0-7EFD-4CBB-A08C-DE430D7D1019}" dt="2024-05-09T01:14:42.806" v="952" actId="20577"/>
          <ac:spMkLst>
            <pc:docMk/>
            <pc:sldMk cId="1298923982" sldId="256"/>
            <ac:spMk id="19" creationId="{61981839-9C6C-E14D-D60C-C9783BDC1CA0}"/>
          </ac:spMkLst>
        </pc:spChg>
        <pc:spChg chg="mod">
          <ac:chgData name="A G" userId="24b2cdd5f98f93bb" providerId="LiveId" clId="{690550A0-7EFD-4CBB-A08C-DE430D7D1019}" dt="2024-04-21T01:58:08.664" v="483" actId="14100"/>
          <ac:spMkLst>
            <pc:docMk/>
            <pc:sldMk cId="1298923982" sldId="256"/>
            <ac:spMk id="20" creationId="{2064163B-F480-60C1-D06D-09CDE28E1381}"/>
          </ac:spMkLst>
        </pc:spChg>
        <pc:spChg chg="mod">
          <ac:chgData name="A G" userId="24b2cdd5f98f93bb" providerId="LiveId" clId="{690550A0-7EFD-4CBB-A08C-DE430D7D1019}" dt="2024-05-09T01:24:04.244" v="1061" actId="20577"/>
          <ac:spMkLst>
            <pc:docMk/>
            <pc:sldMk cId="1298923982" sldId="256"/>
            <ac:spMk id="24" creationId="{A491EF2D-771B-D226-28E4-AFF43CFFF1A1}"/>
          </ac:spMkLst>
        </pc:spChg>
        <pc:spChg chg="mod">
          <ac:chgData name="A G" userId="24b2cdd5f98f93bb" providerId="LiveId" clId="{690550A0-7EFD-4CBB-A08C-DE430D7D1019}" dt="2024-05-09T01:25:44.038" v="1072" actId="20577"/>
          <ac:spMkLst>
            <pc:docMk/>
            <pc:sldMk cId="1298923982" sldId="256"/>
            <ac:spMk id="26" creationId="{8C0950A6-EED2-172D-ABDF-830E37044F9E}"/>
          </ac:spMkLst>
        </pc:spChg>
        <pc:spChg chg="mod">
          <ac:chgData name="A G" userId="24b2cdd5f98f93bb" providerId="LiveId" clId="{690550A0-7EFD-4CBB-A08C-DE430D7D1019}" dt="2024-05-09T01:04:49.852" v="757" actId="14100"/>
          <ac:spMkLst>
            <pc:docMk/>
            <pc:sldMk cId="1298923982" sldId="256"/>
            <ac:spMk id="27" creationId="{0DB42803-1404-0F92-E9EF-B7DBD0CACF85}"/>
          </ac:spMkLst>
        </pc:spChg>
        <pc:spChg chg="mod">
          <ac:chgData name="A G" userId="24b2cdd5f98f93bb" providerId="LiveId" clId="{690550A0-7EFD-4CBB-A08C-DE430D7D1019}" dt="2024-05-09T01:05:14.140" v="762" actId="14100"/>
          <ac:spMkLst>
            <pc:docMk/>
            <pc:sldMk cId="1298923982" sldId="256"/>
            <ac:spMk id="28" creationId="{460ADA76-3452-3D7D-D01A-D90FC216885B}"/>
          </ac:spMkLst>
        </pc:spChg>
        <pc:spChg chg="mod">
          <ac:chgData name="A G" userId="24b2cdd5f98f93bb" providerId="LiveId" clId="{690550A0-7EFD-4CBB-A08C-DE430D7D1019}" dt="2024-04-21T01:12:51.520" v="365" actId="1076"/>
          <ac:spMkLst>
            <pc:docMk/>
            <pc:sldMk cId="1298923982" sldId="256"/>
            <ac:spMk id="40" creationId="{B6DB2179-61BD-D618-4F8C-99E2986F519C}"/>
          </ac:spMkLst>
        </pc:spChg>
        <pc:spChg chg="mod">
          <ac:chgData name="A G" userId="24b2cdd5f98f93bb" providerId="LiveId" clId="{690550A0-7EFD-4CBB-A08C-DE430D7D1019}" dt="2024-05-09T01:17:52.596" v="970" actId="1076"/>
          <ac:spMkLst>
            <pc:docMk/>
            <pc:sldMk cId="1298923982" sldId="256"/>
            <ac:spMk id="56" creationId="{BBC24153-AEDB-1DA7-9540-060DE2EEE6D5}"/>
          </ac:spMkLst>
        </pc:spChg>
        <pc:spChg chg="mod">
          <ac:chgData name="A G" userId="24b2cdd5f98f93bb" providerId="LiveId" clId="{690550A0-7EFD-4CBB-A08C-DE430D7D1019}" dt="2024-05-09T01:05:11.292" v="760" actId="14100"/>
          <ac:spMkLst>
            <pc:docMk/>
            <pc:sldMk cId="1298923982" sldId="256"/>
            <ac:spMk id="60" creationId="{5A398DBC-1B66-0164-C533-94D4B0532108}"/>
          </ac:spMkLst>
        </pc:spChg>
        <pc:spChg chg="mod">
          <ac:chgData name="A G" userId="24b2cdd5f98f93bb" providerId="LiveId" clId="{690550A0-7EFD-4CBB-A08C-DE430D7D1019}" dt="2024-05-04T00:34:38.699" v="735" actId="20577"/>
          <ac:spMkLst>
            <pc:docMk/>
            <pc:sldMk cId="1298923982" sldId="256"/>
            <ac:spMk id="61" creationId="{AE0E82E6-C472-013E-726D-538B239AFDCC}"/>
          </ac:spMkLst>
        </pc:spChg>
        <pc:spChg chg="mod">
          <ac:chgData name="A G" userId="24b2cdd5f98f93bb" providerId="LiveId" clId="{690550A0-7EFD-4CBB-A08C-DE430D7D1019}" dt="2024-05-09T01:07:32.429" v="816" actId="20577"/>
          <ac:spMkLst>
            <pc:docMk/>
            <pc:sldMk cId="1298923982" sldId="256"/>
            <ac:spMk id="1052" creationId="{2CA387E8-41DE-D17D-82B9-9409EE5F7489}"/>
          </ac:spMkLst>
        </pc:spChg>
        <pc:spChg chg="mod">
          <ac:chgData name="A G" userId="24b2cdd5f98f93bb" providerId="LiveId" clId="{690550A0-7EFD-4CBB-A08C-DE430D7D1019}" dt="2024-04-21T01:58:28.556" v="485" actId="14100"/>
          <ac:spMkLst>
            <pc:docMk/>
            <pc:sldMk cId="1298923982" sldId="256"/>
            <ac:spMk id="1053" creationId="{DE836C9D-1599-34F5-B9F4-1A8FFFDD3563}"/>
          </ac:spMkLst>
        </pc:spChg>
        <pc:spChg chg="mod">
          <ac:chgData name="A G" userId="24b2cdd5f98f93bb" providerId="LiveId" clId="{690550A0-7EFD-4CBB-A08C-DE430D7D1019}" dt="2024-04-21T01:56:28.133" v="473" actId="14100"/>
          <ac:spMkLst>
            <pc:docMk/>
            <pc:sldMk cId="1298923982" sldId="256"/>
            <ac:spMk id="1070" creationId="{41CBE1F0-D292-E1C8-A316-57771B7F80A4}"/>
          </ac:spMkLst>
        </pc:spChg>
        <pc:spChg chg="mod">
          <ac:chgData name="A G" userId="24b2cdd5f98f93bb" providerId="LiveId" clId="{690550A0-7EFD-4CBB-A08C-DE430D7D1019}" dt="2024-04-21T01:56:36.480" v="477" actId="1038"/>
          <ac:spMkLst>
            <pc:docMk/>
            <pc:sldMk cId="1298923982" sldId="256"/>
            <ac:spMk id="1071" creationId="{3339980E-8BE5-DD73-EBB7-14CBCA407B3E}"/>
          </ac:spMkLst>
        </pc:spChg>
        <pc:cxnChg chg="mod">
          <ac:chgData name="A G" userId="24b2cdd5f98f93bb" providerId="LiveId" clId="{690550A0-7EFD-4CBB-A08C-DE430D7D1019}" dt="2024-04-21T01:15:15.264" v="374" actId="1582"/>
          <ac:cxnSpMkLst>
            <pc:docMk/>
            <pc:sldMk cId="1298923982" sldId="256"/>
            <ac:cxnSpMk id="1025" creationId="{FB571C62-4F6A-6F41-EEC5-2926B574ECA6}"/>
          </ac:cxnSpMkLst>
        </pc:cxnChg>
        <pc:cxnChg chg="mod">
          <ac:chgData name="A G" userId="24b2cdd5f98f93bb" providerId="LiveId" clId="{690550A0-7EFD-4CBB-A08C-DE430D7D1019}" dt="2024-05-09T01:15:17.123" v="961" actId="14100"/>
          <ac:cxnSpMkLst>
            <pc:docMk/>
            <pc:sldMk cId="1298923982" sldId="256"/>
            <ac:cxnSpMk id="1033" creationId="{3AD892F5-739A-E1A4-469C-33A769580D52}"/>
          </ac:cxnSpMkLst>
        </pc:cxnChg>
        <pc:cxnChg chg="mod">
          <ac:chgData name="A G" userId="24b2cdd5f98f93bb" providerId="LiveId" clId="{690550A0-7EFD-4CBB-A08C-DE430D7D1019}" dt="2024-05-09T01:17:09.346" v="967" actId="1582"/>
          <ac:cxnSpMkLst>
            <pc:docMk/>
            <pc:sldMk cId="1298923982" sldId="256"/>
            <ac:cxnSpMk id="1038" creationId="{D552C7AE-8412-3DFD-4435-6D37411E890F}"/>
          </ac:cxnSpMkLst>
        </pc:cxnChg>
        <pc:cxnChg chg="mod">
          <ac:chgData name="A G" userId="24b2cdd5f98f93bb" providerId="LiveId" clId="{690550A0-7EFD-4CBB-A08C-DE430D7D1019}" dt="2024-05-09T01:17:03.044" v="966" actId="1582"/>
          <ac:cxnSpMkLst>
            <pc:docMk/>
            <pc:sldMk cId="1298923982" sldId="256"/>
            <ac:cxnSpMk id="1056" creationId="{C98BF6CA-51E1-18FA-91A3-AB9CDD96158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06BDA-DC02-4006-962B-3B6743D1AF14}" type="datetimeFigureOut">
              <a:rPr lang="en-US" smtClean="0"/>
              <a:t>6/30/2024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59960-11F4-4B07-B193-D42674FC6A8A}" type="slidenum">
              <a:rPr lang="en-US" smtClean="0"/>
              <a:t>‹#›</a:t>
            </a:fld>
            <a:endParaRPr lang="en-US"/>
          </a:p>
        </p:txBody>
      </p:sp>
    </p:spTree>
    <p:extLst>
      <p:ext uri="{BB962C8B-B14F-4D97-AF65-F5344CB8AC3E}">
        <p14:creationId xmlns:p14="http://schemas.microsoft.com/office/powerpoint/2010/main" val="3716494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59960-11F4-4B07-B193-D42674FC6A8A}" type="slidenum">
              <a:rPr lang="en-US" smtClean="0"/>
              <a:t>1</a:t>
            </a:fld>
            <a:endParaRPr lang="en-US"/>
          </a:p>
        </p:txBody>
      </p:sp>
    </p:spTree>
    <p:extLst>
      <p:ext uri="{BB962C8B-B14F-4D97-AF65-F5344CB8AC3E}">
        <p14:creationId xmlns:p14="http://schemas.microsoft.com/office/powerpoint/2010/main" val="134748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51"/>
            <a:ext cx="37307520" cy="11460482"/>
          </a:xfrm>
        </p:spPr>
        <p:txBody>
          <a:bodyPr anchor="b"/>
          <a:lstStyle>
            <a:lvl1pPr algn="ctr">
              <a:defRPr sz="28803"/>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1"/>
            </a:lvl1pPr>
            <a:lvl2pPr marL="2194769" indent="0" algn="ctr">
              <a:buNone/>
              <a:defRPr sz="9601"/>
            </a:lvl2pPr>
            <a:lvl3pPr marL="4389538" indent="0" algn="ctr">
              <a:buNone/>
              <a:defRPr sz="8641"/>
            </a:lvl3pPr>
            <a:lvl4pPr marL="6584307" indent="0" algn="ctr">
              <a:buNone/>
              <a:defRPr sz="7681"/>
            </a:lvl4pPr>
            <a:lvl5pPr marL="8779076" indent="0" algn="ctr">
              <a:buNone/>
              <a:defRPr sz="7681"/>
            </a:lvl5pPr>
            <a:lvl6pPr marL="10973845" indent="0" algn="ctr">
              <a:buNone/>
              <a:defRPr sz="7681"/>
            </a:lvl6pPr>
            <a:lvl7pPr marL="13168614" indent="0" algn="ctr">
              <a:buNone/>
              <a:defRPr sz="7681"/>
            </a:lvl7pPr>
            <a:lvl8pPr marL="15363383" indent="0" algn="ctr">
              <a:buNone/>
              <a:defRPr sz="7681"/>
            </a:lvl8pPr>
            <a:lvl9pPr marL="17558152" indent="0" algn="ctr">
              <a:buNone/>
              <a:defRPr sz="768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D85BF5-5861-4FCD-BD1F-EFFA56B54D6C}"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30053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85BF5-5861-4FCD-BD1F-EFFA56B54D6C}"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12102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752603"/>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3" y="1752603"/>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85BF5-5861-4FCD-BD1F-EFFA56B54D6C}"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372956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85BF5-5861-4FCD-BD1F-EFFA56B54D6C}"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24956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8206758"/>
            <a:ext cx="37856160" cy="13693140"/>
          </a:xfrm>
        </p:spPr>
        <p:txBody>
          <a:bodyPr anchor="b"/>
          <a:lstStyle>
            <a:lvl1pPr>
              <a:defRPr sz="28803"/>
            </a:lvl1pPr>
          </a:lstStyle>
          <a:p>
            <a:r>
              <a:rPr lang="en-US"/>
              <a:t>Click to edit Master title style</a:t>
            </a:r>
            <a:endParaRPr lang="en-US" dirty="0"/>
          </a:p>
        </p:txBody>
      </p:sp>
      <p:sp>
        <p:nvSpPr>
          <p:cNvPr id="3" name="Text Placeholder 2"/>
          <p:cNvSpPr>
            <a:spLocks noGrp="1"/>
          </p:cNvSpPr>
          <p:nvPr>
            <p:ph type="body" idx="1"/>
          </p:nvPr>
        </p:nvSpPr>
        <p:spPr>
          <a:xfrm>
            <a:off x="2994663" y="22029431"/>
            <a:ext cx="37856160" cy="7200900"/>
          </a:xfrm>
        </p:spPr>
        <p:txBody>
          <a:bodyPr/>
          <a:lstStyle>
            <a:lvl1pPr marL="0" indent="0">
              <a:buNone/>
              <a:defRPr sz="11521">
                <a:solidFill>
                  <a:schemeClr val="tx1">
                    <a:tint val="82000"/>
                  </a:schemeClr>
                </a:solidFill>
              </a:defRPr>
            </a:lvl1pPr>
            <a:lvl2pPr marL="2194769" indent="0">
              <a:buNone/>
              <a:defRPr sz="9601">
                <a:solidFill>
                  <a:schemeClr val="tx1">
                    <a:tint val="82000"/>
                  </a:schemeClr>
                </a:solidFill>
              </a:defRPr>
            </a:lvl2pPr>
            <a:lvl3pPr marL="4389538" indent="0">
              <a:buNone/>
              <a:defRPr sz="8641">
                <a:solidFill>
                  <a:schemeClr val="tx1">
                    <a:tint val="82000"/>
                  </a:schemeClr>
                </a:solidFill>
              </a:defRPr>
            </a:lvl3pPr>
            <a:lvl4pPr marL="6584307" indent="0">
              <a:buNone/>
              <a:defRPr sz="7681">
                <a:solidFill>
                  <a:schemeClr val="tx1">
                    <a:tint val="82000"/>
                  </a:schemeClr>
                </a:solidFill>
              </a:defRPr>
            </a:lvl4pPr>
            <a:lvl5pPr marL="8779076" indent="0">
              <a:buNone/>
              <a:defRPr sz="7681">
                <a:solidFill>
                  <a:schemeClr val="tx1">
                    <a:tint val="82000"/>
                  </a:schemeClr>
                </a:solidFill>
              </a:defRPr>
            </a:lvl5pPr>
            <a:lvl6pPr marL="10973845" indent="0">
              <a:buNone/>
              <a:defRPr sz="7681">
                <a:solidFill>
                  <a:schemeClr val="tx1">
                    <a:tint val="82000"/>
                  </a:schemeClr>
                </a:solidFill>
              </a:defRPr>
            </a:lvl6pPr>
            <a:lvl7pPr marL="13168614" indent="0">
              <a:buNone/>
              <a:defRPr sz="7681">
                <a:solidFill>
                  <a:schemeClr val="tx1">
                    <a:tint val="82000"/>
                  </a:schemeClr>
                </a:solidFill>
              </a:defRPr>
            </a:lvl7pPr>
            <a:lvl8pPr marL="15363383" indent="0">
              <a:buNone/>
              <a:defRPr sz="7681">
                <a:solidFill>
                  <a:schemeClr val="tx1">
                    <a:tint val="82000"/>
                  </a:schemeClr>
                </a:solidFill>
              </a:defRPr>
            </a:lvl8pPr>
            <a:lvl9pPr marL="17558152" indent="0">
              <a:buNone/>
              <a:defRPr sz="768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85BF5-5861-4FCD-BD1F-EFFA56B54D6C}"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60760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11"/>
            <a:ext cx="18653760" cy="20886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11"/>
            <a:ext cx="18653760" cy="20886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D85BF5-5861-4FCD-BD1F-EFFA56B54D6C}"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66101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8"/>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3" y="8069588"/>
            <a:ext cx="18568032" cy="3954780"/>
          </a:xfrm>
        </p:spPr>
        <p:txBody>
          <a:bodyPr anchor="b"/>
          <a:lstStyle>
            <a:lvl1pPr marL="0" indent="0">
              <a:buNone/>
              <a:defRPr sz="11521" b="1"/>
            </a:lvl1pPr>
            <a:lvl2pPr marL="2194769" indent="0">
              <a:buNone/>
              <a:defRPr sz="9601" b="1"/>
            </a:lvl2pPr>
            <a:lvl3pPr marL="4389538" indent="0">
              <a:buNone/>
              <a:defRPr sz="8641" b="1"/>
            </a:lvl3pPr>
            <a:lvl4pPr marL="6584307" indent="0">
              <a:buNone/>
              <a:defRPr sz="7681" b="1"/>
            </a:lvl4pPr>
            <a:lvl5pPr marL="8779076" indent="0">
              <a:buNone/>
              <a:defRPr sz="7681" b="1"/>
            </a:lvl5pPr>
            <a:lvl6pPr marL="10973845" indent="0">
              <a:buNone/>
              <a:defRPr sz="7681" b="1"/>
            </a:lvl6pPr>
            <a:lvl7pPr marL="13168614" indent="0">
              <a:buNone/>
              <a:defRPr sz="7681" b="1"/>
            </a:lvl7pPr>
            <a:lvl8pPr marL="15363383" indent="0">
              <a:buNone/>
              <a:defRPr sz="7681" b="1"/>
            </a:lvl8pPr>
            <a:lvl9pPr marL="17558152" indent="0">
              <a:buNone/>
              <a:defRPr sz="7681" b="1"/>
            </a:lvl9pPr>
          </a:lstStyle>
          <a:p>
            <a:pPr lvl="0"/>
            <a:r>
              <a:rPr lang="en-US"/>
              <a:t>Click to edit Master text styles</a:t>
            </a:r>
          </a:p>
        </p:txBody>
      </p:sp>
      <p:sp>
        <p:nvSpPr>
          <p:cNvPr id="4" name="Content Placeholder 3"/>
          <p:cNvSpPr>
            <a:spLocks noGrp="1"/>
          </p:cNvSpPr>
          <p:nvPr>
            <p:ph sz="half" idx="2"/>
          </p:nvPr>
        </p:nvSpPr>
        <p:spPr>
          <a:xfrm>
            <a:off x="3023243" y="12024369"/>
            <a:ext cx="18568032" cy="17686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5" y="8069588"/>
            <a:ext cx="18659477" cy="3954780"/>
          </a:xfrm>
        </p:spPr>
        <p:txBody>
          <a:bodyPr anchor="b"/>
          <a:lstStyle>
            <a:lvl1pPr marL="0" indent="0">
              <a:buNone/>
              <a:defRPr sz="11521" b="1"/>
            </a:lvl1pPr>
            <a:lvl2pPr marL="2194769" indent="0">
              <a:buNone/>
              <a:defRPr sz="9601" b="1"/>
            </a:lvl2pPr>
            <a:lvl3pPr marL="4389538" indent="0">
              <a:buNone/>
              <a:defRPr sz="8641" b="1"/>
            </a:lvl3pPr>
            <a:lvl4pPr marL="6584307" indent="0">
              <a:buNone/>
              <a:defRPr sz="7681" b="1"/>
            </a:lvl4pPr>
            <a:lvl5pPr marL="8779076" indent="0">
              <a:buNone/>
              <a:defRPr sz="7681" b="1"/>
            </a:lvl5pPr>
            <a:lvl6pPr marL="10973845" indent="0">
              <a:buNone/>
              <a:defRPr sz="7681" b="1"/>
            </a:lvl6pPr>
            <a:lvl7pPr marL="13168614" indent="0">
              <a:buNone/>
              <a:defRPr sz="7681" b="1"/>
            </a:lvl7pPr>
            <a:lvl8pPr marL="15363383" indent="0">
              <a:buNone/>
              <a:defRPr sz="7681" b="1"/>
            </a:lvl8pPr>
            <a:lvl9pPr marL="17558152" indent="0">
              <a:buNone/>
              <a:defRPr sz="7681" b="1"/>
            </a:lvl9pPr>
          </a:lstStyle>
          <a:p>
            <a:pPr lvl="0"/>
            <a:r>
              <a:rPr lang="en-US"/>
              <a:t>Click to edit Master text styles</a:t>
            </a:r>
          </a:p>
        </p:txBody>
      </p:sp>
      <p:sp>
        <p:nvSpPr>
          <p:cNvPr id="6" name="Content Placeholder 5"/>
          <p:cNvSpPr>
            <a:spLocks noGrp="1"/>
          </p:cNvSpPr>
          <p:nvPr>
            <p:ph sz="quarter" idx="4"/>
          </p:nvPr>
        </p:nvSpPr>
        <p:spPr>
          <a:xfrm>
            <a:off x="22219925" y="12024369"/>
            <a:ext cx="18659477" cy="17686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D85BF5-5861-4FCD-BD1F-EFFA56B54D6C}"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327814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D85BF5-5861-4FCD-BD1F-EFFA56B54D6C}"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304821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85BF5-5861-4FCD-BD1F-EFFA56B54D6C}"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28792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44" y="2194560"/>
            <a:ext cx="14156055" cy="7680960"/>
          </a:xfrm>
        </p:spPr>
        <p:txBody>
          <a:bodyPr anchor="b"/>
          <a:lstStyle>
            <a:lvl1pPr>
              <a:defRPr sz="15361"/>
            </a:lvl1pPr>
          </a:lstStyle>
          <a:p>
            <a:r>
              <a:rPr lang="en-US"/>
              <a:t>Click to edit Master title style</a:t>
            </a:r>
            <a:endParaRPr lang="en-US" dirty="0"/>
          </a:p>
        </p:txBody>
      </p:sp>
      <p:sp>
        <p:nvSpPr>
          <p:cNvPr id="3" name="Content Placeholder 2"/>
          <p:cNvSpPr>
            <a:spLocks noGrp="1"/>
          </p:cNvSpPr>
          <p:nvPr>
            <p:ph idx="1"/>
          </p:nvPr>
        </p:nvSpPr>
        <p:spPr>
          <a:xfrm>
            <a:off x="18659477" y="4739649"/>
            <a:ext cx="22219920" cy="23393402"/>
          </a:xfrm>
        </p:spPr>
        <p:txBody>
          <a:bodyPr/>
          <a:lstStyle>
            <a:lvl1pPr>
              <a:defRPr sz="15361"/>
            </a:lvl1pPr>
            <a:lvl2pPr>
              <a:defRPr sz="13441"/>
            </a:lvl2pPr>
            <a:lvl3pPr>
              <a:defRPr sz="11521"/>
            </a:lvl3pPr>
            <a:lvl4pPr>
              <a:defRPr sz="9601"/>
            </a:lvl4pPr>
            <a:lvl5pPr>
              <a:defRPr sz="9601"/>
            </a:lvl5pPr>
            <a:lvl6pPr>
              <a:defRPr sz="9601"/>
            </a:lvl6pPr>
            <a:lvl7pPr>
              <a:defRPr sz="9601"/>
            </a:lvl7pPr>
            <a:lvl8pPr>
              <a:defRPr sz="9601"/>
            </a:lvl8pPr>
            <a:lvl9pPr>
              <a:defRPr sz="9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44" y="9875520"/>
            <a:ext cx="14156055" cy="18295622"/>
          </a:xfrm>
        </p:spPr>
        <p:txBody>
          <a:bodyPr/>
          <a:lstStyle>
            <a:lvl1pPr marL="0" indent="0">
              <a:buNone/>
              <a:defRPr sz="7681"/>
            </a:lvl1pPr>
            <a:lvl2pPr marL="2194769" indent="0">
              <a:buNone/>
              <a:defRPr sz="6721"/>
            </a:lvl2pPr>
            <a:lvl3pPr marL="4389538" indent="0">
              <a:buNone/>
              <a:defRPr sz="5760"/>
            </a:lvl3pPr>
            <a:lvl4pPr marL="6584307" indent="0">
              <a:buNone/>
              <a:defRPr sz="4801"/>
            </a:lvl4pPr>
            <a:lvl5pPr marL="8779076" indent="0">
              <a:buNone/>
              <a:defRPr sz="4801"/>
            </a:lvl5pPr>
            <a:lvl6pPr marL="10973845" indent="0">
              <a:buNone/>
              <a:defRPr sz="4801"/>
            </a:lvl6pPr>
            <a:lvl7pPr marL="13168614" indent="0">
              <a:buNone/>
              <a:defRPr sz="4801"/>
            </a:lvl7pPr>
            <a:lvl8pPr marL="15363383" indent="0">
              <a:buNone/>
              <a:defRPr sz="4801"/>
            </a:lvl8pPr>
            <a:lvl9pPr marL="17558152" indent="0">
              <a:buNone/>
              <a:defRPr sz="4801"/>
            </a:lvl9pPr>
          </a:lstStyle>
          <a:p>
            <a:pPr lvl="0"/>
            <a:r>
              <a:rPr lang="en-US"/>
              <a:t>Click to edit Master text styles</a:t>
            </a:r>
          </a:p>
        </p:txBody>
      </p:sp>
      <p:sp>
        <p:nvSpPr>
          <p:cNvPr id="5" name="Date Placeholder 4"/>
          <p:cNvSpPr>
            <a:spLocks noGrp="1"/>
          </p:cNvSpPr>
          <p:nvPr>
            <p:ph type="dt" sz="half" idx="10"/>
          </p:nvPr>
        </p:nvSpPr>
        <p:spPr/>
        <p:txBody>
          <a:bodyPr/>
          <a:lstStyle/>
          <a:p>
            <a:fld id="{EFD85BF5-5861-4FCD-BD1F-EFFA56B54D6C}"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129337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44" y="2194560"/>
            <a:ext cx="14156055" cy="7680960"/>
          </a:xfrm>
        </p:spPr>
        <p:txBody>
          <a:bodyPr anchor="b"/>
          <a:lstStyle>
            <a:lvl1pPr>
              <a:defRPr sz="15361"/>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9"/>
            <a:ext cx="22219920" cy="23393402"/>
          </a:xfrm>
        </p:spPr>
        <p:txBody>
          <a:bodyPr anchor="t"/>
          <a:lstStyle>
            <a:lvl1pPr marL="0" indent="0">
              <a:buNone/>
              <a:defRPr sz="15361"/>
            </a:lvl1pPr>
            <a:lvl2pPr marL="2194769" indent="0">
              <a:buNone/>
              <a:defRPr sz="13441"/>
            </a:lvl2pPr>
            <a:lvl3pPr marL="4389538" indent="0">
              <a:buNone/>
              <a:defRPr sz="11521"/>
            </a:lvl3pPr>
            <a:lvl4pPr marL="6584307" indent="0">
              <a:buNone/>
              <a:defRPr sz="9601"/>
            </a:lvl4pPr>
            <a:lvl5pPr marL="8779076" indent="0">
              <a:buNone/>
              <a:defRPr sz="9601"/>
            </a:lvl5pPr>
            <a:lvl6pPr marL="10973845" indent="0">
              <a:buNone/>
              <a:defRPr sz="9601"/>
            </a:lvl6pPr>
            <a:lvl7pPr marL="13168614" indent="0">
              <a:buNone/>
              <a:defRPr sz="9601"/>
            </a:lvl7pPr>
            <a:lvl8pPr marL="15363383" indent="0">
              <a:buNone/>
              <a:defRPr sz="9601"/>
            </a:lvl8pPr>
            <a:lvl9pPr marL="17558152" indent="0">
              <a:buNone/>
              <a:defRPr sz="9601"/>
            </a:lvl9pPr>
          </a:lstStyle>
          <a:p>
            <a:r>
              <a:rPr lang="en-US"/>
              <a:t>Click icon to add picture</a:t>
            </a:r>
            <a:endParaRPr lang="en-US" dirty="0"/>
          </a:p>
        </p:txBody>
      </p:sp>
      <p:sp>
        <p:nvSpPr>
          <p:cNvPr id="4" name="Text Placeholder 3"/>
          <p:cNvSpPr>
            <a:spLocks noGrp="1"/>
          </p:cNvSpPr>
          <p:nvPr>
            <p:ph type="body" sz="half" idx="2"/>
          </p:nvPr>
        </p:nvSpPr>
        <p:spPr>
          <a:xfrm>
            <a:off x="3023244" y="9875520"/>
            <a:ext cx="14156055" cy="18295622"/>
          </a:xfrm>
        </p:spPr>
        <p:txBody>
          <a:bodyPr/>
          <a:lstStyle>
            <a:lvl1pPr marL="0" indent="0">
              <a:buNone/>
              <a:defRPr sz="7681"/>
            </a:lvl1pPr>
            <a:lvl2pPr marL="2194769" indent="0">
              <a:buNone/>
              <a:defRPr sz="6721"/>
            </a:lvl2pPr>
            <a:lvl3pPr marL="4389538" indent="0">
              <a:buNone/>
              <a:defRPr sz="5760"/>
            </a:lvl3pPr>
            <a:lvl4pPr marL="6584307" indent="0">
              <a:buNone/>
              <a:defRPr sz="4801"/>
            </a:lvl4pPr>
            <a:lvl5pPr marL="8779076" indent="0">
              <a:buNone/>
              <a:defRPr sz="4801"/>
            </a:lvl5pPr>
            <a:lvl6pPr marL="10973845" indent="0">
              <a:buNone/>
              <a:defRPr sz="4801"/>
            </a:lvl6pPr>
            <a:lvl7pPr marL="13168614" indent="0">
              <a:buNone/>
              <a:defRPr sz="4801"/>
            </a:lvl7pPr>
            <a:lvl8pPr marL="15363383" indent="0">
              <a:buNone/>
              <a:defRPr sz="4801"/>
            </a:lvl8pPr>
            <a:lvl9pPr marL="17558152" indent="0">
              <a:buNone/>
              <a:defRPr sz="4801"/>
            </a:lvl9pPr>
          </a:lstStyle>
          <a:p>
            <a:pPr lvl="0"/>
            <a:r>
              <a:rPr lang="en-US"/>
              <a:t>Click to edit Master text styles</a:t>
            </a:r>
          </a:p>
        </p:txBody>
      </p:sp>
      <p:sp>
        <p:nvSpPr>
          <p:cNvPr id="5" name="Date Placeholder 4"/>
          <p:cNvSpPr>
            <a:spLocks noGrp="1"/>
          </p:cNvSpPr>
          <p:nvPr>
            <p:ph type="dt" sz="half" idx="10"/>
          </p:nvPr>
        </p:nvSpPr>
        <p:spPr/>
        <p:txBody>
          <a:bodyPr/>
          <a:lstStyle/>
          <a:p>
            <a:fld id="{EFD85BF5-5861-4FCD-BD1F-EFFA56B54D6C}"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4601-609D-4CD9-98D0-03FF1333FFD4}" type="slidenum">
              <a:rPr lang="en-US" smtClean="0"/>
              <a:t>‹#›</a:t>
            </a:fld>
            <a:endParaRPr lang="en-US"/>
          </a:p>
        </p:txBody>
      </p:sp>
    </p:spTree>
    <p:extLst>
      <p:ext uri="{BB962C8B-B14F-4D97-AF65-F5344CB8AC3E}">
        <p14:creationId xmlns:p14="http://schemas.microsoft.com/office/powerpoint/2010/main" val="220998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100000"/>
              </a:schemeClr>
            </a:gs>
            <a:gs pos="48000">
              <a:schemeClr val="tx2">
                <a:lumMod val="75000"/>
                <a:lumOff val="25000"/>
              </a:schemeClr>
            </a:gs>
            <a:gs pos="100000">
              <a:schemeClr val="accent1">
                <a:lumMod val="40000"/>
                <a:lumOff val="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8"/>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11"/>
            <a:ext cx="37856160" cy="208864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91"/>
            <a:ext cx="9875520" cy="1752598"/>
          </a:xfrm>
          <a:prstGeom prst="rect">
            <a:avLst/>
          </a:prstGeom>
        </p:spPr>
        <p:txBody>
          <a:bodyPr vert="horz" lIns="91440" tIns="45720" rIns="91440" bIns="45720" rtlCol="0" anchor="ctr"/>
          <a:lstStyle>
            <a:lvl1pPr algn="l">
              <a:defRPr sz="5760">
                <a:solidFill>
                  <a:schemeClr val="tx1">
                    <a:tint val="82000"/>
                  </a:schemeClr>
                </a:solidFill>
              </a:defRPr>
            </a:lvl1pPr>
          </a:lstStyle>
          <a:p>
            <a:fld id="{EFD85BF5-5861-4FCD-BD1F-EFFA56B54D6C}" type="datetimeFigureOut">
              <a:rPr lang="en-US" smtClean="0"/>
              <a:t>6/30/2024</a:t>
            </a:fld>
            <a:endParaRPr lang="en-US"/>
          </a:p>
        </p:txBody>
      </p:sp>
      <p:sp>
        <p:nvSpPr>
          <p:cNvPr id="5" name="Footer Placeholder 4"/>
          <p:cNvSpPr>
            <a:spLocks noGrp="1"/>
          </p:cNvSpPr>
          <p:nvPr>
            <p:ph type="ftr" sz="quarter" idx="3"/>
          </p:nvPr>
        </p:nvSpPr>
        <p:spPr>
          <a:xfrm>
            <a:off x="14538960" y="30510491"/>
            <a:ext cx="14813280" cy="1752598"/>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91"/>
            <a:ext cx="9875520" cy="1752598"/>
          </a:xfrm>
          <a:prstGeom prst="rect">
            <a:avLst/>
          </a:prstGeom>
        </p:spPr>
        <p:txBody>
          <a:bodyPr vert="horz" lIns="91440" tIns="45720" rIns="91440" bIns="45720" rtlCol="0" anchor="ctr"/>
          <a:lstStyle>
            <a:lvl1pPr algn="r">
              <a:defRPr sz="5760">
                <a:solidFill>
                  <a:schemeClr val="tx1">
                    <a:tint val="82000"/>
                  </a:schemeClr>
                </a:solidFill>
              </a:defRPr>
            </a:lvl1pPr>
          </a:lstStyle>
          <a:p>
            <a:fld id="{81C34601-609D-4CD9-98D0-03FF1333FFD4}" type="slidenum">
              <a:rPr lang="en-US" smtClean="0"/>
              <a:t>‹#›</a:t>
            </a:fld>
            <a:endParaRPr lang="en-US"/>
          </a:p>
        </p:txBody>
      </p:sp>
    </p:spTree>
    <p:extLst>
      <p:ext uri="{BB962C8B-B14F-4D97-AF65-F5344CB8AC3E}">
        <p14:creationId xmlns:p14="http://schemas.microsoft.com/office/powerpoint/2010/main" val="2860909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538" rtl="0" eaLnBrk="1" latinLnBrk="0" hangingPunct="1">
        <a:lnSpc>
          <a:spcPct val="90000"/>
        </a:lnSpc>
        <a:spcBef>
          <a:spcPct val="0"/>
        </a:spcBef>
        <a:buNone/>
        <a:defRPr sz="21122" kern="1200">
          <a:solidFill>
            <a:schemeClr val="tx1"/>
          </a:solidFill>
          <a:latin typeface="+mj-lt"/>
          <a:ea typeface="+mj-ea"/>
          <a:cs typeface="+mj-cs"/>
        </a:defRPr>
      </a:lvl1pPr>
    </p:titleStyle>
    <p:bodyStyle>
      <a:lvl1pPr marL="1097385" indent="-1097385" algn="l" defTabSz="4389538" rtl="0" eaLnBrk="1" latinLnBrk="0" hangingPunct="1">
        <a:lnSpc>
          <a:spcPct val="90000"/>
        </a:lnSpc>
        <a:spcBef>
          <a:spcPts val="4801"/>
        </a:spcBef>
        <a:buFont typeface="Arial" panose="020B0604020202020204" pitchFamily="34" charset="0"/>
        <a:buChar char="•"/>
        <a:defRPr sz="13441" kern="1200">
          <a:solidFill>
            <a:schemeClr val="tx1"/>
          </a:solidFill>
          <a:latin typeface="+mn-lt"/>
          <a:ea typeface="+mn-ea"/>
          <a:cs typeface="+mn-cs"/>
        </a:defRPr>
      </a:lvl1pPr>
      <a:lvl2pPr marL="3292153" indent="-1097385" algn="l" defTabSz="4389538" rtl="0" eaLnBrk="1" latinLnBrk="0" hangingPunct="1">
        <a:lnSpc>
          <a:spcPct val="90000"/>
        </a:lnSpc>
        <a:spcBef>
          <a:spcPts val="2400"/>
        </a:spcBef>
        <a:buFont typeface="Arial" panose="020B0604020202020204" pitchFamily="34" charset="0"/>
        <a:buChar char="•"/>
        <a:defRPr sz="11521" kern="1200">
          <a:solidFill>
            <a:schemeClr val="tx1"/>
          </a:solidFill>
          <a:latin typeface="+mn-lt"/>
          <a:ea typeface="+mn-ea"/>
          <a:cs typeface="+mn-cs"/>
        </a:defRPr>
      </a:lvl2pPr>
      <a:lvl3pPr marL="5486923" indent="-1097385" algn="l" defTabSz="4389538" rtl="0" eaLnBrk="1" latinLnBrk="0" hangingPunct="1">
        <a:lnSpc>
          <a:spcPct val="90000"/>
        </a:lnSpc>
        <a:spcBef>
          <a:spcPts val="2400"/>
        </a:spcBef>
        <a:buFont typeface="Arial" panose="020B0604020202020204" pitchFamily="34" charset="0"/>
        <a:buChar char="•"/>
        <a:defRPr sz="9601" kern="1200">
          <a:solidFill>
            <a:schemeClr val="tx1"/>
          </a:solidFill>
          <a:latin typeface="+mn-lt"/>
          <a:ea typeface="+mn-ea"/>
          <a:cs typeface="+mn-cs"/>
        </a:defRPr>
      </a:lvl3pPr>
      <a:lvl4pPr marL="7681691"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4pPr>
      <a:lvl5pPr marL="9876461"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5pPr>
      <a:lvl6pPr marL="12071229"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6pPr>
      <a:lvl7pPr marL="14265999"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7pPr>
      <a:lvl8pPr marL="16460768"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8pPr>
      <a:lvl9pPr marL="18655537" indent="-1097385" algn="l" defTabSz="4389538" rtl="0" eaLnBrk="1" latinLnBrk="0" hangingPunct="1">
        <a:lnSpc>
          <a:spcPct val="90000"/>
        </a:lnSpc>
        <a:spcBef>
          <a:spcPts val="2400"/>
        </a:spcBef>
        <a:buFont typeface="Arial" panose="020B0604020202020204" pitchFamily="34" charset="0"/>
        <a:buChar char="•"/>
        <a:defRPr sz="8641" kern="1200">
          <a:solidFill>
            <a:schemeClr val="tx1"/>
          </a:solidFill>
          <a:latin typeface="+mn-lt"/>
          <a:ea typeface="+mn-ea"/>
          <a:cs typeface="+mn-cs"/>
        </a:defRPr>
      </a:lvl9pPr>
    </p:bodyStyle>
    <p:otherStyle>
      <a:defPPr>
        <a:defRPr lang="en-US"/>
      </a:defPPr>
      <a:lvl1pPr marL="0" algn="l" defTabSz="4389538" rtl="0" eaLnBrk="1" latinLnBrk="0" hangingPunct="1">
        <a:defRPr sz="8641" kern="1200">
          <a:solidFill>
            <a:schemeClr val="tx1"/>
          </a:solidFill>
          <a:latin typeface="+mn-lt"/>
          <a:ea typeface="+mn-ea"/>
          <a:cs typeface="+mn-cs"/>
        </a:defRPr>
      </a:lvl1pPr>
      <a:lvl2pPr marL="2194769" algn="l" defTabSz="4389538" rtl="0" eaLnBrk="1" latinLnBrk="0" hangingPunct="1">
        <a:defRPr sz="8641" kern="1200">
          <a:solidFill>
            <a:schemeClr val="tx1"/>
          </a:solidFill>
          <a:latin typeface="+mn-lt"/>
          <a:ea typeface="+mn-ea"/>
          <a:cs typeface="+mn-cs"/>
        </a:defRPr>
      </a:lvl2pPr>
      <a:lvl3pPr marL="4389538" algn="l" defTabSz="4389538" rtl="0" eaLnBrk="1" latinLnBrk="0" hangingPunct="1">
        <a:defRPr sz="8641" kern="1200">
          <a:solidFill>
            <a:schemeClr val="tx1"/>
          </a:solidFill>
          <a:latin typeface="+mn-lt"/>
          <a:ea typeface="+mn-ea"/>
          <a:cs typeface="+mn-cs"/>
        </a:defRPr>
      </a:lvl3pPr>
      <a:lvl4pPr marL="6584307" algn="l" defTabSz="4389538" rtl="0" eaLnBrk="1" latinLnBrk="0" hangingPunct="1">
        <a:defRPr sz="8641" kern="1200">
          <a:solidFill>
            <a:schemeClr val="tx1"/>
          </a:solidFill>
          <a:latin typeface="+mn-lt"/>
          <a:ea typeface="+mn-ea"/>
          <a:cs typeface="+mn-cs"/>
        </a:defRPr>
      </a:lvl4pPr>
      <a:lvl5pPr marL="8779076" algn="l" defTabSz="4389538" rtl="0" eaLnBrk="1" latinLnBrk="0" hangingPunct="1">
        <a:defRPr sz="8641" kern="1200">
          <a:solidFill>
            <a:schemeClr val="tx1"/>
          </a:solidFill>
          <a:latin typeface="+mn-lt"/>
          <a:ea typeface="+mn-ea"/>
          <a:cs typeface="+mn-cs"/>
        </a:defRPr>
      </a:lvl5pPr>
      <a:lvl6pPr marL="10973845" algn="l" defTabSz="4389538" rtl="0" eaLnBrk="1" latinLnBrk="0" hangingPunct="1">
        <a:defRPr sz="8641" kern="1200">
          <a:solidFill>
            <a:schemeClr val="tx1"/>
          </a:solidFill>
          <a:latin typeface="+mn-lt"/>
          <a:ea typeface="+mn-ea"/>
          <a:cs typeface="+mn-cs"/>
        </a:defRPr>
      </a:lvl6pPr>
      <a:lvl7pPr marL="13168614" algn="l" defTabSz="4389538" rtl="0" eaLnBrk="1" latinLnBrk="0" hangingPunct="1">
        <a:defRPr sz="8641" kern="1200">
          <a:solidFill>
            <a:schemeClr val="tx1"/>
          </a:solidFill>
          <a:latin typeface="+mn-lt"/>
          <a:ea typeface="+mn-ea"/>
          <a:cs typeface="+mn-cs"/>
        </a:defRPr>
      </a:lvl7pPr>
      <a:lvl8pPr marL="15363383" algn="l" defTabSz="4389538" rtl="0" eaLnBrk="1" latinLnBrk="0" hangingPunct="1">
        <a:defRPr sz="8641" kern="1200">
          <a:solidFill>
            <a:schemeClr val="tx1"/>
          </a:solidFill>
          <a:latin typeface="+mn-lt"/>
          <a:ea typeface="+mn-ea"/>
          <a:cs typeface="+mn-cs"/>
        </a:defRPr>
      </a:lvl8pPr>
      <a:lvl9pPr marL="17558152" algn="l" defTabSz="4389538" rtl="0" eaLnBrk="1" latinLnBrk="0" hangingPunct="1">
        <a:defRPr sz="86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26" Type="http://schemas.openxmlformats.org/officeDocument/2006/relationships/image" Target="../media/image18.png"/><Relationship Id="rId3" Type="http://schemas.openxmlformats.org/officeDocument/2006/relationships/image" Target="../media/image1.png"/><Relationship Id="rId21" Type="http://schemas.openxmlformats.org/officeDocument/2006/relationships/image" Target="../media/image13.png"/><Relationship Id="rId7" Type="http://schemas.openxmlformats.org/officeDocument/2006/relationships/image" Target="../media/image5.png"/><Relationship Id="rId12" Type="http://schemas.openxmlformats.org/officeDocument/2006/relationships/image" Target="../media/image10.png"/><Relationship Id="rId25" Type="http://schemas.openxmlformats.org/officeDocument/2006/relationships/image" Target="../media/image17.png"/><Relationship Id="rId2" Type="http://schemas.openxmlformats.org/officeDocument/2006/relationships/notesSlide" Target="../notesSlides/notesSlide1.xml"/><Relationship Id="rId20" Type="http://schemas.openxmlformats.org/officeDocument/2006/relationships/image" Target="../media/image12.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6.png"/><Relationship Id="rId5" Type="http://schemas.openxmlformats.org/officeDocument/2006/relationships/image" Target="../media/image3.png"/><Relationship Id="rId23" Type="http://schemas.openxmlformats.org/officeDocument/2006/relationships/image" Target="../media/image15.png"/><Relationship Id="rId28"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1.png"/><Relationship Id="rId31" Type="http://schemas.openxmlformats.org/officeDocument/2006/relationships/image" Target="../media/image23.jpe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4.png"/><Relationship Id="rId27" Type="http://schemas.openxmlformats.org/officeDocument/2006/relationships/image" Target="../media/image19.png"/><Relationship Id="rId30"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48000">
              <a:schemeClr val="tx2">
                <a:lumMod val="75000"/>
                <a:lumOff val="25000"/>
              </a:schemeClr>
            </a:gs>
            <a:gs pos="100000">
              <a:schemeClr val="accent1">
                <a:lumMod val="40000"/>
                <a:lumOff val="60000"/>
              </a:schemeClr>
            </a:gs>
          </a:gsLst>
          <a:lin ang="16200000" scaled="1"/>
        </a:gra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2F39BCA-811C-CFC9-FE71-F4EC720CA9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9" t="1575"/>
          <a:stretch/>
        </p:blipFill>
        <p:spPr bwMode="auto">
          <a:xfrm>
            <a:off x="33122681" y="4649822"/>
            <a:ext cx="5222853" cy="375430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E2E7E8F-8340-85EB-840F-A191A8E970B6}"/>
              </a:ext>
            </a:extLst>
          </p:cNvPr>
          <p:cNvSpPr/>
          <p:nvPr/>
        </p:nvSpPr>
        <p:spPr>
          <a:xfrm>
            <a:off x="38333243" y="4659550"/>
            <a:ext cx="5305038" cy="39083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rgbClr val="000000"/>
                </a:solidFill>
                <a:latin typeface="Playfair Display" panose="00000500000000000000" pitchFamily="2" charset="0"/>
              </a:rPr>
              <a:t>In the </a:t>
            </a:r>
            <a:r>
              <a:rPr lang="en-US" sz="1600" b="1" dirty="0">
                <a:solidFill>
                  <a:srgbClr val="000000"/>
                </a:solidFill>
                <a:latin typeface="Playfair Display" panose="00000500000000000000" pitchFamily="2" charset="0"/>
              </a:rPr>
              <a:t>rotational assessment</a:t>
            </a:r>
            <a:r>
              <a:rPr lang="en-US" sz="1600" dirty="0">
                <a:solidFill>
                  <a:srgbClr val="000000"/>
                </a:solidFill>
                <a:latin typeface="Playfair Display" panose="00000500000000000000" pitchFamily="2" charset="0"/>
              </a:rPr>
              <a:t>, the three-wheel odometry consisted of the greatest efficiency, followed by the two-wheel odometry, and the robot encoders. However, the two-wheel odometry &amp; IMU Gyro consisted of the greatest consistency. This was primarily due to the utilization of the gyroscope in which it consisted of internal consistency. Within the </a:t>
            </a:r>
            <a:r>
              <a:rPr lang="en-US" sz="1600" b="1" dirty="0">
                <a:solidFill>
                  <a:srgbClr val="000000"/>
                </a:solidFill>
                <a:latin typeface="Playfair Display" panose="00000500000000000000" pitchFamily="2" charset="0"/>
              </a:rPr>
              <a:t>line pathing assessment</a:t>
            </a:r>
            <a:r>
              <a:rPr lang="en-US" sz="1600" dirty="0">
                <a:solidFill>
                  <a:srgbClr val="000000"/>
                </a:solidFill>
                <a:latin typeface="Playfair Display" panose="00000500000000000000" pitchFamily="2" charset="0"/>
              </a:rPr>
              <a:t>, the three-wheel odometry consisted of the greatest efficiency, followed by two-wheel odometry &amp; IMU, and the robot encoders. This projection accuracy in this longitudinal trajectory may have been due to the three-wheel odometry consisting of two parallel odometry pods attaining longitudinal data. However, the IMU Gyro consisted of influence thus indicating its inabilities. Similarly, the robot encoders may have</a:t>
            </a:r>
            <a:endParaRPr lang="en-US" sz="1600" dirty="0">
              <a:solidFill>
                <a:schemeClr val="tx1"/>
              </a:solidFill>
              <a:latin typeface="Playfair Display" panose="00000500000000000000" pitchFamily="2" charset="0"/>
            </a:endParaRPr>
          </a:p>
        </p:txBody>
      </p:sp>
      <p:sp>
        <p:nvSpPr>
          <p:cNvPr id="4" name="Rectangle 3">
            <a:extLst>
              <a:ext uri="{FF2B5EF4-FFF2-40B4-BE49-F238E27FC236}">
                <a16:creationId xmlns:a16="http://schemas.microsoft.com/office/drawing/2014/main" id="{AD957682-CE22-18A8-AFC5-98E08169A722}"/>
              </a:ext>
            </a:extLst>
          </p:cNvPr>
          <p:cNvSpPr/>
          <p:nvPr/>
        </p:nvSpPr>
        <p:spPr>
          <a:xfrm>
            <a:off x="0" y="3"/>
            <a:ext cx="43891200" cy="2786743"/>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6700" dirty="0">
                <a:latin typeface="Amasis MT Pro Medium" panose="02040604050005020304" pitchFamily="18" charset="0"/>
              </a:rPr>
              <a:t>Utilizing Differentiated Kinematic Sensors to Assess &amp; Enhance the Accuracy of a Robot in an Autonomous State</a:t>
            </a:r>
          </a:p>
          <a:p>
            <a:pPr algn="ctr"/>
            <a:r>
              <a:rPr lang="en-US" sz="4399" dirty="0">
                <a:latin typeface="Amasis MT Pro Medium" panose="02040604050005020304" pitchFamily="18" charset="0"/>
              </a:rPr>
              <a:t>Arjun Ganesan | Class of 2027 | Robot Kinematics &amp; Control Theory</a:t>
            </a:r>
          </a:p>
        </p:txBody>
      </p:sp>
      <p:sp>
        <p:nvSpPr>
          <p:cNvPr id="2" name="Rectangle 1">
            <a:extLst>
              <a:ext uri="{FF2B5EF4-FFF2-40B4-BE49-F238E27FC236}">
                <a16:creationId xmlns:a16="http://schemas.microsoft.com/office/drawing/2014/main" id="{C134D882-46E0-C19C-BEBF-573A40B84B78}"/>
              </a:ext>
            </a:extLst>
          </p:cNvPr>
          <p:cNvSpPr/>
          <p:nvPr/>
        </p:nvSpPr>
        <p:spPr>
          <a:xfrm>
            <a:off x="33118161" y="28835925"/>
            <a:ext cx="10519465" cy="1312103"/>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Key References</a:t>
            </a:r>
          </a:p>
        </p:txBody>
      </p:sp>
      <p:sp>
        <p:nvSpPr>
          <p:cNvPr id="3" name="Rectangle 2">
            <a:extLst>
              <a:ext uri="{FF2B5EF4-FFF2-40B4-BE49-F238E27FC236}">
                <a16:creationId xmlns:a16="http://schemas.microsoft.com/office/drawing/2014/main" id="{F9D75F78-2A3E-0D1D-A3E4-985C66E59CA1}"/>
              </a:ext>
            </a:extLst>
          </p:cNvPr>
          <p:cNvSpPr/>
          <p:nvPr/>
        </p:nvSpPr>
        <p:spPr>
          <a:xfrm>
            <a:off x="33120715" y="2989111"/>
            <a:ext cx="10521948" cy="167960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Assessment of Data</a:t>
            </a:r>
          </a:p>
        </p:txBody>
      </p:sp>
      <p:sp>
        <p:nvSpPr>
          <p:cNvPr id="7" name="Rectangle 6">
            <a:extLst>
              <a:ext uri="{FF2B5EF4-FFF2-40B4-BE49-F238E27FC236}">
                <a16:creationId xmlns:a16="http://schemas.microsoft.com/office/drawing/2014/main" id="{D4458607-B624-DA04-C322-577ECC52F88F}"/>
              </a:ext>
            </a:extLst>
          </p:cNvPr>
          <p:cNvSpPr/>
          <p:nvPr/>
        </p:nvSpPr>
        <p:spPr>
          <a:xfrm>
            <a:off x="11031166" y="3014312"/>
            <a:ext cx="21515759" cy="167960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Methodology</a:t>
            </a:r>
          </a:p>
        </p:txBody>
      </p:sp>
      <p:sp>
        <p:nvSpPr>
          <p:cNvPr id="6" name="Rectangle 5">
            <a:extLst>
              <a:ext uri="{FF2B5EF4-FFF2-40B4-BE49-F238E27FC236}">
                <a16:creationId xmlns:a16="http://schemas.microsoft.com/office/drawing/2014/main" id="{24AD02D7-F683-ABC7-DC81-E2E3A169EEC0}"/>
              </a:ext>
            </a:extLst>
          </p:cNvPr>
          <p:cNvSpPr/>
          <p:nvPr/>
        </p:nvSpPr>
        <p:spPr>
          <a:xfrm>
            <a:off x="33118425" y="30139341"/>
            <a:ext cx="10519203" cy="26023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ts val="1800"/>
              </a:lnSpc>
            </a:pPr>
            <a:r>
              <a:rPr lang="en-US" sz="1250" i="1" dirty="0">
                <a:solidFill>
                  <a:schemeClr val="tx1"/>
                </a:solidFill>
                <a:latin typeface="Playfair Display" panose="00000500000000000000" pitchFamily="2" charset="0"/>
              </a:rPr>
              <a:t>All depictions, unless it consists of a specified citation, were composed by the student researcher.</a:t>
            </a:r>
          </a:p>
          <a:p>
            <a:pPr algn="ctr">
              <a:lnSpc>
                <a:spcPts val="1800"/>
              </a:lnSpc>
            </a:pP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FTC Team 22377 The </a:t>
            </a:r>
            <a:r>
              <a:rPr kumimoji="0" lang="en-US" altLang="en-US" sz="1250" b="0" i="0" u="none" strike="noStrike" cap="none" normalizeH="0" baseline="0" dirty="0" err="1">
                <a:ln>
                  <a:noFill/>
                </a:ln>
                <a:solidFill>
                  <a:schemeClr val="tx1"/>
                </a:solidFill>
                <a:effectLst/>
                <a:latin typeface="Playfair Display" panose="00000500000000000000" pitchFamily="2" charset="0"/>
                <a:cs typeface="Times New Roman" panose="02020603050405020304" pitchFamily="18" charset="0"/>
              </a:rPr>
              <a:t>Sigmacorns</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(2023). </a:t>
            </a: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Feedforward Control - CTRL ALT FTC</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Ctrlaltftc.com. https://www.ctrlaltftc.com/feedforward-control</a:t>
            </a:r>
            <a:endParaRPr lang="en-US" sz="1250" i="1" dirty="0">
              <a:solidFill>
                <a:schemeClr val="tx1"/>
              </a:solidFill>
              <a:latin typeface="Playfair Display" panose="00000500000000000000" pitchFamily="2" charset="0"/>
            </a:endParaRPr>
          </a:p>
          <a:p>
            <a:pPr algn="ctr">
              <a:lnSpc>
                <a:spcPts val="1800"/>
              </a:lnSpc>
            </a:pP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Tom, Abigail, Justin, Frank, Nathanael, &amp; Davy. (2024). </a:t>
            </a: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Odometry</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Game Manual 0. https://gm0.org/en/latest/docs/software/concepts/odometry.html</a:t>
            </a:r>
            <a:endParaRPr lang="en-US" sz="1250" i="1" dirty="0">
              <a:solidFill>
                <a:schemeClr val="tx1"/>
              </a:solidFill>
              <a:latin typeface="Playfair Display" panose="00000500000000000000" pitchFamily="2" charset="0"/>
            </a:endParaRPr>
          </a:p>
          <a:p>
            <a:pPr algn="ctr">
              <a:lnSpc>
                <a:spcPts val="1800"/>
              </a:lnSpc>
            </a:pP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Kinematics | Road Runner</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(2020, June 8). Gitbook.io. https://acme-robotics.gitbook.io/road-runner/tour/kinematics</a:t>
            </a:r>
            <a:endParaRPr lang="en-US" sz="1250" dirty="0">
              <a:solidFill>
                <a:schemeClr val="tx1"/>
              </a:solidFill>
              <a:latin typeface="Playfair Display" panose="00000500000000000000" pitchFamily="2" charset="0"/>
            </a:endParaRPr>
          </a:p>
          <a:p>
            <a:pPr algn="ctr">
              <a:lnSpc>
                <a:spcPts val="1800"/>
              </a:lnSpc>
            </a:pP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Learn Road Runner</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(2024). Learnroadrunner.com. https://learnroadrunner.com/quickstart-overview.html#what-s-feedforward</a:t>
            </a:r>
            <a:r>
              <a:rPr lang="en-US" sz="1250" dirty="0">
                <a:solidFill>
                  <a:schemeClr val="tx1"/>
                </a:solidFill>
                <a:latin typeface="Playfair Display" panose="00000500000000000000" pitchFamily="2" charset="0"/>
              </a:rPr>
              <a:t> </a:t>
            </a:r>
          </a:p>
          <a:p>
            <a:pPr algn="ctr">
              <a:lnSpc>
                <a:spcPts val="1800"/>
              </a:lnSpc>
            </a:pP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Odometry | v2.0.0 | </a:t>
            </a:r>
            <a:r>
              <a:rPr kumimoji="0" lang="en-US" altLang="en-US" sz="1250" b="0" i="1" u="none" strike="noStrike" cap="none" normalizeH="0" baseline="0" dirty="0" err="1">
                <a:ln>
                  <a:noFill/>
                </a:ln>
                <a:solidFill>
                  <a:schemeClr val="tx1"/>
                </a:solidFill>
                <a:effectLst/>
                <a:latin typeface="Playfair Display" panose="00000500000000000000" pitchFamily="2" charset="0"/>
                <a:cs typeface="Times New Roman" panose="02020603050405020304" pitchFamily="18" charset="0"/>
              </a:rPr>
              <a:t>FTCLib</a:t>
            </a: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Docs</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(2022, February 22). Ftclib.org. https://docs.ftclib.org/ftclib/v/v2.0.0/kinematics/odometry</a:t>
            </a:r>
            <a:endParaRPr lang="en-US" sz="1250" dirty="0">
              <a:solidFill>
                <a:schemeClr val="tx1"/>
              </a:solidFill>
              <a:latin typeface="Playfair Display" panose="00000500000000000000" pitchFamily="2" charset="0"/>
            </a:endParaRPr>
          </a:p>
          <a:p>
            <a:pPr algn="ctr">
              <a:lnSpc>
                <a:spcPts val="1800"/>
              </a:lnSpc>
            </a:pPr>
            <a:r>
              <a:rPr kumimoji="0" lang="en-US" altLang="en-US" sz="1250" b="0" i="0" u="none" strike="noStrike" cap="none" normalizeH="0" baseline="0" dirty="0" err="1">
                <a:ln>
                  <a:noFill/>
                </a:ln>
                <a:solidFill>
                  <a:schemeClr val="tx1"/>
                </a:solidFill>
                <a:effectLst/>
                <a:latin typeface="Playfair Display" panose="00000500000000000000" pitchFamily="2" charset="0"/>
                <a:cs typeface="Times New Roman" panose="02020603050405020304" pitchFamily="18" charset="0"/>
              </a:rPr>
              <a:t>Veness</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T. (2017). </a:t>
            </a: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Controls Engineering in the FIRST Robotics Competition Graduate-level control theory for high schoolers</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https://file.tavsys.net/control/controls-engineering-in-frc.pdf</a:t>
            </a:r>
            <a:endParaRPr lang="en-US" sz="1250" dirty="0">
              <a:solidFill>
                <a:schemeClr val="tx1"/>
              </a:solidFill>
              <a:latin typeface="Playfair Display" panose="00000500000000000000" pitchFamily="2" charset="0"/>
            </a:endParaRPr>
          </a:p>
          <a:p>
            <a:pPr algn="ctr">
              <a:lnSpc>
                <a:spcPts val="1800"/>
              </a:lnSpc>
            </a:pPr>
            <a:r>
              <a:rPr kumimoji="0" lang="en-US" altLang="en-US" sz="1250" b="0" i="1"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Paper: Implementation of the Adaptive Pure Pursuit Controller</a:t>
            </a:r>
            <a:r>
              <a:rPr kumimoji="0" lang="en-US" altLang="en-US" sz="1250" b="0" i="0" u="none" strike="noStrike" cap="none" normalizeH="0" baseline="0" dirty="0">
                <a:ln>
                  <a:noFill/>
                </a:ln>
                <a:solidFill>
                  <a:schemeClr val="tx1"/>
                </a:solidFill>
                <a:effectLst/>
                <a:latin typeface="Playfair Display" panose="00000500000000000000" pitchFamily="2" charset="0"/>
                <a:cs typeface="Times New Roman" panose="02020603050405020304" pitchFamily="18" charset="0"/>
              </a:rPr>
              <a:t>. (2018, August 11). Chief Delphi. https://www.chiefdelphi.com/t/paper-implementation-of-the-adaptive-pure-pursuit-controller/166552</a:t>
            </a:r>
            <a:endParaRPr kumimoji="0" lang="en-US" altLang="en-US" sz="1250" b="0" i="0" u="none" strike="noStrike" cap="none" normalizeH="0" baseline="0" dirty="0">
              <a:ln>
                <a:noFill/>
              </a:ln>
              <a:solidFill>
                <a:schemeClr val="tx1"/>
              </a:solidFill>
              <a:effectLst/>
              <a:latin typeface="Playfair Display" panose="00000500000000000000" pitchFamily="2" charset="0"/>
            </a:endParaRPr>
          </a:p>
          <a:p>
            <a:pPr algn="ctr"/>
            <a:endParaRPr lang="en-US" sz="1250" dirty="0">
              <a:solidFill>
                <a:schemeClr val="tx1"/>
              </a:solidFill>
              <a:latin typeface="Playfair Display" panose="00000500000000000000" pitchFamily="2" charset="0"/>
            </a:endParaRPr>
          </a:p>
        </p:txBody>
      </p:sp>
      <p:sp>
        <p:nvSpPr>
          <p:cNvPr id="8" name="Rectangle 7">
            <a:extLst>
              <a:ext uri="{FF2B5EF4-FFF2-40B4-BE49-F238E27FC236}">
                <a16:creationId xmlns:a16="http://schemas.microsoft.com/office/drawing/2014/main" id="{7D6C4543-D46C-6DE9-D82D-66591A3D9333}"/>
              </a:ext>
            </a:extLst>
          </p:cNvPr>
          <p:cNvSpPr/>
          <p:nvPr/>
        </p:nvSpPr>
        <p:spPr>
          <a:xfrm>
            <a:off x="269715" y="4341756"/>
            <a:ext cx="10301215" cy="40915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rgbClr val="000000"/>
                </a:solidFill>
                <a:latin typeface="Playfair Display" panose="00000500000000000000" pitchFamily="2" charset="0"/>
              </a:rPr>
              <a:t>As the field of automation in correspondence to kinematics is increasing its prominence among automobiles and intelligent machines, this research paper conveys the influence of three primary kinematic sensor arrays, four-wheel drive encoders, two-wheel odometry &amp; IMU Gyro, and three-wheel odometry, on the accuracy of an autonomous robot to attain its reference position. This was assessed through three primary kinematic procedures: a 360</a:t>
            </a:r>
            <a:r>
              <a:rPr lang="en-US" sz="1600" baseline="30000" dirty="0">
                <a:solidFill>
                  <a:srgbClr val="000000"/>
                </a:solidFill>
                <a:latin typeface="Playfair Display" panose="00000500000000000000" pitchFamily="2" charset="0"/>
              </a:rPr>
              <a:t>0</a:t>
            </a:r>
            <a:r>
              <a:rPr lang="en-US" sz="1600" dirty="0">
                <a:solidFill>
                  <a:srgbClr val="000000"/>
                </a:solidFill>
                <a:latin typeface="Playfair Display" panose="00000500000000000000" pitchFamily="2" charset="0"/>
              </a:rPr>
              <a:t> rotational assessment, straight 152.4 cm line assessment, and a spline curve assessment, integrating both components into one primary nonlinear curvature trajectory resembling that of an “S” shape. These pathing movements were pursued through two primary algorithms: feedforward projection and PID mitigation. In addition, attaining the alteration in position, or Pose, was attained through integrating differential equations referred to as Pose Exponentials. The obtained data corresponded to the hypothesis, denoting the three-wheel odometry consisted of the greatest accuracy, followed by two-wheel odometry and four drive encoders. This was primarily due to the ideals of tractions and data reliance regarding the odometry wheels and its capability of pursuing these complex trajectories. Similarly, due to dead wheel documentation, the odometry variables consisted of the ability of course correct, indicating it retained its position regardless of external forces. Thus, this study has introduced significant insights in the field of control theory and kinematics and consists of a multitude of enhancements regarding AI, external sensors, and algorithmic interfaces to advance automated kinematics within technological society.</a:t>
            </a:r>
            <a:endParaRPr lang="en-US" sz="1600" dirty="0">
              <a:solidFill>
                <a:schemeClr val="tx1"/>
              </a:solidFill>
              <a:latin typeface="Playfair Display" panose="00000500000000000000" pitchFamily="2" charset="0"/>
            </a:endParaRPr>
          </a:p>
        </p:txBody>
      </p:sp>
      <p:sp>
        <p:nvSpPr>
          <p:cNvPr id="9" name="Rectangle 8">
            <a:extLst>
              <a:ext uri="{FF2B5EF4-FFF2-40B4-BE49-F238E27FC236}">
                <a16:creationId xmlns:a16="http://schemas.microsoft.com/office/drawing/2014/main" id="{0172AB60-0B87-B2C2-247B-42C65FF7C55B}"/>
              </a:ext>
            </a:extLst>
          </p:cNvPr>
          <p:cNvSpPr/>
          <p:nvPr/>
        </p:nvSpPr>
        <p:spPr>
          <a:xfrm>
            <a:off x="11029950" y="4667251"/>
            <a:ext cx="21518799" cy="120154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1" name="Rectangle 10">
            <a:extLst>
              <a:ext uri="{FF2B5EF4-FFF2-40B4-BE49-F238E27FC236}">
                <a16:creationId xmlns:a16="http://schemas.microsoft.com/office/drawing/2014/main" id="{AB5C72B4-6538-3387-F2BE-4D71FF8BE5C3}"/>
              </a:ext>
            </a:extLst>
          </p:cNvPr>
          <p:cNvSpPr/>
          <p:nvPr/>
        </p:nvSpPr>
        <p:spPr>
          <a:xfrm>
            <a:off x="269715" y="8412480"/>
            <a:ext cx="10301215" cy="170565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000" dirty="0">
                <a:latin typeface="Amasis MT Pro Medium"/>
              </a:rPr>
              <a:t>Relevance &amp; Application to Society</a:t>
            </a:r>
            <a:endParaRPr lang="en-US" sz="5000" dirty="0">
              <a:latin typeface="Amasis MT Pro Medium" panose="02040604050005020304" pitchFamily="18" charset="0"/>
            </a:endParaRPr>
          </a:p>
        </p:txBody>
      </p:sp>
      <p:sp>
        <p:nvSpPr>
          <p:cNvPr id="16" name="Rectangle 15">
            <a:extLst>
              <a:ext uri="{FF2B5EF4-FFF2-40B4-BE49-F238E27FC236}">
                <a16:creationId xmlns:a16="http://schemas.microsoft.com/office/drawing/2014/main" id="{4C556E3E-98A6-AAE8-1CDB-2E8CB9809FDD}"/>
              </a:ext>
            </a:extLst>
          </p:cNvPr>
          <p:cNvSpPr/>
          <p:nvPr/>
        </p:nvSpPr>
        <p:spPr>
          <a:xfrm>
            <a:off x="269715" y="10111027"/>
            <a:ext cx="10301215" cy="13426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rgbClr val="000000"/>
                </a:solidFill>
                <a:latin typeface="Playfair Display" panose="00000500000000000000" pitchFamily="2" charset="0"/>
              </a:rPr>
              <a:t>As technological society is advancing through intelligent machines, primarily exemplified through the automobile industry, the primary objective is to attain the greatest accuracy regarding the utilization of sensors and software algorithms. As progression occurs in automated machines, primarily through kinematics and motion profiling, we must assess the ability to attain the greatest accuracy from the reference position to true position to further enhance these subsystems that are increasing their prominence in society.</a:t>
            </a:r>
            <a:endParaRPr lang="en-US" sz="1600" dirty="0"/>
          </a:p>
        </p:txBody>
      </p:sp>
      <p:sp>
        <p:nvSpPr>
          <p:cNvPr id="17" name="Rectangle 16">
            <a:extLst>
              <a:ext uri="{FF2B5EF4-FFF2-40B4-BE49-F238E27FC236}">
                <a16:creationId xmlns:a16="http://schemas.microsoft.com/office/drawing/2014/main" id="{D6521631-0EEF-97D0-1339-542692AF7F5F}"/>
              </a:ext>
            </a:extLst>
          </p:cNvPr>
          <p:cNvSpPr/>
          <p:nvPr/>
        </p:nvSpPr>
        <p:spPr>
          <a:xfrm>
            <a:off x="269405" y="19327390"/>
            <a:ext cx="10299698" cy="149682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Foundations of Kinematics</a:t>
            </a:r>
          </a:p>
        </p:txBody>
      </p:sp>
      <p:sp>
        <p:nvSpPr>
          <p:cNvPr id="18" name="Rectangle 17">
            <a:extLst>
              <a:ext uri="{FF2B5EF4-FFF2-40B4-BE49-F238E27FC236}">
                <a16:creationId xmlns:a16="http://schemas.microsoft.com/office/drawing/2014/main" id="{DC9C19AF-BD83-D1B2-C81A-1EFE66D5D07C}"/>
              </a:ext>
            </a:extLst>
          </p:cNvPr>
          <p:cNvSpPr/>
          <p:nvPr/>
        </p:nvSpPr>
        <p:spPr>
          <a:xfrm>
            <a:off x="277090" y="3013595"/>
            <a:ext cx="10282192" cy="1318151"/>
          </a:xfrm>
          <a:prstGeom prst="rect">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Abstract</a:t>
            </a:r>
          </a:p>
        </p:txBody>
      </p:sp>
      <p:sp>
        <p:nvSpPr>
          <p:cNvPr id="20" name="Rectangle 19">
            <a:extLst>
              <a:ext uri="{FF2B5EF4-FFF2-40B4-BE49-F238E27FC236}">
                <a16:creationId xmlns:a16="http://schemas.microsoft.com/office/drawing/2014/main" id="{2064163B-F480-60C1-D06D-09CDE28E1381}"/>
              </a:ext>
            </a:extLst>
          </p:cNvPr>
          <p:cNvSpPr/>
          <p:nvPr/>
        </p:nvSpPr>
        <p:spPr>
          <a:xfrm>
            <a:off x="266700" y="20738805"/>
            <a:ext cx="10302402" cy="120133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sz="1600" dirty="0">
              <a:solidFill>
                <a:srgbClr val="000000"/>
              </a:solidFill>
              <a:latin typeface="Playfair Display" panose="00000500000000000000" pitchFamily="2" charset="0"/>
            </a:endParaRPr>
          </a:p>
        </p:txBody>
      </p:sp>
      <p:sp>
        <p:nvSpPr>
          <p:cNvPr id="21" name="Rectangle 20">
            <a:extLst>
              <a:ext uri="{FF2B5EF4-FFF2-40B4-BE49-F238E27FC236}">
                <a16:creationId xmlns:a16="http://schemas.microsoft.com/office/drawing/2014/main" id="{7B172EDF-A53C-6677-5591-94946066C03A}"/>
              </a:ext>
            </a:extLst>
          </p:cNvPr>
          <p:cNvSpPr/>
          <p:nvPr/>
        </p:nvSpPr>
        <p:spPr>
          <a:xfrm>
            <a:off x="11025963" y="16686322"/>
            <a:ext cx="21523160" cy="1577581"/>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Data Results</a:t>
            </a:r>
          </a:p>
        </p:txBody>
      </p:sp>
      <p:sp>
        <p:nvSpPr>
          <p:cNvPr id="23" name="Rectangle 22">
            <a:extLst>
              <a:ext uri="{FF2B5EF4-FFF2-40B4-BE49-F238E27FC236}">
                <a16:creationId xmlns:a16="http://schemas.microsoft.com/office/drawing/2014/main" id="{7A048573-8999-8658-365B-9C85AB32AF70}"/>
              </a:ext>
            </a:extLst>
          </p:cNvPr>
          <p:cNvSpPr/>
          <p:nvPr/>
        </p:nvSpPr>
        <p:spPr>
          <a:xfrm>
            <a:off x="33122682" y="13320713"/>
            <a:ext cx="10515600" cy="138382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Conclusion</a:t>
            </a:r>
          </a:p>
        </p:txBody>
      </p:sp>
      <p:sp>
        <p:nvSpPr>
          <p:cNvPr id="24" name="Rectangle 23">
            <a:extLst>
              <a:ext uri="{FF2B5EF4-FFF2-40B4-BE49-F238E27FC236}">
                <a16:creationId xmlns:a16="http://schemas.microsoft.com/office/drawing/2014/main" id="{A491EF2D-771B-D226-28E4-AFF43CFFF1A1}"/>
              </a:ext>
            </a:extLst>
          </p:cNvPr>
          <p:cNvSpPr/>
          <p:nvPr/>
        </p:nvSpPr>
        <p:spPr>
          <a:xfrm>
            <a:off x="33122681" y="14698437"/>
            <a:ext cx="10518347" cy="34728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rgbClr val="000000"/>
                </a:solidFill>
                <a:latin typeface="Playfair Display" panose="00000500000000000000" pitchFamily="2" charset="0"/>
              </a:rPr>
              <a:t>Through extensive research and interpretation, the data and its assessment corresponded to the hypothesis in which the </a:t>
            </a:r>
            <a:r>
              <a:rPr lang="en-US" sz="1600" b="1" dirty="0">
                <a:solidFill>
                  <a:srgbClr val="000000"/>
                </a:solidFill>
                <a:latin typeface="Playfair Display" panose="00000500000000000000" pitchFamily="2" charset="0"/>
              </a:rPr>
              <a:t>three-wheel odometry was the most efficient</a:t>
            </a:r>
            <a:r>
              <a:rPr lang="en-US" sz="1600" dirty="0">
                <a:solidFill>
                  <a:srgbClr val="000000"/>
                </a:solidFill>
                <a:latin typeface="Playfair Display" panose="00000500000000000000" pitchFamily="2" charset="0"/>
              </a:rPr>
              <a:t>, primarily due to its immense data reliance and physical integration, followed by two-wheel odometry &amp; IMU Gyro, primarily due to its relatively less data reliance though consistency in rotational error, and the robot drive encoders, primarily due to its lack of tension regarding the drive wheels to introduce drift and complications that were substantiated through the complex spline, indicating its lacked the capacity to project these curvature trajectories. This has introduced substantial insights to the field of kinematics through the utilization of feedforward projection and PID in conjunction with these kinematic sensors. In addition, due to the ability of odometry modules to pursue </a:t>
            </a:r>
            <a:r>
              <a:rPr lang="en-US" sz="1600" b="1" dirty="0">
                <a:solidFill>
                  <a:srgbClr val="000000"/>
                </a:solidFill>
                <a:latin typeface="Playfair Display" panose="00000500000000000000" pitchFamily="2" charset="0"/>
              </a:rPr>
              <a:t>course correct </a:t>
            </a:r>
            <a:r>
              <a:rPr lang="en-US" sz="1600" dirty="0">
                <a:solidFill>
                  <a:srgbClr val="000000"/>
                </a:solidFill>
                <a:latin typeface="Playfair Display" panose="00000500000000000000" pitchFamily="2" charset="0"/>
              </a:rPr>
              <a:t>in addition to defy the second law of thermodynamics, trajectories can significantly increase their accuracy regardless of external forces to further simulate ideals within society. In addition, both the two-wheel odometry &amp; IMU gyro and three-wheel odometry exemplified and surpassed the engineering and scientific objective of this research study. Holistically, this study has substantially exemplified the ideals of kinematics in addition to its effectivity and its enhancements previously denoted may alter and advance the field of kinematics and society itself to its greatest extent.</a:t>
            </a:r>
            <a:endParaRPr lang="en-US" sz="1600" dirty="0"/>
          </a:p>
        </p:txBody>
      </p:sp>
      <p:sp>
        <p:nvSpPr>
          <p:cNvPr id="25" name="Rectangle 24">
            <a:extLst>
              <a:ext uri="{FF2B5EF4-FFF2-40B4-BE49-F238E27FC236}">
                <a16:creationId xmlns:a16="http://schemas.microsoft.com/office/drawing/2014/main" id="{01DF7CF9-BD34-B5DF-0292-46D9CE0804E0}"/>
              </a:ext>
            </a:extLst>
          </p:cNvPr>
          <p:cNvSpPr/>
          <p:nvPr/>
        </p:nvSpPr>
        <p:spPr>
          <a:xfrm>
            <a:off x="33118185" y="18170637"/>
            <a:ext cx="10520603" cy="158897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Future Advancements</a:t>
            </a:r>
          </a:p>
        </p:txBody>
      </p:sp>
      <p:sp>
        <p:nvSpPr>
          <p:cNvPr id="40" name="Rectangle 39">
            <a:extLst>
              <a:ext uri="{FF2B5EF4-FFF2-40B4-BE49-F238E27FC236}">
                <a16:creationId xmlns:a16="http://schemas.microsoft.com/office/drawing/2014/main" id="{B6DB2179-61BD-D618-4F8C-99E2986F519C}"/>
              </a:ext>
            </a:extLst>
          </p:cNvPr>
          <p:cNvSpPr/>
          <p:nvPr/>
        </p:nvSpPr>
        <p:spPr>
          <a:xfrm>
            <a:off x="11008685" y="18227824"/>
            <a:ext cx="21519891" cy="144864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C0950A6-EED2-172D-ABDF-830E37044F9E}"/>
              </a:ext>
            </a:extLst>
          </p:cNvPr>
          <p:cNvSpPr/>
          <p:nvPr/>
        </p:nvSpPr>
        <p:spPr>
          <a:xfrm>
            <a:off x="33118185" y="19748820"/>
            <a:ext cx="10519442" cy="9092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chemeClr val="tx1"/>
                </a:solidFill>
                <a:latin typeface="Playfair Display" panose="00000500000000000000" pitchFamily="2" charset="0"/>
              </a:rPr>
              <a:t>Though this study has introduced a multitude of insights regarding the accuracy and application of kinematics and control theory within robotic intelligent machines, there are a plethora of apparent limitations and advancements to increase the efficiency and enhance these robotic interfaces. </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b="1" dirty="0">
                <a:solidFill>
                  <a:schemeClr val="tx1"/>
                </a:solidFill>
                <a:latin typeface="Playfair Display" panose="00000500000000000000" pitchFamily="2" charset="0"/>
              </a:rPr>
              <a:t>Feedforward and PID algorithms </a:t>
            </a:r>
            <a:r>
              <a:rPr lang="en-US" sz="1600" dirty="0">
                <a:solidFill>
                  <a:schemeClr val="tx1"/>
                </a:solidFill>
                <a:latin typeface="Playfair Display" panose="00000500000000000000" pitchFamily="2" charset="0"/>
              </a:rPr>
              <a:t>consisted of robustness though these were relatively simple algorithms and may be enhanced through optimizing these algorithms in addition to integrating greater algorithms and software enhancements regarding Kalman filter and similar methods to further contribute to this accuracy</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These algorithms consisted of </a:t>
            </a:r>
            <a:r>
              <a:rPr lang="en-US" sz="1600" b="1" dirty="0">
                <a:solidFill>
                  <a:schemeClr val="tx1"/>
                </a:solidFill>
                <a:latin typeface="Playfair Display" panose="00000500000000000000" pitchFamily="2" charset="0"/>
              </a:rPr>
              <a:t>manual tuning procedures</a:t>
            </a:r>
            <a:r>
              <a:rPr lang="en-US" sz="1600" dirty="0">
                <a:solidFill>
                  <a:schemeClr val="tx1"/>
                </a:solidFill>
                <a:latin typeface="Playfair Display" panose="00000500000000000000" pitchFamily="2" charset="0"/>
              </a:rPr>
              <a:t> due to specificity of algorithms and with the robot regarding mass thus introducing susceptibility to human error within the sensor accuracy and interpretation in which tuning may continue to occur further and continuously to contribute to the greatest accuracy</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The software interfaces in which these algorithms and pathing libraries were implemented to correspond to the robot’s kinematic profiling were referred to as the </a:t>
            </a:r>
            <a:r>
              <a:rPr lang="en-US" sz="1600" b="1" dirty="0">
                <a:solidFill>
                  <a:schemeClr val="tx1"/>
                </a:solidFill>
                <a:latin typeface="Playfair Display" panose="00000500000000000000" pitchFamily="2" charset="0"/>
              </a:rPr>
              <a:t>Control &amp; Expansion Hub </a:t>
            </a:r>
            <a:r>
              <a:rPr lang="en-US" sz="1600" dirty="0">
                <a:solidFill>
                  <a:schemeClr val="tx1"/>
                </a:solidFill>
                <a:latin typeface="Playfair Display" panose="00000500000000000000" pitchFamily="2" charset="0"/>
              </a:rPr>
              <a:t>in which their lack of capacity regarding advanced and mass software implementation may have induced complications</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Though the accuracy of this robot in an autonomous state introduced insights in its societal application, it consists of an inability to pursue its functions in correspondence to the environment thus substantiating the </a:t>
            </a:r>
            <a:r>
              <a:rPr lang="en-US" sz="1600" b="1" dirty="0">
                <a:solidFill>
                  <a:schemeClr val="tx1"/>
                </a:solidFill>
                <a:latin typeface="Playfair Display" panose="00000500000000000000" pitchFamily="2" charset="0"/>
              </a:rPr>
              <a:t>integration of AI deep learning </a:t>
            </a:r>
            <a:r>
              <a:rPr lang="en-US" sz="1600" dirty="0">
                <a:solidFill>
                  <a:schemeClr val="tx1"/>
                </a:solidFill>
                <a:latin typeface="Playfair Display" panose="00000500000000000000" pitchFamily="2" charset="0"/>
              </a:rPr>
              <a:t>within these interfaces to promote and enhance scientific society; this will contribute to greater industrial and societal application as observed within automated automobiles, biotechnological components, and similar purposes</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Within this study, the independent variables consisted of great specificity, however, through assessing their individual abilities, these sensors arrays may be altered to ensure greater accuracy regarding </a:t>
            </a:r>
            <a:r>
              <a:rPr lang="en-US" sz="1600" b="1" dirty="0">
                <a:solidFill>
                  <a:schemeClr val="tx1"/>
                </a:solidFill>
                <a:latin typeface="Playfair Display" panose="00000500000000000000" pitchFamily="2" charset="0"/>
              </a:rPr>
              <a:t>sensor integration </a:t>
            </a:r>
            <a:r>
              <a:rPr lang="en-US" sz="1600" dirty="0">
                <a:solidFill>
                  <a:schemeClr val="tx1"/>
                </a:solidFill>
                <a:latin typeface="Playfair Display" panose="00000500000000000000" pitchFamily="2" charset="0"/>
              </a:rPr>
              <a:t>of IMU Gyro in conjunction with three-wheel odometry to promote rotational accuracy and consistency in conjunction with the immense data reliance and longitudinal accuracy</a:t>
            </a:r>
          </a:p>
          <a:p>
            <a:pPr algn="just"/>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As observed within the collision or course correct protocol, external forces upon the robot may be mitigated and accounted for to retain the position and trajectory of the robot, however, the robot must experience physical propulsion for this to occur, indicating it is simply unideal due to susceptible mechanical and electrical complications; thus, </a:t>
            </a:r>
            <a:r>
              <a:rPr lang="en-US" sz="1600" b="1" dirty="0">
                <a:solidFill>
                  <a:schemeClr val="tx1"/>
                </a:solidFill>
                <a:latin typeface="Playfair Display" panose="00000500000000000000" pitchFamily="2" charset="0"/>
              </a:rPr>
              <a:t>utilizing external sensors </a:t>
            </a:r>
            <a:r>
              <a:rPr lang="en-US" sz="1600" dirty="0">
                <a:solidFill>
                  <a:schemeClr val="tx1"/>
                </a:solidFill>
                <a:latin typeface="Playfair Display" panose="00000500000000000000" pitchFamily="2" charset="0"/>
              </a:rPr>
              <a:t>regarding ultra sonic or similar sensors along the exterior components of the robot may be utilized to detect external entities and masses to evade this obstruction as a method of mitigating complications and retaining the kinematic accuracy</a:t>
            </a:r>
          </a:p>
          <a:p>
            <a:pPr marL="285777" indent="-285777" algn="just">
              <a:buFont typeface="Wingdings" panose="05000000000000000000" pitchFamily="2" charset="2"/>
              <a:buChar char="v"/>
            </a:pPr>
            <a:endParaRPr lang="en-US" sz="1600" dirty="0">
              <a:solidFill>
                <a:schemeClr val="tx1"/>
              </a:solidFill>
              <a:latin typeface="Playfair Display" panose="00000500000000000000" pitchFamily="2" charset="0"/>
            </a:endParaRPr>
          </a:p>
          <a:p>
            <a:pPr marL="285777" indent="-285777" algn="just">
              <a:buFont typeface="Wingdings" panose="05000000000000000000" pitchFamily="2" charset="2"/>
              <a:buChar char="v"/>
            </a:pPr>
            <a:r>
              <a:rPr lang="en-US" sz="1600" dirty="0">
                <a:solidFill>
                  <a:schemeClr val="tx1"/>
                </a:solidFill>
                <a:latin typeface="Playfair Display" panose="00000500000000000000" pitchFamily="2" charset="0"/>
              </a:rPr>
              <a:t>Though this study has introduced significant insights, its lacks the representation of its functionality in society. Thus, through integrating external variables, these robotics systems may be utilized in </a:t>
            </a:r>
            <a:r>
              <a:rPr lang="en-US" sz="1600" b="1" dirty="0">
                <a:solidFill>
                  <a:schemeClr val="tx1"/>
                </a:solidFill>
                <a:latin typeface="Playfair Display" panose="00000500000000000000" pitchFamily="2" charset="0"/>
              </a:rPr>
              <a:t>societal applications</a:t>
            </a:r>
            <a:r>
              <a:rPr lang="en-US" sz="1600" dirty="0">
                <a:solidFill>
                  <a:schemeClr val="tx1"/>
                </a:solidFill>
                <a:latin typeface="Playfair Display" panose="00000500000000000000" pitchFamily="2" charset="0"/>
              </a:rPr>
              <a:t> regarding automated cars, biotechnological and medical advancements, and aeronautical rovers. </a:t>
            </a:r>
          </a:p>
          <a:p>
            <a:pPr marL="285777" indent="-285777" algn="just">
              <a:buFont typeface="Wingdings" panose="05000000000000000000" pitchFamily="2" charset="2"/>
              <a:buChar char="v"/>
            </a:pPr>
            <a:endParaRPr lang="en-US" sz="1600" dirty="0">
              <a:solidFill>
                <a:schemeClr val="tx1"/>
              </a:solidFill>
              <a:latin typeface="Playfair Display" panose="00000500000000000000" pitchFamily="2" charset="0"/>
            </a:endParaRPr>
          </a:p>
        </p:txBody>
      </p:sp>
      <p:sp>
        <p:nvSpPr>
          <p:cNvPr id="27" name="Rectangle 26">
            <a:extLst>
              <a:ext uri="{FF2B5EF4-FFF2-40B4-BE49-F238E27FC236}">
                <a16:creationId xmlns:a16="http://schemas.microsoft.com/office/drawing/2014/main" id="{0DB42803-1404-0F92-E9EF-B7DBD0CACF85}"/>
              </a:ext>
            </a:extLst>
          </p:cNvPr>
          <p:cNvSpPr/>
          <p:nvPr/>
        </p:nvSpPr>
        <p:spPr>
          <a:xfrm>
            <a:off x="269716" y="11432972"/>
            <a:ext cx="10301801" cy="1679608"/>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Research &amp; Scientific Objective</a:t>
            </a:r>
          </a:p>
        </p:txBody>
      </p:sp>
      <p:sp>
        <p:nvSpPr>
          <p:cNvPr id="28" name="Rectangle 27">
            <a:extLst>
              <a:ext uri="{FF2B5EF4-FFF2-40B4-BE49-F238E27FC236}">
                <a16:creationId xmlns:a16="http://schemas.microsoft.com/office/drawing/2014/main" id="{460ADA76-3452-3D7D-D01A-D90FC216885B}"/>
              </a:ext>
            </a:extLst>
          </p:cNvPr>
          <p:cNvSpPr/>
          <p:nvPr/>
        </p:nvSpPr>
        <p:spPr>
          <a:xfrm>
            <a:off x="271910" y="13109619"/>
            <a:ext cx="10299020" cy="12693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chemeClr val="tx1"/>
                </a:solidFill>
                <a:latin typeface="Playfair Display" panose="00000500000000000000" pitchFamily="2" charset="0"/>
              </a:rPr>
              <a:t>Prior to indicating the objective of this research study, the underlying query regarding this endeavor must be addressed in correspondence. This </a:t>
            </a:r>
            <a:r>
              <a:rPr lang="en-US" sz="1600" b="1" dirty="0">
                <a:solidFill>
                  <a:schemeClr val="tx1"/>
                </a:solidFill>
                <a:latin typeface="Playfair Display" panose="00000500000000000000" pitchFamily="2" charset="0"/>
              </a:rPr>
              <a:t>research inquiry </a:t>
            </a:r>
            <a:r>
              <a:rPr lang="en-US" sz="1600" dirty="0">
                <a:solidFill>
                  <a:schemeClr val="tx1"/>
                </a:solidFill>
                <a:latin typeface="Playfair Display" panose="00000500000000000000" pitchFamily="2" charset="0"/>
              </a:rPr>
              <a:t>refers to the method in which kinematic sensor utilization and assessment contributes to the accuracy of a robot in its pursuing its trajectory within an autonomous state. Through pursuing this study, the primary objective is to attain a mean absolute error, </a:t>
            </a:r>
            <a:r>
              <a:rPr lang="en-US" sz="1600" b="1" dirty="0">
                <a:solidFill>
                  <a:schemeClr val="tx1"/>
                </a:solidFill>
                <a:latin typeface="Playfair Display" panose="00000500000000000000" pitchFamily="2" charset="0"/>
              </a:rPr>
              <a:t>MAE, below 3% of error</a:t>
            </a:r>
            <a:r>
              <a:rPr lang="en-US" sz="1600" dirty="0">
                <a:solidFill>
                  <a:schemeClr val="tx1"/>
                </a:solidFill>
                <a:latin typeface="Playfair Display" panose="00000500000000000000" pitchFamily="2" charset="0"/>
              </a:rPr>
              <a:t> within both longitudinal and rotational components within the spline trajectory. </a:t>
            </a:r>
          </a:p>
        </p:txBody>
      </p:sp>
      <p:pic>
        <p:nvPicPr>
          <p:cNvPr id="1026" name="Picture 2">
            <a:extLst>
              <a:ext uri="{FF2B5EF4-FFF2-40B4-BE49-F238E27FC236}">
                <a16:creationId xmlns:a16="http://schemas.microsoft.com/office/drawing/2014/main" id="{FDDDFE09-FD8C-AF83-A599-B9C0F3699B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43" t="1309"/>
          <a:stretch/>
        </p:blipFill>
        <p:spPr bwMode="auto">
          <a:xfrm>
            <a:off x="12291647" y="19589262"/>
            <a:ext cx="4367287" cy="325953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F74A2B-A83E-9C34-2368-99F4C70560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637" r="1008"/>
          <a:stretch/>
        </p:blipFill>
        <p:spPr bwMode="auto">
          <a:xfrm>
            <a:off x="19662488" y="19677185"/>
            <a:ext cx="4340514" cy="32370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FF04CC0-8E4F-B808-849D-C69D4A96DC3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67" b="1565"/>
          <a:stretch/>
        </p:blipFill>
        <p:spPr bwMode="auto">
          <a:xfrm>
            <a:off x="27139393" y="19589262"/>
            <a:ext cx="4507301" cy="3288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3107B01-33BE-92AB-8874-C443F693E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39"/>
          <a:stretch/>
        </p:blipFill>
        <p:spPr bwMode="auto">
          <a:xfrm>
            <a:off x="12124945" y="24060149"/>
            <a:ext cx="4352543" cy="32348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A1F7755-7E9D-2C05-8398-98AE00214D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10"/>
          <a:stretch/>
        </p:blipFill>
        <p:spPr bwMode="auto">
          <a:xfrm>
            <a:off x="19468166" y="24038169"/>
            <a:ext cx="4729745" cy="32985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CDADB18-C957-F048-DC9A-0D88310AEF6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826" r="821"/>
          <a:stretch/>
        </p:blipFill>
        <p:spPr bwMode="auto">
          <a:xfrm>
            <a:off x="27291572" y="24109542"/>
            <a:ext cx="4220060" cy="313465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9BFE22B-4012-646E-91ED-443BF0562A5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75" t="1836" b="1217"/>
          <a:stretch/>
        </p:blipFill>
        <p:spPr bwMode="auto">
          <a:xfrm>
            <a:off x="19659600" y="28460699"/>
            <a:ext cx="4443030" cy="3302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5E72213-3EB4-B142-56F6-0143957206D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62" t="913" r="1316" b="1744"/>
          <a:stretch/>
        </p:blipFill>
        <p:spPr bwMode="auto">
          <a:xfrm>
            <a:off x="27203400" y="28428043"/>
            <a:ext cx="4343400" cy="326571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502ADE1-4B93-B3EF-09DB-55FE718A84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572" t="1195" r="-1" b="-1"/>
          <a:stretch/>
        </p:blipFill>
        <p:spPr bwMode="auto">
          <a:xfrm>
            <a:off x="12249974" y="28408744"/>
            <a:ext cx="4446970" cy="33106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15A428F-73A4-F0F3-DCF7-E53B9D78AE10}"/>
              </a:ext>
            </a:extLst>
          </p:cNvPr>
          <p:cNvSpPr/>
          <p:nvPr/>
        </p:nvSpPr>
        <p:spPr>
          <a:xfrm>
            <a:off x="33122682" y="8347586"/>
            <a:ext cx="10515600" cy="4984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600" dirty="0">
                <a:solidFill>
                  <a:srgbClr val="000000"/>
                </a:solidFill>
                <a:latin typeface="Playfair Display" panose="00000500000000000000" pitchFamily="2" charset="0"/>
              </a:rPr>
              <a:t>lacked efficiency due to the lack of odometry wheels and reliance on the wheel encoders in which the lack of traction creased error interval. Within the </a:t>
            </a:r>
            <a:r>
              <a:rPr lang="en-US" sz="1600" b="1" dirty="0">
                <a:solidFill>
                  <a:srgbClr val="000000"/>
                </a:solidFill>
                <a:latin typeface="Playfair Display" panose="00000500000000000000" pitchFamily="2" charset="0"/>
              </a:rPr>
              <a:t>integrated spline pathing assessment</a:t>
            </a:r>
            <a:r>
              <a:rPr lang="en-US" sz="1600" dirty="0">
                <a:solidFill>
                  <a:srgbClr val="000000"/>
                </a:solidFill>
                <a:latin typeface="Playfair Display" panose="00000500000000000000" pitchFamily="2" charset="0"/>
              </a:rPr>
              <a:t>, the three-wheel odometry consisted of the greatest efficiency, followed by the two-wheel odometry &amp; IMU Gyro, and robot encoders. Through the documentation of data and assessment, the three-wheel odometry consisted of the greatest efficiency due to its </a:t>
            </a:r>
            <a:r>
              <a:rPr lang="en-US" sz="1600" b="1" dirty="0">
                <a:solidFill>
                  <a:srgbClr val="000000"/>
                </a:solidFill>
                <a:latin typeface="Playfair Display" panose="00000500000000000000" pitchFamily="2" charset="0"/>
              </a:rPr>
              <a:t>data reliance</a:t>
            </a:r>
            <a:r>
              <a:rPr lang="en-US" sz="1600" dirty="0">
                <a:solidFill>
                  <a:srgbClr val="000000"/>
                </a:solidFill>
                <a:latin typeface="Playfair Display" panose="00000500000000000000" pitchFamily="2" charset="0"/>
              </a:rPr>
              <a:t> obtained through the pure utilization of dead wheel encoders as opposed to the two-wheel odometry in which utilized the IMU Gyro lacks optimization abilities and drive encoders due to its lack of consistency through </a:t>
            </a:r>
            <a:r>
              <a:rPr lang="en-US" sz="1600" b="1" dirty="0">
                <a:solidFill>
                  <a:srgbClr val="000000"/>
                </a:solidFill>
                <a:latin typeface="Playfair Display" panose="00000500000000000000" pitchFamily="2" charset="0"/>
              </a:rPr>
              <a:t>traction</a:t>
            </a:r>
            <a:r>
              <a:rPr lang="en-US" sz="1600" dirty="0">
                <a:solidFill>
                  <a:srgbClr val="000000"/>
                </a:solidFill>
                <a:latin typeface="Playfair Display" panose="00000500000000000000" pitchFamily="2" charset="0"/>
              </a:rPr>
              <a:t> and drift. Furthermore, due to the presence of individual dead wheels in odometry modules, the robot consisted of the ability to pursue </a:t>
            </a:r>
            <a:r>
              <a:rPr lang="en-US" sz="1600" b="1" dirty="0">
                <a:solidFill>
                  <a:srgbClr val="000000"/>
                </a:solidFill>
                <a:latin typeface="Playfair Display" panose="00000500000000000000" pitchFamily="2" charset="0"/>
              </a:rPr>
              <a:t>course correct.</a:t>
            </a:r>
            <a:r>
              <a:rPr lang="en-US" sz="1600" dirty="0">
                <a:solidFill>
                  <a:srgbClr val="000000"/>
                </a:solidFill>
                <a:latin typeface="Playfair Display" panose="00000500000000000000" pitchFamily="2" charset="0"/>
              </a:rPr>
              <a:t> Similarly, through observing the spline path, it was observed that the drive encoders pursued greater individual </a:t>
            </a:r>
            <a:r>
              <a:rPr lang="en-US" sz="1600" b="1" dirty="0">
                <a:solidFill>
                  <a:srgbClr val="000000"/>
                </a:solidFill>
                <a:latin typeface="Playfair Display" panose="00000500000000000000" pitchFamily="2" charset="0"/>
              </a:rPr>
              <a:t>linear trajectories</a:t>
            </a:r>
            <a:r>
              <a:rPr lang="en-US" sz="1600" dirty="0">
                <a:solidFill>
                  <a:srgbClr val="000000"/>
                </a:solidFill>
                <a:latin typeface="Playfair Display" panose="00000500000000000000" pitchFamily="2" charset="0"/>
              </a:rPr>
              <a:t> as opposed to the </a:t>
            </a:r>
            <a:r>
              <a:rPr lang="en-US" sz="1600" b="1" dirty="0">
                <a:solidFill>
                  <a:srgbClr val="000000"/>
                </a:solidFill>
                <a:latin typeface="Playfair Display" panose="00000500000000000000" pitchFamily="2" charset="0"/>
              </a:rPr>
              <a:t>universal curvature trajectory</a:t>
            </a:r>
            <a:r>
              <a:rPr lang="en-US" sz="1600" dirty="0">
                <a:solidFill>
                  <a:srgbClr val="000000"/>
                </a:solidFill>
                <a:latin typeface="Playfair Display" panose="00000500000000000000" pitchFamily="2" charset="0"/>
              </a:rPr>
              <a:t> of the three-wheel odometry. This indicates, within the spline curve, the robot was unable to pursue the critical trajectory to attain its position, however, the three-wheel odometry consisted of greater trajectory pathing to the position to contribute to its holistic accuracy. In addition, one may believe these trajectories in the methodology consist of limitations due to the metric extent, in which all endeavors did not surpass five feet within the trajectory. Thus, according to the </a:t>
            </a:r>
            <a:r>
              <a:rPr lang="en-US" sz="1600" b="1" dirty="0">
                <a:solidFill>
                  <a:srgbClr val="000000"/>
                </a:solidFill>
                <a:latin typeface="Playfair Display" panose="00000500000000000000" pitchFamily="2" charset="0"/>
              </a:rPr>
              <a:t>Second Law of Thermodynamics</a:t>
            </a:r>
            <a:r>
              <a:rPr lang="en-US" sz="1600" dirty="0">
                <a:solidFill>
                  <a:srgbClr val="000000"/>
                </a:solidFill>
                <a:latin typeface="Playfair Display" panose="00000500000000000000" pitchFamily="2" charset="0"/>
              </a:rPr>
              <a:t>, in which it denotes entropy or disorder, represented through error within this study, increases as time progresses. This indicates the error obtained would have continued to increase at a constant interval in correspondence to the metric extent of movement. Within the drive encoders, this was present due to the greater drift and lack of course correct. However, due to the accuracy of these odometry modules in conjunction with the constant PID and course correction, this error would not only retain constant, but experience mitigation and regression to contribute to its universal accuracy.</a:t>
            </a:r>
          </a:p>
          <a:p>
            <a:endParaRPr lang="en-US" sz="16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B380C65-A51A-B530-E289-086303107560}"/>
                  </a:ext>
                </a:extLst>
              </p:cNvPr>
              <p:cNvSpPr txBox="1"/>
              <p:nvPr/>
            </p:nvSpPr>
            <p:spPr>
              <a:xfrm>
                <a:off x="11305247" y="15174621"/>
                <a:ext cx="3207751" cy="7927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rPr>
                          </m:ctrlPr>
                        </m:dPr>
                        <m:e>
                          <m:eqArr>
                            <m:eqArrPr>
                              <m:ctrlPr>
                                <a:rPr lang="en-US" sz="1600" i="1">
                                  <a:latin typeface="Cambria Math" panose="02040503050406030204" pitchFamily="18" charset="0"/>
                                  <a:ea typeface="Cambria Math" panose="02040503050406030204" pitchFamily="18" charset="0"/>
                                </a:rPr>
                              </m:ctrlPr>
                            </m:eqArr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e>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m:t>
                              </m:r>
                            </m:e>
                            <m:e>
                              <m:r>
                                <a:rPr lang="en-US" sz="1600" i="1">
                                  <a:latin typeface="Cambria Math" panose="02040503050406030204" pitchFamily="18" charset="0"/>
                                  <a:ea typeface="Cambria Math" panose="02040503050406030204" pitchFamily="18" charset="0"/>
                                </a:rPr>
                                <m:t>𝜑</m:t>
                              </m:r>
                            </m:e>
                          </m:eqArr>
                        </m:e>
                      </m:d>
                      <m:r>
                        <a:rPr lang="en-US" sz="1600" i="1">
                          <a:latin typeface="Cambria Math" panose="02040503050406030204" pitchFamily="18" charset="0"/>
                        </a:rPr>
                        <m:t>=</m:t>
                      </m:r>
                      <m:d>
                        <m:dPr>
                          <m:ctrlPr>
                            <a:rPr lang="en-US" sz="1600" i="1">
                              <a:latin typeface="Cambria Math" panose="02040503050406030204" pitchFamily="18" charset="0"/>
                            </a:rPr>
                          </m:ctrlPr>
                        </m:dPr>
                        <m:e>
                          <m:eqArr>
                            <m:eqArrPr>
                              <m:ctrlPr>
                                <a:rPr lang="en-US" sz="1600" i="1">
                                  <a:latin typeface="Cambria Math" panose="02040503050406030204" pitchFamily="18" charset="0"/>
                                  <a:ea typeface="Cambria Math" panose="02040503050406030204" pitchFamily="18" charset="0"/>
                                </a:rPr>
                              </m:ctrlPr>
                            </m:eqArrPr>
                            <m:e>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i="1">
                                      <a:latin typeface="Cambria Math" panose="02040503050406030204" pitchFamily="18" charset="0"/>
                                      <a:ea typeface="Cambria Math" panose="02040503050406030204" pitchFamily="18" charset="0"/>
                                    </a:rPr>
                                    <m:t>𝑐</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sin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i="1">
                                      <a:latin typeface="Cambria Math" panose="02040503050406030204" pitchFamily="18" charset="0"/>
                                      <a:ea typeface="Cambria Math" panose="02040503050406030204" pitchFamily="18" charset="0"/>
                                    </a:rPr>
                                    <m:t>𝑐</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sin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r>
                                <a:rPr lang="en-US" sz="1600" i="1">
                                  <a:latin typeface="Cambria Math" panose="02040503050406030204" pitchFamily="18" charset="0"/>
                                  <a:ea typeface="Cambria Math" panose="02040503050406030204" pitchFamily="18" charset="0"/>
                                </a:rPr>
                                <m:t>𝜑</m:t>
                              </m:r>
                            </m:e>
                          </m:eqArr>
                        </m:e>
                      </m:d>
                    </m:oMath>
                  </m:oMathPara>
                </a14:m>
                <a:endParaRPr lang="en-US" sz="1600" dirty="0"/>
              </a:p>
            </p:txBody>
          </p:sp>
        </mc:Choice>
        <mc:Fallback xmlns="">
          <p:sp>
            <p:nvSpPr>
              <p:cNvPr id="15" name="TextBox 14">
                <a:extLst>
                  <a:ext uri="{FF2B5EF4-FFF2-40B4-BE49-F238E27FC236}">
                    <a16:creationId xmlns:a16="http://schemas.microsoft.com/office/drawing/2014/main" id="{1B380C65-A51A-B530-E289-086303107560}"/>
                  </a:ext>
                </a:extLst>
              </p:cNvPr>
              <p:cNvSpPr txBox="1">
                <a:spLocks noRot="1" noChangeAspect="1" noMove="1" noResize="1" noEditPoints="1" noAdjustHandles="1" noChangeArrowheads="1" noChangeShapeType="1" noTextEdit="1"/>
              </p:cNvSpPr>
              <p:nvPr/>
            </p:nvSpPr>
            <p:spPr>
              <a:xfrm>
                <a:off x="11305247" y="15174621"/>
                <a:ext cx="3207751" cy="792718"/>
              </a:xfrm>
              <a:prstGeom prst="rect">
                <a:avLst/>
              </a:prstGeom>
              <a:blipFill>
                <a:blip r:embed="rId19"/>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3CFA55E-B64C-B070-646B-ADE06C476173}"/>
              </a:ext>
            </a:extLst>
          </p:cNvPr>
          <p:cNvSpPr txBox="1"/>
          <p:nvPr/>
        </p:nvSpPr>
        <p:spPr>
          <a:xfrm>
            <a:off x="12861663" y="18518886"/>
            <a:ext cx="3095513"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Four Robot Encoders</a:t>
            </a:r>
          </a:p>
        </p:txBody>
      </p:sp>
      <p:sp>
        <p:nvSpPr>
          <p:cNvPr id="30" name="TextBox 29">
            <a:extLst>
              <a:ext uri="{FF2B5EF4-FFF2-40B4-BE49-F238E27FC236}">
                <a16:creationId xmlns:a16="http://schemas.microsoft.com/office/drawing/2014/main" id="{BB679532-8F45-1B38-26AA-D77DC0FD9D29}"/>
              </a:ext>
            </a:extLst>
          </p:cNvPr>
          <p:cNvSpPr txBox="1"/>
          <p:nvPr/>
        </p:nvSpPr>
        <p:spPr>
          <a:xfrm>
            <a:off x="20081911" y="18518008"/>
            <a:ext cx="3679324" cy="4616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Playfair Display" panose="00000500000000000000" pitchFamily="2" charset="0"/>
              </a:rPr>
              <a:t>2 Wheel Odo &amp; IMU Gyro</a:t>
            </a:r>
          </a:p>
        </p:txBody>
      </p:sp>
      <p:sp>
        <p:nvSpPr>
          <p:cNvPr id="31" name="TextBox 30">
            <a:extLst>
              <a:ext uri="{FF2B5EF4-FFF2-40B4-BE49-F238E27FC236}">
                <a16:creationId xmlns:a16="http://schemas.microsoft.com/office/drawing/2014/main" id="{79C306D9-E32D-5130-EF30-272495FA81A6}"/>
              </a:ext>
            </a:extLst>
          </p:cNvPr>
          <p:cNvSpPr txBox="1"/>
          <p:nvPr/>
        </p:nvSpPr>
        <p:spPr>
          <a:xfrm>
            <a:off x="27685487" y="18478837"/>
            <a:ext cx="3457902"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Three Wheel Odometry</a:t>
            </a:r>
          </a:p>
        </p:txBody>
      </p:sp>
      <p:sp>
        <p:nvSpPr>
          <p:cNvPr id="32" name="TextBox 31">
            <a:extLst>
              <a:ext uri="{FF2B5EF4-FFF2-40B4-BE49-F238E27FC236}">
                <a16:creationId xmlns:a16="http://schemas.microsoft.com/office/drawing/2014/main" id="{D7AD27D9-3C24-D550-1DAB-109A914E6AE7}"/>
              </a:ext>
            </a:extLst>
          </p:cNvPr>
          <p:cNvSpPr txBox="1"/>
          <p:nvPr/>
        </p:nvSpPr>
        <p:spPr>
          <a:xfrm>
            <a:off x="12566998" y="19172531"/>
            <a:ext cx="3820485"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Robot Encoders on Rotational Accuracy</a:t>
            </a:r>
          </a:p>
        </p:txBody>
      </p:sp>
      <p:sp>
        <p:nvSpPr>
          <p:cNvPr id="33" name="TextBox 32">
            <a:extLst>
              <a:ext uri="{FF2B5EF4-FFF2-40B4-BE49-F238E27FC236}">
                <a16:creationId xmlns:a16="http://schemas.microsoft.com/office/drawing/2014/main" id="{5AAEF730-1E5F-9F26-6714-047F662D700E}"/>
              </a:ext>
            </a:extLst>
          </p:cNvPr>
          <p:cNvSpPr txBox="1"/>
          <p:nvPr/>
        </p:nvSpPr>
        <p:spPr>
          <a:xfrm>
            <a:off x="12196981" y="23630232"/>
            <a:ext cx="4208432"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Robot Encoders on Linear Pathing Accuracy</a:t>
            </a:r>
          </a:p>
        </p:txBody>
      </p:sp>
      <p:sp>
        <p:nvSpPr>
          <p:cNvPr id="34" name="TextBox 33">
            <a:extLst>
              <a:ext uri="{FF2B5EF4-FFF2-40B4-BE49-F238E27FC236}">
                <a16:creationId xmlns:a16="http://schemas.microsoft.com/office/drawing/2014/main" id="{15945AA1-4781-A2FA-D709-6B612404762B}"/>
              </a:ext>
            </a:extLst>
          </p:cNvPr>
          <p:cNvSpPr txBox="1"/>
          <p:nvPr/>
        </p:nvSpPr>
        <p:spPr>
          <a:xfrm>
            <a:off x="12401940" y="27982075"/>
            <a:ext cx="4185277"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Robot Encoders on Spline Pathing Accuracy</a:t>
            </a:r>
          </a:p>
        </p:txBody>
      </p:sp>
      <p:sp>
        <p:nvSpPr>
          <p:cNvPr id="35" name="TextBox 34">
            <a:extLst>
              <a:ext uri="{FF2B5EF4-FFF2-40B4-BE49-F238E27FC236}">
                <a16:creationId xmlns:a16="http://schemas.microsoft.com/office/drawing/2014/main" id="{F1C9253F-CB06-F23C-A810-76CB62605339}"/>
              </a:ext>
            </a:extLst>
          </p:cNvPr>
          <p:cNvSpPr txBox="1"/>
          <p:nvPr/>
        </p:nvSpPr>
        <p:spPr>
          <a:xfrm>
            <a:off x="19565307" y="19227359"/>
            <a:ext cx="4646948"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2 Wheel Odo &amp; IMU Gyro on Rotational Accuracy</a:t>
            </a:r>
          </a:p>
        </p:txBody>
      </p:sp>
      <p:sp>
        <p:nvSpPr>
          <p:cNvPr id="36" name="TextBox 35">
            <a:extLst>
              <a:ext uri="{FF2B5EF4-FFF2-40B4-BE49-F238E27FC236}">
                <a16:creationId xmlns:a16="http://schemas.microsoft.com/office/drawing/2014/main" id="{9834372B-FDBF-BFE9-FACD-2467BD1E90BE}"/>
              </a:ext>
            </a:extLst>
          </p:cNvPr>
          <p:cNvSpPr txBox="1"/>
          <p:nvPr/>
        </p:nvSpPr>
        <p:spPr>
          <a:xfrm>
            <a:off x="27123809" y="19141652"/>
            <a:ext cx="4521603"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Three Wheel Odometry on Rotational Accuracy</a:t>
            </a:r>
          </a:p>
        </p:txBody>
      </p:sp>
      <p:sp>
        <p:nvSpPr>
          <p:cNvPr id="37" name="TextBox 36">
            <a:extLst>
              <a:ext uri="{FF2B5EF4-FFF2-40B4-BE49-F238E27FC236}">
                <a16:creationId xmlns:a16="http://schemas.microsoft.com/office/drawing/2014/main" id="{DBACAA18-8801-B90C-FF30-E421229C3A46}"/>
              </a:ext>
            </a:extLst>
          </p:cNvPr>
          <p:cNvSpPr txBox="1"/>
          <p:nvPr/>
        </p:nvSpPr>
        <p:spPr>
          <a:xfrm>
            <a:off x="19289635" y="23632182"/>
            <a:ext cx="5083984"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2 Wheel Odo &amp; IMU Gyro on Linear Pathing Accuracy</a:t>
            </a:r>
          </a:p>
        </p:txBody>
      </p:sp>
      <p:sp>
        <p:nvSpPr>
          <p:cNvPr id="41" name="TextBox 40">
            <a:extLst>
              <a:ext uri="{FF2B5EF4-FFF2-40B4-BE49-F238E27FC236}">
                <a16:creationId xmlns:a16="http://schemas.microsoft.com/office/drawing/2014/main" id="{F9EE322C-E2CF-AB8E-9255-54892D238FE8}"/>
              </a:ext>
            </a:extLst>
          </p:cNvPr>
          <p:cNvSpPr txBox="1"/>
          <p:nvPr/>
        </p:nvSpPr>
        <p:spPr>
          <a:xfrm>
            <a:off x="26944236" y="23664101"/>
            <a:ext cx="4906892"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Three Wheel Odometry on Linear Pathing Accuracy</a:t>
            </a:r>
          </a:p>
        </p:txBody>
      </p:sp>
      <p:sp>
        <p:nvSpPr>
          <p:cNvPr id="42" name="TextBox 41">
            <a:extLst>
              <a:ext uri="{FF2B5EF4-FFF2-40B4-BE49-F238E27FC236}">
                <a16:creationId xmlns:a16="http://schemas.microsoft.com/office/drawing/2014/main" id="{2EE9497E-F055-3220-B75D-C4D7423ECBA3}"/>
              </a:ext>
            </a:extLst>
          </p:cNvPr>
          <p:cNvSpPr txBox="1"/>
          <p:nvPr/>
        </p:nvSpPr>
        <p:spPr>
          <a:xfrm>
            <a:off x="19592348" y="28029473"/>
            <a:ext cx="4542035"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2 Wheel Odo &amp; IMU on Spline Pathing Accuracy</a:t>
            </a:r>
          </a:p>
        </p:txBody>
      </p:sp>
      <p:sp>
        <p:nvSpPr>
          <p:cNvPr id="43" name="TextBox 42">
            <a:extLst>
              <a:ext uri="{FF2B5EF4-FFF2-40B4-BE49-F238E27FC236}">
                <a16:creationId xmlns:a16="http://schemas.microsoft.com/office/drawing/2014/main" id="{038153F2-0893-9DBD-4038-A3C9757C208B}"/>
              </a:ext>
            </a:extLst>
          </p:cNvPr>
          <p:cNvSpPr txBox="1"/>
          <p:nvPr/>
        </p:nvSpPr>
        <p:spPr>
          <a:xfrm>
            <a:off x="26933003" y="28016085"/>
            <a:ext cx="4893889"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Three Wheel Odometry on Spline Pathing Accuracy</a:t>
            </a:r>
          </a:p>
        </p:txBody>
      </p:sp>
      <p:sp>
        <p:nvSpPr>
          <p:cNvPr id="44" name="TextBox 43">
            <a:extLst>
              <a:ext uri="{FF2B5EF4-FFF2-40B4-BE49-F238E27FC236}">
                <a16:creationId xmlns:a16="http://schemas.microsoft.com/office/drawing/2014/main" id="{E0E2546A-CB93-F578-5DF3-A16F2527FF2B}"/>
              </a:ext>
            </a:extLst>
          </p:cNvPr>
          <p:cNvSpPr txBox="1"/>
          <p:nvPr/>
        </p:nvSpPr>
        <p:spPr>
          <a:xfrm>
            <a:off x="12985117" y="22916074"/>
            <a:ext cx="2774836"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2.252° | MAE ≈ 0.625%</a:t>
            </a:r>
          </a:p>
        </p:txBody>
      </p:sp>
      <p:sp>
        <p:nvSpPr>
          <p:cNvPr id="45" name="TextBox 44">
            <a:extLst>
              <a:ext uri="{FF2B5EF4-FFF2-40B4-BE49-F238E27FC236}">
                <a16:creationId xmlns:a16="http://schemas.microsoft.com/office/drawing/2014/main" id="{BE790B41-1494-A1F4-EF64-CF72D8AD8963}"/>
              </a:ext>
            </a:extLst>
          </p:cNvPr>
          <p:cNvSpPr txBox="1"/>
          <p:nvPr/>
        </p:nvSpPr>
        <p:spPr>
          <a:xfrm>
            <a:off x="20533494" y="22943506"/>
            <a:ext cx="2746430"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1.283° | MAE ≈ 0.356%</a:t>
            </a:r>
          </a:p>
        </p:txBody>
      </p:sp>
      <p:sp>
        <p:nvSpPr>
          <p:cNvPr id="46" name="TextBox 45">
            <a:extLst>
              <a:ext uri="{FF2B5EF4-FFF2-40B4-BE49-F238E27FC236}">
                <a16:creationId xmlns:a16="http://schemas.microsoft.com/office/drawing/2014/main" id="{41B4DB62-3887-BA21-3B87-51EDEA15496E}"/>
              </a:ext>
            </a:extLst>
          </p:cNvPr>
          <p:cNvSpPr txBox="1"/>
          <p:nvPr/>
        </p:nvSpPr>
        <p:spPr>
          <a:xfrm>
            <a:off x="28027277" y="22969744"/>
            <a:ext cx="2793383"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1.098° | MAE ≈ 0.305%</a:t>
            </a:r>
          </a:p>
        </p:txBody>
      </p:sp>
      <p:sp>
        <p:nvSpPr>
          <p:cNvPr id="47" name="TextBox 46">
            <a:extLst>
              <a:ext uri="{FF2B5EF4-FFF2-40B4-BE49-F238E27FC236}">
                <a16:creationId xmlns:a16="http://schemas.microsoft.com/office/drawing/2014/main" id="{4592F209-70EC-EA47-090A-89965E79FB9A}"/>
              </a:ext>
            </a:extLst>
          </p:cNvPr>
          <p:cNvSpPr txBox="1"/>
          <p:nvPr/>
        </p:nvSpPr>
        <p:spPr>
          <a:xfrm>
            <a:off x="12833456" y="27315200"/>
            <a:ext cx="3033717"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11.533 cm | MAE ≈ 7.567%</a:t>
            </a:r>
          </a:p>
        </p:txBody>
      </p:sp>
      <p:sp>
        <p:nvSpPr>
          <p:cNvPr id="48" name="TextBox 47">
            <a:extLst>
              <a:ext uri="{FF2B5EF4-FFF2-40B4-BE49-F238E27FC236}">
                <a16:creationId xmlns:a16="http://schemas.microsoft.com/office/drawing/2014/main" id="{772B9342-D0A7-2035-F77D-79A43CC7296E}"/>
              </a:ext>
            </a:extLst>
          </p:cNvPr>
          <p:cNvSpPr txBox="1"/>
          <p:nvPr/>
        </p:nvSpPr>
        <p:spPr>
          <a:xfrm>
            <a:off x="20394326" y="27344398"/>
            <a:ext cx="3012900"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3.877 cm | MAE ≈ 2.544%</a:t>
            </a:r>
          </a:p>
        </p:txBody>
      </p:sp>
      <p:sp>
        <p:nvSpPr>
          <p:cNvPr id="49" name="TextBox 48">
            <a:extLst>
              <a:ext uri="{FF2B5EF4-FFF2-40B4-BE49-F238E27FC236}">
                <a16:creationId xmlns:a16="http://schemas.microsoft.com/office/drawing/2014/main" id="{4784ABB6-3AA4-D123-A74D-7F84D2213EE2}"/>
              </a:ext>
            </a:extLst>
          </p:cNvPr>
          <p:cNvSpPr txBox="1"/>
          <p:nvPr/>
        </p:nvSpPr>
        <p:spPr>
          <a:xfrm>
            <a:off x="27999658" y="27285024"/>
            <a:ext cx="2952487"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2.367 cm | MAE ≈ 1.533%</a:t>
            </a:r>
          </a:p>
        </p:txBody>
      </p:sp>
      <p:sp>
        <p:nvSpPr>
          <p:cNvPr id="50" name="TextBox 49">
            <a:extLst>
              <a:ext uri="{FF2B5EF4-FFF2-40B4-BE49-F238E27FC236}">
                <a16:creationId xmlns:a16="http://schemas.microsoft.com/office/drawing/2014/main" id="{7E9F1F5C-089C-E27C-2FBC-A3EA7B056656}"/>
              </a:ext>
            </a:extLst>
          </p:cNvPr>
          <p:cNvSpPr txBox="1"/>
          <p:nvPr/>
        </p:nvSpPr>
        <p:spPr>
          <a:xfrm>
            <a:off x="12911630" y="31740356"/>
            <a:ext cx="2925779" cy="584775"/>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11.125 cm | MAE ≈ 14.5%</a:t>
            </a:r>
          </a:p>
          <a:p>
            <a:r>
              <a:rPr lang="en-US" sz="1600" dirty="0">
                <a:latin typeface="Playfair Display" panose="00000500000000000000" pitchFamily="2" charset="0"/>
              </a:rPr>
              <a:t>MAE ≈ 1.579° | MAE ≈ 0.439%</a:t>
            </a:r>
          </a:p>
        </p:txBody>
      </p:sp>
      <p:sp>
        <p:nvSpPr>
          <p:cNvPr id="51" name="TextBox 50">
            <a:extLst>
              <a:ext uri="{FF2B5EF4-FFF2-40B4-BE49-F238E27FC236}">
                <a16:creationId xmlns:a16="http://schemas.microsoft.com/office/drawing/2014/main" id="{29F17D38-39A7-9BA9-09A3-73A46DD29B54}"/>
              </a:ext>
            </a:extLst>
          </p:cNvPr>
          <p:cNvSpPr txBox="1"/>
          <p:nvPr/>
        </p:nvSpPr>
        <p:spPr>
          <a:xfrm>
            <a:off x="20423791" y="31804571"/>
            <a:ext cx="2924209" cy="584775"/>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 2.301 cm | MAE ≈ 3.02%</a:t>
            </a:r>
          </a:p>
          <a:p>
            <a:r>
              <a:rPr lang="en-US" sz="1600" dirty="0">
                <a:latin typeface="Playfair Display" panose="00000500000000000000" pitchFamily="2" charset="0"/>
              </a:rPr>
              <a:t>MAE ≈ 1.33° | MAE ≈ 0.369%</a:t>
            </a:r>
          </a:p>
        </p:txBody>
      </p:sp>
      <p:sp>
        <p:nvSpPr>
          <p:cNvPr id="52" name="TextBox 51">
            <a:extLst>
              <a:ext uri="{FF2B5EF4-FFF2-40B4-BE49-F238E27FC236}">
                <a16:creationId xmlns:a16="http://schemas.microsoft.com/office/drawing/2014/main" id="{08A79C9C-5DA9-2CF1-9326-A28F99E7814B}"/>
              </a:ext>
            </a:extLst>
          </p:cNvPr>
          <p:cNvSpPr txBox="1"/>
          <p:nvPr/>
        </p:nvSpPr>
        <p:spPr>
          <a:xfrm>
            <a:off x="28057883" y="31798021"/>
            <a:ext cx="2891186" cy="584775"/>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MAE ≈2.119 cm | MAE ≈ 2.781%</a:t>
            </a:r>
          </a:p>
          <a:p>
            <a:r>
              <a:rPr lang="en-US" sz="1600" dirty="0">
                <a:latin typeface="Playfair Display" panose="00000500000000000000" pitchFamily="2" charset="0"/>
              </a:rPr>
              <a:t>MAE ≈ 1.023° | MAE ≈ 0.284%</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05C415-DD57-BDDE-6AAD-CB5E084C1E00}"/>
                  </a:ext>
                </a:extLst>
              </p:cNvPr>
              <p:cNvSpPr txBox="1"/>
              <p:nvPr/>
            </p:nvSpPr>
            <p:spPr>
              <a:xfrm>
                <a:off x="17458043" y="15084757"/>
                <a:ext cx="5825405" cy="1168910"/>
              </a:xfrm>
              <a:prstGeom prst="rect">
                <a:avLst/>
              </a:prstGeom>
              <a:noFill/>
            </p:spPr>
            <p:txBody>
              <a:bodyPr wrap="square" lIns="0" tIns="0" rIns="0" bIns="0" rtlCol="0">
                <a:spAutoFit/>
              </a:bodyPr>
              <a:lstStyle/>
              <a:p>
                <a14:m>
                  <m:oMath xmlns:m="http://schemas.openxmlformats.org/officeDocument/2006/math">
                    <m:d>
                      <m:dPr>
                        <m:ctrlPr>
                          <a:rPr lang="en-US" sz="1600" i="1" smtClean="0">
                            <a:latin typeface="Cambria Math" panose="02040503050406030204" pitchFamily="18" charset="0"/>
                          </a:rPr>
                        </m:ctrlPr>
                      </m:dPr>
                      <m:e>
                        <m:eqArr>
                          <m:eqArrPr>
                            <m:ctrlPr>
                              <a:rPr lang="en-US" sz="1600" i="1">
                                <a:latin typeface="Cambria Math" panose="02040503050406030204" pitchFamily="18" charset="0"/>
                                <a:ea typeface="Cambria Math" panose="02040503050406030204" pitchFamily="18" charset="0"/>
                              </a:rPr>
                            </m:ctrlPr>
                          </m:eqArr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e>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𝑦</m:t>
                            </m:r>
                          </m:e>
                          <m:e>
                            <m:r>
                              <a:rPr lang="en-US" sz="1600" i="1">
                                <a:latin typeface="Cambria Math" panose="02040503050406030204" pitchFamily="18" charset="0"/>
                                <a:ea typeface="Cambria Math" panose="02040503050406030204" pitchFamily="18" charset="0"/>
                              </a:rPr>
                              <m:t>𝜑</m:t>
                            </m:r>
                          </m:e>
                        </m:eqArr>
                      </m:e>
                    </m:d>
                    <m:r>
                      <a:rPr lang="en-US" sz="1600" i="1">
                        <a:latin typeface="Cambria Math" panose="02040503050406030204" pitchFamily="18" charset="0"/>
                      </a:rPr>
                      <m:t>=</m:t>
                    </m:r>
                    <m:d>
                      <m:dPr>
                        <m:ctrlPr>
                          <a:rPr lang="en-US" sz="1600" i="1" smtClean="0">
                            <a:latin typeface="Cambria Math" panose="02040503050406030204" pitchFamily="18" charset="0"/>
                          </a:rPr>
                        </m:ctrlPr>
                      </m:dPr>
                      <m:e>
                        <m:eqArr>
                          <m:eqArrPr>
                            <m:ctrlPr>
                              <a:rPr lang="en-US" sz="1600" i="1" smtClean="0">
                                <a:latin typeface="Cambria Math" panose="02040503050406030204" pitchFamily="18" charset="0"/>
                              </a:rPr>
                            </m:ctrlPr>
                          </m:eqArr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sin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r>
                              <a:rPr lang="en-US" sz="1600" i="1">
                                <a:latin typeface="Cambria Math" panose="02040503050406030204" pitchFamily="18" charset="0"/>
                              </a:rPr>
                              <m:t>0</m:t>
                            </m:r>
                          </m:e>
                        </m:eqArr>
                        <m:eqArr>
                          <m:eqArrPr>
                            <m:ctrlPr>
                              <a:rPr lang="en-US" sz="1600" i="1">
                                <a:latin typeface="Cambria Math" panose="02040503050406030204" pitchFamily="18" charset="0"/>
                              </a:rPr>
                            </m:ctrlPr>
                          </m:eqArrPr>
                          <m:e>
                            <m:func>
                              <m:funcPr>
                                <m:ctrlPr>
                                  <a:rPr lang="en-US" sz="1600" i="1">
                                    <a:latin typeface="Cambria Math" panose="02040503050406030204" pitchFamily="18" charset="0"/>
                                    <a:ea typeface="Cambria Math" panose="02040503050406030204" pitchFamily="18" charset="0"/>
                                  </a:rPr>
                                </m:ctrlPr>
                              </m:funcPr>
                              <m:fName>
                                <m:r>
                                  <a:rPr lang="en-US" sz="1600">
                                    <a:latin typeface="Cambria Math" panose="02040503050406030204" pitchFamily="18" charset="0"/>
                                    <a:ea typeface="Cambria Math" panose="02040503050406030204" pitchFamily="18" charset="0"/>
                                  </a:rPr>
                                  <m:t>     −</m:t>
                                </m:r>
                                <m:r>
                                  <m:rPr>
                                    <m:sty m:val="p"/>
                                  </m:rPr>
                                  <a:rPr lang="en-US" sz="1600">
                                    <a:latin typeface="Cambria Math" panose="02040503050406030204" pitchFamily="18" charset="0"/>
                                    <a:ea typeface="Cambria Math" panose="02040503050406030204" pitchFamily="18" charset="0"/>
                                  </a:rPr>
                                  <m:t>sin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func>
                              <m:funcPr>
                                <m:ctrlPr>
                                  <a:rPr lang="en-US" sz="1600" i="1">
                                    <a:latin typeface="Cambria Math" panose="02040503050406030204" pitchFamily="18" charset="0"/>
                                    <a:ea typeface="Cambria Math" panose="02040503050406030204" pitchFamily="18" charset="0"/>
                                  </a:rPr>
                                </m:ctrlPr>
                              </m:funcPr>
                              <m:fName>
                                <m:r>
                                  <a:rPr lang="en-US" sz="1600">
                                    <a:latin typeface="Cambria Math" panose="02040503050406030204" pitchFamily="18" charset="0"/>
                                    <a:ea typeface="Cambria Math" panose="02040503050406030204" pitchFamily="18" charset="0"/>
                                  </a:rPr>
                                  <m:t>     </m:t>
                                </m:r>
                                <m:r>
                                  <m:rPr>
                                    <m:sty m:val="p"/>
                                  </m:rPr>
                                  <a:rPr lang="en-US" sz="1600">
                                    <a:latin typeface="Cambria Math" panose="02040503050406030204" pitchFamily="18" charset="0"/>
                                    <a:ea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ea typeface="Cambria Math" panose="02040503050406030204" pitchFamily="18" charset="0"/>
                                          </a:rPr>
                                          <m:t>0</m:t>
                                        </m:r>
                                      </m:sub>
                                    </m:sSub>
                                  </m:e>
                                </m:d>
                              </m:e>
                            </m:func>
                          </m:e>
                          <m:e>
                            <m:r>
                              <a:rPr lang="en-US" sz="1600" i="1">
                                <a:latin typeface="Cambria Math" panose="02040503050406030204" pitchFamily="18" charset="0"/>
                              </a:rPr>
                              <m:t>0</m:t>
                            </m:r>
                          </m:e>
                        </m:eqArr>
                        <m:eqArr>
                          <m:eqArrPr>
                            <m:ctrlPr>
                              <a:rPr lang="en-US" sz="1600" i="1">
                                <a:latin typeface="Cambria Math" panose="02040503050406030204" pitchFamily="18" charset="0"/>
                              </a:rPr>
                            </m:ctrlPr>
                          </m:eqArrPr>
                          <m:e>
                            <m:r>
                              <a:rPr lang="en-US" sz="1600" i="1">
                                <a:latin typeface="Cambria Math" panose="02040503050406030204" pitchFamily="18" charset="0"/>
                              </a:rPr>
                              <m:t>    0</m:t>
                            </m:r>
                          </m:e>
                          <m:e>
                            <m:r>
                              <a:rPr lang="en-US" sz="1600" i="1">
                                <a:latin typeface="Cambria Math" panose="02040503050406030204" pitchFamily="18" charset="0"/>
                              </a:rPr>
                              <m:t>    0</m:t>
                            </m:r>
                          </m:e>
                          <m:e>
                            <m:r>
                              <a:rPr lang="en-US" sz="1600" i="1">
                                <a:latin typeface="Cambria Math" panose="02040503050406030204" pitchFamily="18" charset="0"/>
                              </a:rPr>
                              <m:t>    1</m:t>
                            </m:r>
                          </m:e>
                        </m:eqArr>
                      </m:e>
                    </m:d>
                  </m:oMath>
                </a14:m>
                <a:r>
                  <a:rPr lang="en-US" sz="1600" dirty="0"/>
                  <a:t> </a:t>
                </a:r>
                <a14:m>
                  <m:oMath xmlns:m="http://schemas.openxmlformats.org/officeDocument/2006/math">
                    <m:d>
                      <m:dPr>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f>
                              <m:fPr>
                                <m:ctrlPr>
                                  <a:rPr lang="en-US" sz="1600" i="1">
                                    <a:latin typeface="Cambria Math" panose="02040503050406030204" pitchFamily="18" charset="0"/>
                                    <a:ea typeface="Cambria Math" panose="02040503050406030204" pitchFamily="18" charset="0"/>
                                  </a:rPr>
                                </m:ctrlPr>
                              </m:fPr>
                              <m:num>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𝜑</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𝜑</m:t>
                                </m:r>
                              </m:den>
                            </m:f>
                          </m:e>
                          <m:e>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1−</m:t>
                                </m:r>
                                <m:r>
                                  <m:rPr>
                                    <m:sty m:val="p"/>
                                  </m:rPr>
                                  <a:rPr lang="en-US" sz="1600">
                                    <a:latin typeface="Cambria Math" panose="02040503050406030204" pitchFamily="18" charset="0"/>
                                    <a:ea typeface="Cambria Math" panose="02040503050406030204" pitchFamily="18" charset="0"/>
                                  </a:rPr>
                                  <m:t>cos</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𝜑</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𝜑</m:t>
                                </m:r>
                              </m:den>
                            </m:f>
                          </m:e>
                          <m:e>
                            <m:r>
                              <a:rPr lang="en-US" sz="1600" i="1">
                                <a:latin typeface="Cambria Math" panose="02040503050406030204" pitchFamily="18" charset="0"/>
                              </a:rPr>
                              <m:t>0</m:t>
                            </m:r>
                          </m:e>
                        </m:eqArr>
                        <m:eqArr>
                          <m:eqArrPr>
                            <m:ctrlPr>
                              <a:rPr lang="en-US" sz="1600" i="1">
                                <a:latin typeface="Cambria Math" panose="02040503050406030204" pitchFamily="18" charset="0"/>
                              </a:rPr>
                            </m:ctrlPr>
                          </m:eqArrPr>
                          <m:e>
                            <m:f>
                              <m:fPr>
                                <m:ctrlPr>
                                  <a:rPr lang="en-US" sz="1600" i="1">
                                    <a:latin typeface="Cambria Math" panose="02040503050406030204" pitchFamily="18" charset="0"/>
                                    <a:ea typeface="Cambria Math" panose="02040503050406030204" pitchFamily="18" charset="0"/>
                                  </a:rPr>
                                </m:ctrlPr>
                              </m:fPr>
                              <m:num>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cos</m:t>
                                    </m:r>
                                  </m:fName>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𝜑</m:t>
                                        </m:r>
                                      </m:e>
                                    </m:d>
                                  </m:e>
                                </m:func>
                                <m:r>
                                  <a:rPr lang="en-US" sz="1600" i="1">
                                    <a:latin typeface="Cambria Math" panose="02040503050406030204" pitchFamily="18" charset="0"/>
                                    <a:ea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𝜑</m:t>
                                </m:r>
                              </m:den>
                            </m:f>
                          </m:e>
                          <m:e>
                            <m:f>
                              <m:fPr>
                                <m:ctrlPr>
                                  <a:rPr lang="en-US" sz="1600" i="1">
                                    <a:latin typeface="Cambria Math" panose="02040503050406030204" pitchFamily="18" charset="0"/>
                                    <a:ea typeface="Cambria Math" panose="02040503050406030204" pitchFamily="18" charset="0"/>
                                  </a:rPr>
                                </m:ctrlPr>
                              </m:fPr>
                              <m:num>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𝜑</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𝜑</m:t>
                                </m:r>
                              </m:den>
                            </m:f>
                          </m:e>
                          <m:e>
                            <m:r>
                              <a:rPr lang="en-US" sz="1600" i="1">
                                <a:latin typeface="Cambria Math" panose="02040503050406030204" pitchFamily="18" charset="0"/>
                              </a:rPr>
                              <m:t>0</m:t>
                            </m:r>
                          </m:e>
                        </m:eqArr>
                        <m:eqArr>
                          <m:eqArrPr>
                            <m:ctrlPr>
                              <a:rPr lang="en-US" sz="1600" i="1">
                                <a:latin typeface="Cambria Math" panose="02040503050406030204" pitchFamily="18" charset="0"/>
                              </a:rPr>
                            </m:ctrlPr>
                          </m:eqArrPr>
                          <m:e>
                            <m:r>
                              <a:rPr lang="en-US" sz="1600" i="1">
                                <a:latin typeface="Cambria Math" panose="02040503050406030204" pitchFamily="18" charset="0"/>
                              </a:rPr>
                              <m:t>    0</m:t>
                            </m:r>
                          </m:e>
                          <m:e>
                            <m:r>
                              <a:rPr lang="en-US" sz="1600" i="1">
                                <a:latin typeface="Cambria Math" panose="02040503050406030204" pitchFamily="18" charset="0"/>
                              </a:rPr>
                              <m:t>    0</m:t>
                            </m:r>
                          </m:e>
                          <m:e>
                            <m:r>
                              <a:rPr lang="en-US" sz="1600" i="1">
                                <a:latin typeface="Cambria Math" panose="02040503050406030204" pitchFamily="18" charset="0"/>
                              </a:rPr>
                              <m:t>    1</m:t>
                            </m:r>
                          </m:e>
                        </m:eqArr>
                      </m:e>
                    </m:d>
                  </m:oMath>
                </a14:m>
                <a:r>
                  <a:rPr lang="en-US" sz="1600" dirty="0"/>
                  <a:t> </a:t>
                </a:r>
                <a14:m>
                  <m:oMath xmlns:m="http://schemas.openxmlformats.org/officeDocument/2006/math">
                    <m:d>
                      <m:dPr>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i="1">
                                    <a:latin typeface="Cambria Math" panose="02040503050406030204" pitchFamily="18" charset="0"/>
                                    <a:ea typeface="Cambria Math" panose="02040503050406030204" pitchFamily="18" charset="0"/>
                                  </a:rPr>
                                  <m:t>𝑐</m:t>
                                </m:r>
                              </m:sub>
                            </m:sSub>
                          </m:e>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e>
                          <m:e>
                            <m:r>
                              <a:rPr lang="en-US" sz="1600" i="1">
                                <a:latin typeface="Cambria Math" panose="02040503050406030204" pitchFamily="18" charset="0"/>
                                <a:ea typeface="Cambria Math" panose="02040503050406030204" pitchFamily="18" charset="0"/>
                              </a:rPr>
                              <m:t>𝜑</m:t>
                            </m:r>
                          </m:e>
                        </m:eqArr>
                      </m:e>
                    </m:d>
                  </m:oMath>
                </a14:m>
                <a:endParaRPr lang="en-US" sz="1600" dirty="0"/>
              </a:p>
            </p:txBody>
          </p:sp>
        </mc:Choice>
        <mc:Fallback xmlns="">
          <p:sp>
            <p:nvSpPr>
              <p:cNvPr id="14" name="TextBox 13">
                <a:extLst>
                  <a:ext uri="{FF2B5EF4-FFF2-40B4-BE49-F238E27FC236}">
                    <a16:creationId xmlns:a16="http://schemas.microsoft.com/office/drawing/2014/main" id="{B405C415-DD57-BDDE-6AAD-CB5E084C1E00}"/>
                  </a:ext>
                </a:extLst>
              </p:cNvPr>
              <p:cNvSpPr txBox="1">
                <a:spLocks noRot="1" noChangeAspect="1" noMove="1" noResize="1" noEditPoints="1" noAdjustHandles="1" noChangeArrowheads="1" noChangeShapeType="1" noTextEdit="1"/>
              </p:cNvSpPr>
              <p:nvPr/>
            </p:nvSpPr>
            <p:spPr>
              <a:xfrm>
                <a:off x="17458043" y="15084757"/>
                <a:ext cx="5825405" cy="1168910"/>
              </a:xfrm>
              <a:prstGeom prst="rect">
                <a:avLst/>
              </a:prstGeom>
              <a:blipFill>
                <a:blip r:embed="rId20"/>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B8C0B7E3-8A5F-549F-A1B5-E30266D4309C}"/>
              </a:ext>
            </a:extLst>
          </p:cNvPr>
          <p:cNvSpPr txBox="1"/>
          <p:nvPr/>
        </p:nvSpPr>
        <p:spPr>
          <a:xfrm>
            <a:off x="11599756" y="14325207"/>
            <a:ext cx="2553449"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Euler Integration </a:t>
            </a:r>
          </a:p>
        </p:txBody>
      </p:sp>
      <p:sp>
        <p:nvSpPr>
          <p:cNvPr id="38" name="TextBox 37">
            <a:extLst>
              <a:ext uri="{FF2B5EF4-FFF2-40B4-BE49-F238E27FC236}">
                <a16:creationId xmlns:a16="http://schemas.microsoft.com/office/drawing/2014/main" id="{BA9E6D3D-8B0C-0D22-B3A3-BED85703837B}"/>
              </a:ext>
            </a:extLst>
          </p:cNvPr>
          <p:cNvSpPr txBox="1"/>
          <p:nvPr/>
        </p:nvSpPr>
        <p:spPr>
          <a:xfrm>
            <a:off x="19038397" y="14350168"/>
            <a:ext cx="2730990"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Pose Exponentials</a:t>
            </a:r>
          </a:p>
        </p:txBody>
      </p:sp>
      <p:sp>
        <p:nvSpPr>
          <p:cNvPr id="56" name="TextBox 55">
            <a:extLst>
              <a:ext uri="{FF2B5EF4-FFF2-40B4-BE49-F238E27FC236}">
                <a16:creationId xmlns:a16="http://schemas.microsoft.com/office/drawing/2014/main" id="{BBC24153-AEDB-1DA7-9540-060DE2EEE6D5}"/>
              </a:ext>
            </a:extLst>
          </p:cNvPr>
          <p:cNvSpPr txBox="1"/>
          <p:nvPr/>
        </p:nvSpPr>
        <p:spPr>
          <a:xfrm>
            <a:off x="23486179" y="13788285"/>
            <a:ext cx="8994807" cy="2800767"/>
          </a:xfrm>
          <a:prstGeom prst="rect">
            <a:avLst/>
          </a:prstGeom>
          <a:noFill/>
          <a:ln w="28575">
            <a:solidFill>
              <a:schemeClr val="tx1"/>
            </a:solidFill>
          </a:ln>
        </p:spPr>
        <p:txBody>
          <a:bodyPr wrap="square" rtlCol="0">
            <a:spAutoFit/>
          </a:bodyPr>
          <a:lstStyle/>
          <a:p>
            <a:pPr algn="just"/>
            <a:r>
              <a:rPr lang="en-US" sz="1600" dirty="0">
                <a:latin typeface="Playfair Display" panose="00000500000000000000" pitchFamily="2" charset="0"/>
              </a:rPr>
              <a:t>Though these PID and feedforward algorithms may have been efficient, the calculational entities of positional difference must have been assessed to determine the effectivity in the method of field relative translation regarding Pose2D, or position coordinates. Originally, the method regarding this utilized the mathematical entity of </a:t>
            </a:r>
            <a:r>
              <a:rPr lang="en-US" sz="1600" b="1" dirty="0">
                <a:latin typeface="Playfair Display" panose="00000500000000000000" pitchFamily="2" charset="0"/>
              </a:rPr>
              <a:t>Euler Integration</a:t>
            </a:r>
            <a:r>
              <a:rPr lang="en-US" sz="1600" dirty="0">
                <a:latin typeface="Playfair Display" panose="00000500000000000000" pitchFamily="2" charset="0"/>
              </a:rPr>
              <a:t>. However, this assumes linear trajectories thus indicating its lack of application and effectivity in society. This induced alteration of these field relative positions through the utilization of </a:t>
            </a:r>
            <a:r>
              <a:rPr lang="en-US" sz="1600" b="1" dirty="0">
                <a:latin typeface="Playfair Display" panose="00000500000000000000" pitchFamily="2" charset="0"/>
              </a:rPr>
              <a:t>Pose Exponentials</a:t>
            </a:r>
            <a:r>
              <a:rPr lang="en-US" sz="1600" dirty="0">
                <a:latin typeface="Playfair Display" panose="00000500000000000000" pitchFamily="2" charset="0"/>
              </a:rPr>
              <a:t>, in which it integrates curvature trajectories in these computational determinations through the utilization of differential equations as a method of modification to account for these complex and prominent trajectories to contribute to further accuracy within the internal kinematic profiling. This contributes to the pursuit of the critical route to the beginning and objective positions as opposed to utilizing these two entities and composing an efficient trajectory.</a:t>
            </a:r>
          </a:p>
        </p:txBody>
      </p:sp>
      <p:sp>
        <p:nvSpPr>
          <p:cNvPr id="60" name="Rectangle 59">
            <a:extLst>
              <a:ext uri="{FF2B5EF4-FFF2-40B4-BE49-F238E27FC236}">
                <a16:creationId xmlns:a16="http://schemas.microsoft.com/office/drawing/2014/main" id="{5A398DBC-1B66-0164-C533-94D4B0532108}"/>
              </a:ext>
            </a:extLst>
          </p:cNvPr>
          <p:cNvSpPr/>
          <p:nvPr/>
        </p:nvSpPr>
        <p:spPr>
          <a:xfrm>
            <a:off x="267742" y="14380386"/>
            <a:ext cx="10303775" cy="1483904"/>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Amasis MT Pro Medium" panose="02040604050005020304" pitchFamily="18" charset="0"/>
              </a:rPr>
              <a:t>Experimental Design</a:t>
            </a:r>
          </a:p>
        </p:txBody>
      </p:sp>
      <p:sp>
        <p:nvSpPr>
          <p:cNvPr id="61" name="Rectangle 60">
            <a:extLst>
              <a:ext uri="{FF2B5EF4-FFF2-40B4-BE49-F238E27FC236}">
                <a16:creationId xmlns:a16="http://schemas.microsoft.com/office/drawing/2014/main" id="{AE0E82E6-C472-013E-726D-538B239AFDCC}"/>
              </a:ext>
            </a:extLst>
          </p:cNvPr>
          <p:cNvSpPr/>
          <p:nvPr/>
        </p:nvSpPr>
        <p:spPr>
          <a:xfrm>
            <a:off x="268854" y="15863153"/>
            <a:ext cx="10302663" cy="35037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b="1" dirty="0">
                <a:solidFill>
                  <a:srgbClr val="000000"/>
                </a:solidFill>
                <a:latin typeface="Playfair Display" panose="00000500000000000000" pitchFamily="2" charset="0"/>
              </a:rPr>
              <a:t>Hypothesis:</a:t>
            </a:r>
            <a:r>
              <a:rPr lang="en-US" sz="1600" dirty="0">
                <a:solidFill>
                  <a:srgbClr val="000000"/>
                </a:solidFill>
                <a:latin typeface="Playfair Display" panose="00000500000000000000" pitchFamily="2" charset="0"/>
              </a:rPr>
              <a:t> If three-wheel odometry is implemented, then the accuracy of the robot will consist of the greatest enhancement due to the individual dead wheel documentation assessing critical data to contribute to an advanced feedforward and PID algorithm in addition to greater </a:t>
            </a:r>
            <a:r>
              <a:rPr lang="en-US" sz="1600">
                <a:solidFill>
                  <a:srgbClr val="000000"/>
                </a:solidFill>
                <a:latin typeface="Playfair Display" panose="00000500000000000000" pitchFamily="2" charset="0"/>
              </a:rPr>
              <a:t>data attainment </a:t>
            </a:r>
            <a:r>
              <a:rPr lang="en-US" sz="1600" dirty="0">
                <a:solidFill>
                  <a:srgbClr val="000000"/>
                </a:solidFill>
                <a:latin typeface="Playfair Display" panose="00000500000000000000" pitchFamily="2" charset="0"/>
              </a:rPr>
              <a:t>through linear and rotational documentation as opposed to drive encoders due to the lack of traction and greater error susceptibility.</a:t>
            </a:r>
            <a:br>
              <a:rPr lang="en-US" sz="1600" dirty="0"/>
            </a:br>
            <a:r>
              <a:rPr lang="en-US" sz="1600" b="1" dirty="0">
                <a:solidFill>
                  <a:srgbClr val="000000"/>
                </a:solidFill>
                <a:latin typeface="Playfair Display" panose="00000500000000000000" pitchFamily="2" charset="0"/>
              </a:rPr>
              <a:t>Independent Variables:</a:t>
            </a:r>
            <a:r>
              <a:rPr lang="en-US" sz="1600" dirty="0">
                <a:solidFill>
                  <a:srgbClr val="000000"/>
                </a:solidFill>
                <a:latin typeface="Playfair Display" panose="00000500000000000000" pitchFamily="2" charset="0"/>
              </a:rPr>
              <a:t> Sensor utilized and implemented referred to as four-wheel encoders, two-wheel odometry &amp; IMU Gyro, and three-wheel odometry.</a:t>
            </a:r>
            <a:br>
              <a:rPr lang="en-US" sz="1600" dirty="0"/>
            </a:br>
            <a:r>
              <a:rPr lang="en-US" sz="1600" b="1" dirty="0">
                <a:solidFill>
                  <a:srgbClr val="000000"/>
                </a:solidFill>
                <a:latin typeface="Playfair Display" panose="00000500000000000000" pitchFamily="2" charset="0"/>
              </a:rPr>
              <a:t>Control:</a:t>
            </a:r>
            <a:r>
              <a:rPr lang="en-US" sz="1600" dirty="0">
                <a:solidFill>
                  <a:srgbClr val="000000"/>
                </a:solidFill>
                <a:latin typeface="Playfair Display" panose="00000500000000000000" pitchFamily="2" charset="0"/>
              </a:rPr>
              <a:t> Four-wheel encoders due to its integration within the motor and lack of external sensors</a:t>
            </a:r>
            <a:br>
              <a:rPr lang="en-US" sz="1600" dirty="0"/>
            </a:br>
            <a:r>
              <a:rPr lang="en-US" sz="1600" b="1" dirty="0">
                <a:solidFill>
                  <a:srgbClr val="000000"/>
                </a:solidFill>
                <a:latin typeface="Playfair Display" panose="00000500000000000000" pitchFamily="2" charset="0"/>
              </a:rPr>
              <a:t>Dependent Variable:</a:t>
            </a:r>
            <a:r>
              <a:rPr lang="en-US" sz="1600" dirty="0">
                <a:solidFill>
                  <a:srgbClr val="000000"/>
                </a:solidFill>
                <a:latin typeface="Playfair Display" panose="00000500000000000000" pitchFamily="2" charset="0"/>
              </a:rPr>
              <a:t> Accuracy of an autonomous robot assessed through differentiated kinematic pathing procedures</a:t>
            </a:r>
            <a:br>
              <a:rPr lang="en-US" sz="1600" dirty="0"/>
            </a:br>
            <a:r>
              <a:rPr lang="en-US" sz="1600" b="1" dirty="0">
                <a:solidFill>
                  <a:srgbClr val="000000"/>
                </a:solidFill>
                <a:latin typeface="Playfair Display" panose="00000500000000000000" pitchFamily="2" charset="0"/>
              </a:rPr>
              <a:t>Constants:</a:t>
            </a:r>
            <a:r>
              <a:rPr lang="en-US" sz="1600" dirty="0">
                <a:solidFill>
                  <a:srgbClr val="000000"/>
                </a:solidFill>
                <a:latin typeface="Playfair Display" panose="00000500000000000000" pitchFamily="2" charset="0"/>
              </a:rPr>
              <a:t> Test subject (robot), location of odometry wheels on the robot, testing environment, number of repeated trials for each procedure</a:t>
            </a:r>
            <a:br>
              <a:rPr lang="en-US" sz="1600" dirty="0"/>
            </a:br>
            <a:r>
              <a:rPr lang="en-US" sz="1600" b="1" dirty="0">
                <a:solidFill>
                  <a:srgbClr val="000000"/>
                </a:solidFill>
                <a:latin typeface="Playfair Display" panose="00000500000000000000" pitchFamily="2" charset="0"/>
              </a:rPr>
              <a:t>Repeated Trials</a:t>
            </a:r>
            <a:r>
              <a:rPr lang="en-US" sz="1600" dirty="0">
                <a:solidFill>
                  <a:srgbClr val="000000"/>
                </a:solidFill>
                <a:latin typeface="Playfair Display" panose="00000500000000000000" pitchFamily="2" charset="0"/>
              </a:rPr>
              <a:t>: Each procedure will consist of three repeated protocols and the data will be recorded; mean error interval for each procedure will be documented in addition to data obtained from each test.</a:t>
            </a:r>
            <a:br>
              <a:rPr lang="en-US" sz="1600" dirty="0"/>
            </a:br>
            <a:endParaRPr lang="en-US" sz="1600" dirty="0">
              <a:solidFill>
                <a:schemeClr val="tx1"/>
              </a:solidFill>
              <a:latin typeface="Playfair Display" panose="00000500000000000000" pitchFamily="2" charset="0"/>
            </a:endParaRPr>
          </a:p>
        </p:txBody>
      </p:sp>
      <p:pic>
        <p:nvPicPr>
          <p:cNvPr id="1024" name="Picture 1023">
            <a:extLst>
              <a:ext uri="{FF2B5EF4-FFF2-40B4-BE49-F238E27FC236}">
                <a16:creationId xmlns:a16="http://schemas.microsoft.com/office/drawing/2014/main" id="{DF10F5BA-6EA3-FF0B-278A-A64EDDE0D0AE}"/>
              </a:ext>
            </a:extLst>
          </p:cNvPr>
          <p:cNvPicPr>
            <a:picLocks noChangeAspect="1"/>
          </p:cNvPicPr>
          <p:nvPr/>
        </p:nvPicPr>
        <p:blipFill rotWithShape="1">
          <a:blip r:embed="rId21"/>
          <a:srcRect l="838" t="503" r="-1"/>
          <a:stretch/>
        </p:blipFill>
        <p:spPr>
          <a:xfrm>
            <a:off x="11606022" y="10637691"/>
            <a:ext cx="2893748" cy="2999511"/>
          </a:xfrm>
          <a:prstGeom prst="rect">
            <a:avLst/>
          </a:prstGeom>
        </p:spPr>
      </p:pic>
      <p:pic>
        <p:nvPicPr>
          <p:cNvPr id="1027" name="Picture 1026">
            <a:extLst>
              <a:ext uri="{FF2B5EF4-FFF2-40B4-BE49-F238E27FC236}">
                <a16:creationId xmlns:a16="http://schemas.microsoft.com/office/drawing/2014/main" id="{7B7BD22D-509C-A41C-2CCB-B4303434B179}"/>
              </a:ext>
            </a:extLst>
          </p:cNvPr>
          <p:cNvPicPr>
            <a:picLocks noChangeAspect="1"/>
          </p:cNvPicPr>
          <p:nvPr/>
        </p:nvPicPr>
        <p:blipFill rotWithShape="1">
          <a:blip r:embed="rId22"/>
          <a:srcRect l="947" t="966" b="4840"/>
          <a:stretch/>
        </p:blipFill>
        <p:spPr>
          <a:xfrm>
            <a:off x="15370630" y="10584073"/>
            <a:ext cx="2917371" cy="3042181"/>
          </a:xfrm>
          <a:prstGeom prst="rect">
            <a:avLst/>
          </a:prstGeom>
        </p:spPr>
      </p:pic>
      <p:pic>
        <p:nvPicPr>
          <p:cNvPr id="1031" name="Picture 1030">
            <a:extLst>
              <a:ext uri="{FF2B5EF4-FFF2-40B4-BE49-F238E27FC236}">
                <a16:creationId xmlns:a16="http://schemas.microsoft.com/office/drawing/2014/main" id="{23AADB98-7A0A-F935-09A1-15687C3FBE7C}"/>
              </a:ext>
            </a:extLst>
          </p:cNvPr>
          <p:cNvPicPr>
            <a:picLocks noChangeAspect="1"/>
          </p:cNvPicPr>
          <p:nvPr/>
        </p:nvPicPr>
        <p:blipFill rotWithShape="1">
          <a:blip r:embed="rId23"/>
          <a:srcRect l="1657" t="2904" r="-1" b="-1"/>
          <a:stretch/>
        </p:blipFill>
        <p:spPr>
          <a:xfrm>
            <a:off x="19305425" y="10570157"/>
            <a:ext cx="3101604" cy="3073562"/>
          </a:xfrm>
          <a:prstGeom prst="rect">
            <a:avLst/>
          </a:prstGeom>
        </p:spPr>
      </p:pic>
      <p:pic>
        <p:nvPicPr>
          <p:cNvPr id="1037" name="Picture 1036">
            <a:extLst>
              <a:ext uri="{FF2B5EF4-FFF2-40B4-BE49-F238E27FC236}">
                <a16:creationId xmlns:a16="http://schemas.microsoft.com/office/drawing/2014/main" id="{04E8E29A-3229-9D2B-9D51-A56CC1B19AFD}"/>
              </a:ext>
            </a:extLst>
          </p:cNvPr>
          <p:cNvPicPr>
            <a:picLocks noChangeAspect="1"/>
          </p:cNvPicPr>
          <p:nvPr/>
        </p:nvPicPr>
        <p:blipFill rotWithShape="1">
          <a:blip r:embed="rId24"/>
          <a:srcRect l="431" t="1118"/>
          <a:stretch/>
        </p:blipFill>
        <p:spPr>
          <a:xfrm>
            <a:off x="23155953" y="10370860"/>
            <a:ext cx="2705052" cy="3089037"/>
          </a:xfrm>
          <a:prstGeom prst="rect">
            <a:avLst/>
          </a:prstGeom>
        </p:spPr>
      </p:pic>
      <p:pic>
        <p:nvPicPr>
          <p:cNvPr id="1039" name="Picture 1038">
            <a:extLst>
              <a:ext uri="{FF2B5EF4-FFF2-40B4-BE49-F238E27FC236}">
                <a16:creationId xmlns:a16="http://schemas.microsoft.com/office/drawing/2014/main" id="{4B781005-70F2-A0B4-F69E-95CB3DCDFFFC}"/>
              </a:ext>
            </a:extLst>
          </p:cNvPr>
          <p:cNvPicPr>
            <a:picLocks noChangeAspect="1"/>
          </p:cNvPicPr>
          <p:nvPr/>
        </p:nvPicPr>
        <p:blipFill rotWithShape="1">
          <a:blip r:embed="rId25"/>
          <a:srcRect l="377" t="535" r="1"/>
          <a:stretch/>
        </p:blipFill>
        <p:spPr>
          <a:xfrm>
            <a:off x="26417959" y="10353993"/>
            <a:ext cx="2818642" cy="3105250"/>
          </a:xfrm>
          <a:prstGeom prst="rect">
            <a:avLst/>
          </a:prstGeom>
        </p:spPr>
      </p:pic>
      <p:pic>
        <p:nvPicPr>
          <p:cNvPr id="1043" name="Picture 1042">
            <a:extLst>
              <a:ext uri="{FF2B5EF4-FFF2-40B4-BE49-F238E27FC236}">
                <a16:creationId xmlns:a16="http://schemas.microsoft.com/office/drawing/2014/main" id="{58E2BD8F-527D-243D-2169-3287A6DA7FBA}"/>
              </a:ext>
            </a:extLst>
          </p:cNvPr>
          <p:cNvPicPr>
            <a:picLocks noChangeAspect="1"/>
          </p:cNvPicPr>
          <p:nvPr/>
        </p:nvPicPr>
        <p:blipFill rotWithShape="1">
          <a:blip r:embed="rId26"/>
          <a:srcRect l="904" t="1500" b="-1"/>
          <a:stretch/>
        </p:blipFill>
        <p:spPr>
          <a:xfrm>
            <a:off x="29605870" y="10371445"/>
            <a:ext cx="2817793" cy="3085694"/>
          </a:xfrm>
          <a:prstGeom prst="rect">
            <a:avLst/>
          </a:prstGeom>
        </p:spPr>
      </p:pic>
      <p:pic>
        <p:nvPicPr>
          <p:cNvPr id="1045" name="Picture 1044">
            <a:extLst>
              <a:ext uri="{FF2B5EF4-FFF2-40B4-BE49-F238E27FC236}">
                <a16:creationId xmlns:a16="http://schemas.microsoft.com/office/drawing/2014/main" id="{CB1FA4E7-0B0F-6A03-2287-512E4BE2F7C4}"/>
              </a:ext>
            </a:extLst>
          </p:cNvPr>
          <p:cNvPicPr>
            <a:picLocks noChangeAspect="1"/>
          </p:cNvPicPr>
          <p:nvPr/>
        </p:nvPicPr>
        <p:blipFill>
          <a:blip r:embed="rId27"/>
          <a:stretch>
            <a:fillRect/>
          </a:stretch>
        </p:blipFill>
        <p:spPr>
          <a:xfrm>
            <a:off x="23321764" y="5965422"/>
            <a:ext cx="2797402" cy="2621558"/>
          </a:xfrm>
          <a:prstGeom prst="rect">
            <a:avLst/>
          </a:prstGeom>
        </p:spPr>
      </p:pic>
      <p:pic>
        <p:nvPicPr>
          <p:cNvPr id="1047" name="Picture 1046">
            <a:extLst>
              <a:ext uri="{FF2B5EF4-FFF2-40B4-BE49-F238E27FC236}">
                <a16:creationId xmlns:a16="http://schemas.microsoft.com/office/drawing/2014/main" id="{BD586D3F-BADF-0649-FB1A-4F16EB040AE8}"/>
              </a:ext>
            </a:extLst>
          </p:cNvPr>
          <p:cNvPicPr>
            <a:picLocks noChangeAspect="1"/>
          </p:cNvPicPr>
          <p:nvPr/>
        </p:nvPicPr>
        <p:blipFill>
          <a:blip r:embed="rId28"/>
          <a:stretch>
            <a:fillRect/>
          </a:stretch>
        </p:blipFill>
        <p:spPr>
          <a:xfrm>
            <a:off x="26577953" y="5944810"/>
            <a:ext cx="2681757" cy="2632190"/>
          </a:xfrm>
          <a:prstGeom prst="rect">
            <a:avLst/>
          </a:prstGeom>
        </p:spPr>
      </p:pic>
      <p:pic>
        <p:nvPicPr>
          <p:cNvPr id="1050" name="Picture 1049">
            <a:extLst>
              <a:ext uri="{FF2B5EF4-FFF2-40B4-BE49-F238E27FC236}">
                <a16:creationId xmlns:a16="http://schemas.microsoft.com/office/drawing/2014/main" id="{2E326E20-2750-D527-F0A0-76B1FBF4AD66}"/>
              </a:ext>
            </a:extLst>
          </p:cNvPr>
          <p:cNvPicPr>
            <a:picLocks noChangeAspect="1"/>
          </p:cNvPicPr>
          <p:nvPr/>
        </p:nvPicPr>
        <p:blipFill rotWithShape="1">
          <a:blip r:embed="rId29"/>
          <a:srcRect l="1892" t="1244"/>
          <a:stretch/>
        </p:blipFill>
        <p:spPr>
          <a:xfrm>
            <a:off x="29693951" y="6017881"/>
            <a:ext cx="2690431" cy="2587980"/>
          </a:xfrm>
          <a:prstGeom prst="rect">
            <a:avLst/>
          </a:prstGeom>
        </p:spPr>
      </p:pic>
      <p:sp>
        <p:nvSpPr>
          <p:cNvPr id="19" name="TextBox 18">
            <a:extLst>
              <a:ext uri="{FF2B5EF4-FFF2-40B4-BE49-F238E27FC236}">
                <a16:creationId xmlns:a16="http://schemas.microsoft.com/office/drawing/2014/main" id="{61981839-9C6C-E14D-D60C-C9783BDC1CA0}"/>
              </a:ext>
            </a:extLst>
          </p:cNvPr>
          <p:cNvSpPr txBox="1"/>
          <p:nvPr/>
        </p:nvSpPr>
        <p:spPr>
          <a:xfrm>
            <a:off x="11175527" y="4854286"/>
            <a:ext cx="11793330" cy="4524315"/>
          </a:xfrm>
          <a:prstGeom prst="rect">
            <a:avLst/>
          </a:prstGeom>
          <a:noFill/>
          <a:ln w="28575">
            <a:solidFill>
              <a:schemeClr val="tx1"/>
            </a:solidFill>
          </a:ln>
        </p:spPr>
        <p:txBody>
          <a:bodyPr wrap="square" rtlCol="0">
            <a:spAutoFit/>
          </a:bodyPr>
          <a:lstStyle/>
          <a:p>
            <a:pPr algn="just"/>
            <a:r>
              <a:rPr lang="en-US" sz="1600" dirty="0">
                <a:latin typeface="Playfair Display" panose="00000500000000000000" pitchFamily="2" charset="0"/>
              </a:rPr>
              <a:t>As a method of ensuring validity in this study to assess the influence of kinematic sensors on the accuracy of a robot in an autonomous state, three primary procedures and protocols were utilized. This was a rotational, longitudinal, and complex curvature spline assessment. The rotational assessment was utilized to assess the individual rotational accuracy of the robot, the linear assessment was utilized to assess the individual longitudinal accuracy of the robot, and the spline assessment integrated both components into a complex curvature trajectory to resemble applicative trajectories and assess sensor capacity to pursue these trajectories in absence of immense error. In addition, all movements within society are essentially vectors and curvature trajectories; thus, this robot consisting of the ability to pursue an accurate kinematic profiling of this complex spline curvature proposes its relative ability within society thus contributing to societal application.</a:t>
            </a:r>
          </a:p>
          <a:p>
            <a:endParaRPr lang="en-US" sz="1600" dirty="0">
              <a:latin typeface="Playfair Display" panose="00000500000000000000" pitchFamily="2" charset="0"/>
            </a:endParaRPr>
          </a:p>
          <a:p>
            <a:r>
              <a:rPr lang="en-US" sz="1600" b="1" dirty="0">
                <a:solidFill>
                  <a:srgbClr val="000000"/>
                </a:solidFill>
                <a:latin typeface="Playfair Display" panose="00000500000000000000" pitchFamily="2" charset="0"/>
              </a:rPr>
              <a:t>Rotational Assessment</a:t>
            </a:r>
            <a:r>
              <a:rPr lang="en-US" sz="1600" dirty="0">
                <a:solidFill>
                  <a:srgbClr val="000000"/>
                </a:solidFill>
                <a:latin typeface="Playfair Display" panose="00000500000000000000" pitchFamily="2" charset="0"/>
              </a:rPr>
              <a:t>: Robot pursues a 360</a:t>
            </a:r>
            <a:r>
              <a:rPr lang="en-US" sz="1600" baseline="30000" dirty="0">
                <a:solidFill>
                  <a:srgbClr val="000000"/>
                </a:solidFill>
                <a:latin typeface="Playfair Display" panose="00000500000000000000" pitchFamily="2" charset="0"/>
              </a:rPr>
              <a:t>0</a:t>
            </a:r>
            <a:r>
              <a:rPr lang="en-US" sz="1600" dirty="0">
                <a:solidFill>
                  <a:srgbClr val="000000"/>
                </a:solidFill>
                <a:latin typeface="Playfair Display" panose="00000500000000000000" pitchFamily="2" charset="0"/>
              </a:rPr>
              <a:t> rotation, and the rotational discrepancy is calculated to the nearest 0.001 degree; component assesses the rotational pathing components of kinematics and motion profiling</a:t>
            </a:r>
            <a:endParaRPr lang="en-US" sz="1600" dirty="0">
              <a:latin typeface="Playfair Display" panose="00000500000000000000" pitchFamily="2" charset="0"/>
            </a:endParaRPr>
          </a:p>
          <a:p>
            <a:br>
              <a:rPr lang="en-US" sz="1600" dirty="0">
                <a:latin typeface="Playfair Display" panose="00000500000000000000" pitchFamily="2" charset="0"/>
              </a:rPr>
            </a:br>
            <a:r>
              <a:rPr lang="en-US" sz="1600" b="1" dirty="0">
                <a:solidFill>
                  <a:srgbClr val="000000"/>
                </a:solidFill>
                <a:latin typeface="Playfair Display" panose="00000500000000000000" pitchFamily="2" charset="0"/>
              </a:rPr>
              <a:t>Straight Line Assessment</a:t>
            </a:r>
            <a:r>
              <a:rPr lang="en-US" sz="1600" dirty="0">
                <a:solidFill>
                  <a:srgbClr val="000000"/>
                </a:solidFill>
                <a:latin typeface="Playfair Display" panose="00000500000000000000" pitchFamily="2" charset="0"/>
              </a:rPr>
              <a:t>: Robot pursues a 152.4 cm straight line, and the longitudinal discrepancy is calculated to the nearest 0.001 centimeter; component assesses the linear and longitudinal pathing component of kinematics and motion profiling</a:t>
            </a:r>
            <a:endParaRPr lang="en-US" sz="1600" dirty="0">
              <a:latin typeface="Playfair Display" panose="00000500000000000000" pitchFamily="2" charset="0"/>
            </a:endParaRPr>
          </a:p>
          <a:p>
            <a:br>
              <a:rPr lang="en-US" sz="1600" dirty="0">
                <a:latin typeface="Playfair Display" panose="00000500000000000000" pitchFamily="2" charset="0"/>
              </a:rPr>
            </a:br>
            <a:r>
              <a:rPr lang="en-US" sz="1600" b="1" dirty="0">
                <a:solidFill>
                  <a:srgbClr val="000000"/>
                </a:solidFill>
                <a:latin typeface="Playfair Display" panose="00000500000000000000" pitchFamily="2" charset="0"/>
              </a:rPr>
              <a:t>Spline Trajectory Assessment: </a:t>
            </a:r>
            <a:r>
              <a:rPr lang="en-US" sz="1600" dirty="0">
                <a:solidFill>
                  <a:srgbClr val="000000"/>
                </a:solidFill>
                <a:latin typeface="Playfair Display" panose="00000500000000000000" pitchFamily="2" charset="0"/>
              </a:rPr>
              <a:t>Robot pursues a spline curve, resembling that of an “S,” consisting a 76.2 cm longitudinal extent in addition to rotation throughout the path; component integrates both the rotational and longitudinal trajectories to represent greater application to modern intelligent machines through these nonlinear kinematic sequences to assess compatibility</a:t>
            </a:r>
            <a:endParaRPr lang="en-US" sz="1600" dirty="0">
              <a:latin typeface="Playfair Display" panose="00000500000000000000" pitchFamily="2" charset="0"/>
            </a:endParaRPr>
          </a:p>
        </p:txBody>
      </p:sp>
      <p:sp>
        <p:nvSpPr>
          <p:cNvPr id="39" name="TextBox 38">
            <a:extLst>
              <a:ext uri="{FF2B5EF4-FFF2-40B4-BE49-F238E27FC236}">
                <a16:creationId xmlns:a16="http://schemas.microsoft.com/office/drawing/2014/main" id="{1A7204E2-7AF4-2511-3DD7-B02C535CB612}"/>
              </a:ext>
            </a:extLst>
          </p:cNvPr>
          <p:cNvSpPr txBox="1"/>
          <p:nvPr/>
        </p:nvSpPr>
        <p:spPr>
          <a:xfrm>
            <a:off x="23539775" y="5535705"/>
            <a:ext cx="2276586"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Rotational Assessment</a:t>
            </a:r>
          </a:p>
        </p:txBody>
      </p:sp>
      <p:sp>
        <p:nvSpPr>
          <p:cNvPr id="53" name="TextBox 52">
            <a:extLst>
              <a:ext uri="{FF2B5EF4-FFF2-40B4-BE49-F238E27FC236}">
                <a16:creationId xmlns:a16="http://schemas.microsoft.com/office/drawing/2014/main" id="{343D734F-A769-28D5-EEC5-2B80FF7A31F7}"/>
              </a:ext>
            </a:extLst>
          </p:cNvPr>
          <p:cNvSpPr txBox="1"/>
          <p:nvPr/>
        </p:nvSpPr>
        <p:spPr>
          <a:xfrm>
            <a:off x="27006875" y="5487295"/>
            <a:ext cx="1911274"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Linear Assessment</a:t>
            </a:r>
          </a:p>
        </p:txBody>
      </p:sp>
      <p:sp>
        <p:nvSpPr>
          <p:cNvPr id="54" name="TextBox 53">
            <a:extLst>
              <a:ext uri="{FF2B5EF4-FFF2-40B4-BE49-F238E27FC236}">
                <a16:creationId xmlns:a16="http://schemas.microsoft.com/office/drawing/2014/main" id="{E30085ED-3F2F-4678-F15C-4BC7B5924E0D}"/>
              </a:ext>
            </a:extLst>
          </p:cNvPr>
          <p:cNvSpPr txBox="1"/>
          <p:nvPr/>
        </p:nvSpPr>
        <p:spPr>
          <a:xfrm>
            <a:off x="30154832" y="5533014"/>
            <a:ext cx="1900965"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Spline Assessment</a:t>
            </a:r>
          </a:p>
        </p:txBody>
      </p:sp>
      <p:sp>
        <p:nvSpPr>
          <p:cNvPr id="55" name="TextBox 54">
            <a:extLst>
              <a:ext uri="{FF2B5EF4-FFF2-40B4-BE49-F238E27FC236}">
                <a16:creationId xmlns:a16="http://schemas.microsoft.com/office/drawing/2014/main" id="{A5333CC3-4E69-3CC9-164A-71031C1B4BD9}"/>
              </a:ext>
            </a:extLst>
          </p:cNvPr>
          <p:cNvSpPr txBox="1"/>
          <p:nvPr/>
        </p:nvSpPr>
        <p:spPr>
          <a:xfrm>
            <a:off x="25352736" y="4871502"/>
            <a:ext cx="5304566"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Experimental Procedure Trajectories</a:t>
            </a:r>
          </a:p>
        </p:txBody>
      </p:sp>
      <p:sp>
        <p:nvSpPr>
          <p:cNvPr id="5" name="Arrow: Right 4">
            <a:extLst>
              <a:ext uri="{FF2B5EF4-FFF2-40B4-BE49-F238E27FC236}">
                <a16:creationId xmlns:a16="http://schemas.microsoft.com/office/drawing/2014/main" id="{9A55FAC5-E985-9FE9-300B-2B562D7D01C9}"/>
              </a:ext>
            </a:extLst>
          </p:cNvPr>
          <p:cNvSpPr/>
          <p:nvPr/>
        </p:nvSpPr>
        <p:spPr>
          <a:xfrm>
            <a:off x="14608284" y="15338487"/>
            <a:ext cx="2668554" cy="522514"/>
          </a:xfrm>
          <a:prstGeom prst="rightArrow">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F930B6E-73D9-159B-64E9-B56B7A09CDEC}"/>
              </a:ext>
            </a:extLst>
          </p:cNvPr>
          <p:cNvSpPr txBox="1"/>
          <p:nvPr/>
        </p:nvSpPr>
        <p:spPr>
          <a:xfrm>
            <a:off x="25720289" y="9041369"/>
            <a:ext cx="4488778"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Feedforward Algorithm Tuning</a:t>
            </a:r>
          </a:p>
        </p:txBody>
      </p:sp>
      <p:sp>
        <p:nvSpPr>
          <p:cNvPr id="58" name="TextBox 57">
            <a:extLst>
              <a:ext uri="{FF2B5EF4-FFF2-40B4-BE49-F238E27FC236}">
                <a16:creationId xmlns:a16="http://schemas.microsoft.com/office/drawing/2014/main" id="{9C82A802-0E5C-C66C-F380-908358663DCA}"/>
              </a:ext>
            </a:extLst>
          </p:cNvPr>
          <p:cNvSpPr txBox="1"/>
          <p:nvPr/>
        </p:nvSpPr>
        <p:spPr>
          <a:xfrm>
            <a:off x="23082575" y="9792656"/>
            <a:ext cx="2787574"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Robot Encoder Feedforward</a:t>
            </a:r>
          </a:p>
        </p:txBody>
      </p:sp>
      <p:sp>
        <p:nvSpPr>
          <p:cNvPr id="59" name="TextBox 58">
            <a:extLst>
              <a:ext uri="{FF2B5EF4-FFF2-40B4-BE49-F238E27FC236}">
                <a16:creationId xmlns:a16="http://schemas.microsoft.com/office/drawing/2014/main" id="{1CEC2219-F441-227E-5391-8241E383858D}"/>
              </a:ext>
            </a:extLst>
          </p:cNvPr>
          <p:cNvSpPr txBox="1"/>
          <p:nvPr/>
        </p:nvSpPr>
        <p:spPr>
          <a:xfrm>
            <a:off x="26014034" y="9765760"/>
            <a:ext cx="3710940"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2 Wheel Odo &amp; IMU Gyro Feedforward</a:t>
            </a:r>
          </a:p>
        </p:txBody>
      </p:sp>
      <p:sp>
        <p:nvSpPr>
          <p:cNvPr id="62" name="TextBox 61">
            <a:extLst>
              <a:ext uri="{FF2B5EF4-FFF2-40B4-BE49-F238E27FC236}">
                <a16:creationId xmlns:a16="http://schemas.microsoft.com/office/drawing/2014/main" id="{31D1957E-2E05-87FE-503A-0F44DB67AD84}"/>
              </a:ext>
            </a:extLst>
          </p:cNvPr>
          <p:cNvSpPr txBox="1"/>
          <p:nvPr/>
        </p:nvSpPr>
        <p:spPr>
          <a:xfrm>
            <a:off x="29866294" y="9782409"/>
            <a:ext cx="2554493"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3 Wheel Odo Feedforward</a:t>
            </a:r>
          </a:p>
        </p:txBody>
      </p:sp>
      <p:cxnSp>
        <p:nvCxnSpPr>
          <p:cNvPr id="1025" name="Straight Connector 1024">
            <a:extLst>
              <a:ext uri="{FF2B5EF4-FFF2-40B4-BE49-F238E27FC236}">
                <a16:creationId xmlns:a16="http://schemas.microsoft.com/office/drawing/2014/main" id="{FB571C62-4F6A-6F41-EEC5-2926B574ECA6}"/>
              </a:ext>
            </a:extLst>
          </p:cNvPr>
          <p:cNvCxnSpPr>
            <a:cxnSpLocks/>
          </p:cNvCxnSpPr>
          <p:nvPr/>
        </p:nvCxnSpPr>
        <p:spPr>
          <a:xfrm>
            <a:off x="22966326" y="8797366"/>
            <a:ext cx="9584212"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033" name="Straight Connector 1032">
            <a:extLst>
              <a:ext uri="{FF2B5EF4-FFF2-40B4-BE49-F238E27FC236}">
                <a16:creationId xmlns:a16="http://schemas.microsoft.com/office/drawing/2014/main" id="{3AD892F5-739A-E1A4-469C-33A769580D52}"/>
              </a:ext>
            </a:extLst>
          </p:cNvPr>
          <p:cNvCxnSpPr>
            <a:cxnSpLocks/>
          </p:cNvCxnSpPr>
          <p:nvPr/>
        </p:nvCxnSpPr>
        <p:spPr>
          <a:xfrm>
            <a:off x="22972025" y="9362941"/>
            <a:ext cx="0" cy="4424809"/>
          </a:xfrm>
          <a:prstGeom prst="line">
            <a:avLst/>
          </a:prstGeom>
          <a:ln w="28575"/>
        </p:spPr>
        <p:style>
          <a:lnRef idx="2">
            <a:schemeClr val="dk1"/>
          </a:lnRef>
          <a:fillRef idx="0">
            <a:schemeClr val="dk1"/>
          </a:fillRef>
          <a:effectRef idx="1">
            <a:schemeClr val="dk1"/>
          </a:effectRef>
          <a:fontRef idx="minor">
            <a:schemeClr val="tx1"/>
          </a:fontRef>
        </p:style>
      </p:cxnSp>
      <p:cxnSp>
        <p:nvCxnSpPr>
          <p:cNvPr id="1038" name="Straight Connector 1037">
            <a:extLst>
              <a:ext uri="{FF2B5EF4-FFF2-40B4-BE49-F238E27FC236}">
                <a16:creationId xmlns:a16="http://schemas.microsoft.com/office/drawing/2014/main" id="{D552C7AE-8412-3DFD-4435-6D37411E890F}"/>
              </a:ext>
            </a:extLst>
          </p:cNvPr>
          <p:cNvCxnSpPr>
            <a:cxnSpLocks/>
          </p:cNvCxnSpPr>
          <p:nvPr/>
        </p:nvCxnSpPr>
        <p:spPr>
          <a:xfrm>
            <a:off x="22983514" y="13791306"/>
            <a:ext cx="491948" cy="0"/>
          </a:xfrm>
          <a:prstGeom prst="line">
            <a:avLst/>
          </a:prstGeom>
          <a:ln w="28575"/>
        </p:spPr>
        <p:style>
          <a:lnRef idx="2">
            <a:schemeClr val="dk1"/>
          </a:lnRef>
          <a:fillRef idx="0">
            <a:schemeClr val="dk1"/>
          </a:fillRef>
          <a:effectRef idx="1">
            <a:schemeClr val="dk1"/>
          </a:effectRef>
          <a:fontRef idx="minor">
            <a:schemeClr val="tx1"/>
          </a:fontRef>
        </p:style>
      </p:cxnSp>
      <p:sp>
        <p:nvSpPr>
          <p:cNvPr id="1055" name="TextBox 1054">
            <a:extLst>
              <a:ext uri="{FF2B5EF4-FFF2-40B4-BE49-F238E27FC236}">
                <a16:creationId xmlns:a16="http://schemas.microsoft.com/office/drawing/2014/main" id="{4911F5D1-077E-7082-3B1B-59D217DFBF77}"/>
              </a:ext>
            </a:extLst>
          </p:cNvPr>
          <p:cNvSpPr txBox="1"/>
          <p:nvPr/>
        </p:nvSpPr>
        <p:spPr>
          <a:xfrm>
            <a:off x="14254430" y="9515220"/>
            <a:ext cx="5107343" cy="461665"/>
          </a:xfrm>
          <a:prstGeom prst="rect">
            <a:avLst/>
          </a:prstGeom>
          <a:noFill/>
          <a:ln>
            <a:solidFill>
              <a:schemeClr val="tx1"/>
            </a:solidFill>
          </a:ln>
        </p:spPr>
        <p:txBody>
          <a:bodyPr wrap="square" rtlCol="0">
            <a:spAutoFit/>
          </a:bodyPr>
          <a:lstStyle/>
          <a:p>
            <a:r>
              <a:rPr lang="en-US" sz="2400" dirty="0">
                <a:latin typeface="Playfair Display" panose="00000500000000000000" pitchFamily="2" charset="0"/>
              </a:rPr>
              <a:t>Kinematic Sensor Robot Integration</a:t>
            </a:r>
          </a:p>
        </p:txBody>
      </p:sp>
      <p:cxnSp>
        <p:nvCxnSpPr>
          <p:cNvPr id="1056" name="Straight Connector 1055">
            <a:extLst>
              <a:ext uri="{FF2B5EF4-FFF2-40B4-BE49-F238E27FC236}">
                <a16:creationId xmlns:a16="http://schemas.microsoft.com/office/drawing/2014/main" id="{C98BF6CA-51E1-18FA-91A3-AB9CDD961584}"/>
              </a:ext>
            </a:extLst>
          </p:cNvPr>
          <p:cNvCxnSpPr>
            <a:cxnSpLocks/>
          </p:cNvCxnSpPr>
          <p:nvPr/>
        </p:nvCxnSpPr>
        <p:spPr>
          <a:xfrm>
            <a:off x="11024596" y="13791192"/>
            <a:ext cx="12003741" cy="0"/>
          </a:xfrm>
          <a:prstGeom prst="line">
            <a:avLst/>
          </a:prstGeom>
          <a:ln w="28575"/>
        </p:spPr>
        <p:style>
          <a:lnRef idx="2">
            <a:schemeClr val="dk1"/>
          </a:lnRef>
          <a:fillRef idx="0">
            <a:schemeClr val="dk1"/>
          </a:fillRef>
          <a:effectRef idx="1">
            <a:schemeClr val="dk1"/>
          </a:effectRef>
          <a:fontRef idx="minor">
            <a:schemeClr val="tx1"/>
          </a:fontRef>
        </p:style>
      </p:cxnSp>
      <p:sp>
        <p:nvSpPr>
          <p:cNvPr id="1059" name="TextBox 1058">
            <a:extLst>
              <a:ext uri="{FF2B5EF4-FFF2-40B4-BE49-F238E27FC236}">
                <a16:creationId xmlns:a16="http://schemas.microsoft.com/office/drawing/2014/main" id="{6A76EA71-A140-2081-FBA2-077558883643}"/>
              </a:ext>
            </a:extLst>
          </p:cNvPr>
          <p:cNvSpPr txBox="1"/>
          <p:nvPr/>
        </p:nvSpPr>
        <p:spPr>
          <a:xfrm>
            <a:off x="11957393" y="10097452"/>
            <a:ext cx="2150494"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Four Robot Encoders</a:t>
            </a:r>
          </a:p>
        </p:txBody>
      </p:sp>
      <p:sp>
        <p:nvSpPr>
          <p:cNvPr id="1060" name="TextBox 1059">
            <a:extLst>
              <a:ext uri="{FF2B5EF4-FFF2-40B4-BE49-F238E27FC236}">
                <a16:creationId xmlns:a16="http://schemas.microsoft.com/office/drawing/2014/main" id="{BEB19B39-739F-CBD8-E95F-6A5C6A8CFF91}"/>
              </a:ext>
            </a:extLst>
          </p:cNvPr>
          <p:cNvSpPr txBox="1"/>
          <p:nvPr/>
        </p:nvSpPr>
        <p:spPr>
          <a:xfrm>
            <a:off x="15022284" y="10119227"/>
            <a:ext cx="3439880"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Two-Wheel Odometry &amp; IMU Gyro</a:t>
            </a:r>
          </a:p>
        </p:txBody>
      </p:sp>
      <p:sp>
        <p:nvSpPr>
          <p:cNvPr id="1061" name="TextBox 1060">
            <a:extLst>
              <a:ext uri="{FF2B5EF4-FFF2-40B4-BE49-F238E27FC236}">
                <a16:creationId xmlns:a16="http://schemas.microsoft.com/office/drawing/2014/main" id="{22CC6559-730E-DA1A-5378-92EBD98ADBC4}"/>
              </a:ext>
            </a:extLst>
          </p:cNvPr>
          <p:cNvSpPr txBox="1"/>
          <p:nvPr/>
        </p:nvSpPr>
        <p:spPr>
          <a:xfrm>
            <a:off x="19768457" y="10119229"/>
            <a:ext cx="2329544" cy="338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Three Wheel Odometry</a:t>
            </a:r>
          </a:p>
        </p:txBody>
      </p:sp>
      <p:pic>
        <p:nvPicPr>
          <p:cNvPr id="1029" name="Picture 4">
            <a:extLst>
              <a:ext uri="{FF2B5EF4-FFF2-40B4-BE49-F238E27FC236}">
                <a16:creationId xmlns:a16="http://schemas.microsoft.com/office/drawing/2014/main" id="{EF43F3EB-ABB1-F4C8-34BC-E39ABF5897A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12060" y="24690638"/>
            <a:ext cx="4619608" cy="1971167"/>
          </a:xfrm>
          <a:prstGeom prst="rect">
            <a:avLst/>
          </a:prstGeom>
          <a:noFill/>
          <a:extLst>
            <a:ext uri="{909E8E84-426E-40DD-AFC4-6F175D3DCCD1}">
              <a14:hiddenFill xmlns:a14="http://schemas.microsoft.com/office/drawing/2010/main">
                <a:solidFill>
                  <a:srgbClr val="FFFFFF"/>
                </a:solidFill>
              </a14:hiddenFill>
            </a:ext>
          </a:extLst>
        </p:spPr>
      </p:pic>
      <p:sp>
        <p:nvSpPr>
          <p:cNvPr id="1052" name="TextBox 1051">
            <a:extLst>
              <a:ext uri="{FF2B5EF4-FFF2-40B4-BE49-F238E27FC236}">
                <a16:creationId xmlns:a16="http://schemas.microsoft.com/office/drawing/2014/main" id="{2CA387E8-41DE-D17D-82B9-9409EE5F7489}"/>
              </a:ext>
            </a:extLst>
          </p:cNvPr>
          <p:cNvSpPr txBox="1"/>
          <p:nvPr/>
        </p:nvSpPr>
        <p:spPr>
          <a:xfrm>
            <a:off x="261257" y="20763919"/>
            <a:ext cx="10312709" cy="3785652"/>
          </a:xfrm>
          <a:prstGeom prst="rect">
            <a:avLst/>
          </a:prstGeom>
          <a:noFill/>
        </p:spPr>
        <p:txBody>
          <a:bodyPr wrap="square" rtlCol="0">
            <a:spAutoFit/>
          </a:bodyPr>
          <a:lstStyle/>
          <a:p>
            <a:pPr algn="just"/>
            <a:r>
              <a:rPr lang="en-US" sz="1600" b="1" dirty="0">
                <a:solidFill>
                  <a:srgbClr val="000000"/>
                </a:solidFill>
                <a:latin typeface="Playfair Display" panose="00000500000000000000" pitchFamily="2" charset="0"/>
              </a:rPr>
              <a:t>Kinematics </a:t>
            </a:r>
            <a:r>
              <a:rPr lang="en-US" sz="1600" dirty="0">
                <a:solidFill>
                  <a:srgbClr val="000000"/>
                </a:solidFill>
                <a:latin typeface="Playfair Display" panose="00000500000000000000" pitchFamily="2" charset="0"/>
              </a:rPr>
              <a:t>refers to the field of pathing and motility of specified objects. In this research endeavor, kinematic algorithms are utilized in conjunction with sensors to attain the greatest accuracy in projected paths in correspondence to the reference position. The algorithms primarily utilized in this research are feedforward and PID loops. </a:t>
            </a:r>
            <a:r>
              <a:rPr lang="en-US" sz="1600" b="1" dirty="0">
                <a:solidFill>
                  <a:srgbClr val="000000"/>
                </a:solidFill>
                <a:latin typeface="Playfair Display" panose="00000500000000000000" pitchFamily="2" charset="0"/>
              </a:rPr>
              <a:t>Feedforward </a:t>
            </a:r>
            <a:r>
              <a:rPr lang="en-US" sz="1600" dirty="0">
                <a:solidFill>
                  <a:srgbClr val="000000"/>
                </a:solidFill>
                <a:latin typeface="Playfair Display" panose="00000500000000000000" pitchFamily="2" charset="0"/>
              </a:rPr>
              <a:t>refers to the projection algorithms in correspondence to sensors through velocity and acceleration tuning. In addition, this consists of no influence on sensor noise or temporal factors. Though this is an </a:t>
            </a:r>
            <a:r>
              <a:rPr lang="en-US" sz="1600" b="1" dirty="0">
                <a:solidFill>
                  <a:srgbClr val="000000"/>
                </a:solidFill>
                <a:latin typeface="Playfair Display" panose="00000500000000000000" pitchFamily="2" charset="0"/>
              </a:rPr>
              <a:t>open loop controller</a:t>
            </a:r>
            <a:r>
              <a:rPr lang="en-US" sz="1600" dirty="0">
                <a:solidFill>
                  <a:srgbClr val="000000"/>
                </a:solidFill>
                <a:latin typeface="Playfair Display" panose="00000500000000000000" pitchFamily="2" charset="0"/>
              </a:rPr>
              <a:t> in which the robot cannot mitigate a given error from the reference position to the true position, it is highly effective in its projection algorithm. This is primarily a </a:t>
            </a:r>
            <a:r>
              <a:rPr lang="en-US" sz="1600" b="1" dirty="0">
                <a:solidFill>
                  <a:srgbClr val="000000"/>
                </a:solidFill>
                <a:latin typeface="Playfair Display" panose="00000500000000000000" pitchFamily="2" charset="0"/>
              </a:rPr>
              <a:t>model-based feedforward </a:t>
            </a:r>
            <a:r>
              <a:rPr lang="en-US" sz="1600" dirty="0">
                <a:solidFill>
                  <a:srgbClr val="000000"/>
                </a:solidFill>
                <a:latin typeface="Playfair Display" panose="00000500000000000000" pitchFamily="2" charset="0"/>
              </a:rPr>
              <a:t>algorithm in which it computes the mathematical model of the system regarding the numerical value of input that will be most effective in attaining the reference position through velocity and acceleration computation.   In addition, a prominent controller utilized in kinematics is referred to as </a:t>
            </a:r>
            <a:r>
              <a:rPr lang="en-US" sz="1600" b="1" dirty="0">
                <a:solidFill>
                  <a:srgbClr val="000000"/>
                </a:solidFill>
                <a:latin typeface="Playfair Display" panose="00000500000000000000" pitchFamily="2" charset="0"/>
              </a:rPr>
              <a:t>PID</a:t>
            </a:r>
            <a:r>
              <a:rPr lang="en-US" sz="1600" dirty="0">
                <a:solidFill>
                  <a:srgbClr val="000000"/>
                </a:solidFill>
                <a:latin typeface="Playfair Display" panose="00000500000000000000" pitchFamily="2" charset="0"/>
              </a:rPr>
              <a:t>. This is a </a:t>
            </a:r>
            <a:r>
              <a:rPr lang="en-US" sz="1600" b="1" dirty="0">
                <a:solidFill>
                  <a:srgbClr val="000000"/>
                </a:solidFill>
                <a:latin typeface="Playfair Display" panose="00000500000000000000" pitchFamily="2" charset="0"/>
              </a:rPr>
              <a:t>closed loop algorithm</a:t>
            </a:r>
            <a:r>
              <a:rPr lang="en-US" sz="1600" dirty="0">
                <a:solidFill>
                  <a:srgbClr val="000000"/>
                </a:solidFill>
                <a:latin typeface="Playfair Display" panose="00000500000000000000" pitchFamily="2" charset="0"/>
              </a:rPr>
              <a:t> in which a reference is documented to the true position and the discrepancy is altered into a compensating velocity to mitigate the given error. Thus, this was utilized in conjunction with the feedforward algorithm to increase the accuracy of autonomous robot pathing substantially. Thus, this research endeavor utilized a library referred to as Road Runner that integrated both these open loop and closed loop algorithms into the motion profiling the autonomous robot.  </a:t>
            </a:r>
          </a:p>
        </p:txBody>
      </p:sp>
      <p:sp>
        <p:nvSpPr>
          <p:cNvPr id="1053" name="TextBox 1052">
            <a:extLst>
              <a:ext uri="{FF2B5EF4-FFF2-40B4-BE49-F238E27FC236}">
                <a16:creationId xmlns:a16="http://schemas.microsoft.com/office/drawing/2014/main" id="{DE836C9D-1599-34F5-B9F4-1A8FFFDD3563}"/>
              </a:ext>
            </a:extLst>
          </p:cNvPr>
          <p:cNvSpPr txBox="1"/>
          <p:nvPr/>
        </p:nvSpPr>
        <p:spPr>
          <a:xfrm>
            <a:off x="267172" y="29483035"/>
            <a:ext cx="10301930" cy="3293209"/>
          </a:xfrm>
          <a:prstGeom prst="rect">
            <a:avLst/>
          </a:prstGeom>
          <a:noFill/>
        </p:spPr>
        <p:txBody>
          <a:bodyPr wrap="square" rtlCol="0">
            <a:spAutoFit/>
          </a:bodyPr>
          <a:lstStyle/>
          <a:p>
            <a:pPr algn="just"/>
            <a:r>
              <a:rPr lang="en-US" sz="1600" dirty="0">
                <a:solidFill>
                  <a:srgbClr val="000000"/>
                </a:solidFill>
                <a:latin typeface="Playfair Display" panose="00000500000000000000" pitchFamily="2" charset="0"/>
              </a:rPr>
              <a:t>These algorithms originally consist of the concept of </a:t>
            </a:r>
            <a:r>
              <a:rPr lang="en-US" sz="1600" b="1" dirty="0">
                <a:solidFill>
                  <a:srgbClr val="000000"/>
                </a:solidFill>
                <a:latin typeface="Playfair Display" panose="00000500000000000000" pitchFamily="2" charset="0"/>
              </a:rPr>
              <a:t>Euler Integration</a:t>
            </a:r>
            <a:r>
              <a:rPr lang="en-US" sz="1600" dirty="0">
                <a:solidFill>
                  <a:srgbClr val="000000"/>
                </a:solidFill>
                <a:latin typeface="Playfair Display" panose="00000500000000000000" pitchFamily="2" charset="0"/>
              </a:rPr>
              <a:t> in which it essentially approximates position through converting robot relative deltas to a pose differentiation as a field relative delta. However, this assumes a linear trajectory occurred between updates thus, </a:t>
            </a:r>
            <a:r>
              <a:rPr lang="en-US" sz="1600" b="1" dirty="0">
                <a:solidFill>
                  <a:srgbClr val="000000"/>
                </a:solidFill>
                <a:latin typeface="Playfair Display" panose="00000500000000000000" pitchFamily="2" charset="0"/>
              </a:rPr>
              <a:t>Pose Exponentials</a:t>
            </a:r>
            <a:r>
              <a:rPr lang="en-US" sz="1600" dirty="0">
                <a:solidFill>
                  <a:srgbClr val="000000"/>
                </a:solidFill>
                <a:latin typeface="Playfair Display" panose="00000500000000000000" pitchFamily="2" charset="0"/>
              </a:rPr>
              <a:t> are utilized to account for curvature trajectories through differential equations to increase both accuracy and consistency. </a:t>
            </a:r>
            <a:r>
              <a:rPr lang="en-US" sz="1600" b="1" dirty="0">
                <a:solidFill>
                  <a:srgbClr val="000000"/>
                </a:solidFill>
                <a:latin typeface="Playfair Display" panose="00000500000000000000" pitchFamily="2" charset="0"/>
              </a:rPr>
              <a:t>Odometry </a:t>
            </a:r>
            <a:r>
              <a:rPr lang="en-US" sz="1600" dirty="0">
                <a:solidFill>
                  <a:srgbClr val="000000"/>
                </a:solidFill>
                <a:latin typeface="Playfair Display" panose="00000500000000000000" pitchFamily="2" charset="0"/>
              </a:rPr>
              <a:t>itself is a field kinematic concept that is enhanced through the utilization of its given sensors. The primary components implemented in this research are drive encoders, two-wheel odometry, and three-wheel odometry. </a:t>
            </a:r>
            <a:r>
              <a:rPr lang="en-US" sz="1600" b="1" dirty="0">
                <a:solidFill>
                  <a:srgbClr val="000000"/>
                </a:solidFill>
                <a:latin typeface="Playfair Display" panose="00000500000000000000" pitchFamily="2" charset="0"/>
              </a:rPr>
              <a:t>Drive encoders</a:t>
            </a:r>
            <a:r>
              <a:rPr lang="en-US" sz="1600" dirty="0">
                <a:solidFill>
                  <a:srgbClr val="000000"/>
                </a:solidFill>
                <a:latin typeface="Playfair Display" panose="00000500000000000000" pitchFamily="2" charset="0"/>
              </a:rPr>
              <a:t> refer to the documentation of ticks regarding the kinematic motor. Though this may appear feasible and effective, the probable slippage and lack of accuracy is believed to inhibit its localization ability. </a:t>
            </a:r>
            <a:r>
              <a:rPr lang="en-US" sz="1600" b="1" dirty="0">
                <a:solidFill>
                  <a:srgbClr val="000000"/>
                </a:solidFill>
                <a:latin typeface="Playfair Display" panose="00000500000000000000" pitchFamily="2" charset="0"/>
              </a:rPr>
              <a:t>Two and three-wheel odometry</a:t>
            </a:r>
            <a:r>
              <a:rPr lang="en-US" sz="1600" dirty="0">
                <a:solidFill>
                  <a:srgbClr val="000000"/>
                </a:solidFill>
                <a:latin typeface="Playfair Display" panose="00000500000000000000" pitchFamily="2" charset="0"/>
              </a:rPr>
              <a:t> refers to the utilization of external sensors, consisting of wheels in conjunction with an encoder in a parallel and perpendicular position in absence of power. These entities are referred to as </a:t>
            </a:r>
            <a:r>
              <a:rPr lang="en-US" sz="1600" b="1" dirty="0">
                <a:solidFill>
                  <a:srgbClr val="000000"/>
                </a:solidFill>
                <a:latin typeface="Playfair Display" panose="00000500000000000000" pitchFamily="2" charset="0"/>
              </a:rPr>
              <a:t>dead wheels </a:t>
            </a:r>
            <a:r>
              <a:rPr lang="en-US" sz="1600" dirty="0">
                <a:solidFill>
                  <a:srgbClr val="000000"/>
                </a:solidFill>
                <a:latin typeface="Playfair Display" panose="00000500000000000000" pitchFamily="2" charset="0"/>
              </a:rPr>
              <a:t>in which they lack power though consist of internal encoders that track the rotational ticks. This is utilized in conjunction with the robot velocity and projection profiling to increase accuracy as opposed to the proposed hypothesis regarding the lack of traction and slipping of drive wheels.</a:t>
            </a:r>
            <a:endParaRPr lang="en-US" sz="1600" dirty="0">
              <a:solidFill>
                <a:schemeClr val="tx1"/>
              </a:solidFill>
            </a:endParaRPr>
          </a:p>
        </p:txBody>
      </p:sp>
      <p:pic>
        <p:nvPicPr>
          <p:cNvPr id="1057" name="Picture 8" descr="Image depicting tips for feed forward tuning using various graphed examples">
            <a:extLst>
              <a:ext uri="{FF2B5EF4-FFF2-40B4-BE49-F238E27FC236}">
                <a16:creationId xmlns:a16="http://schemas.microsoft.com/office/drawing/2014/main" id="{728F545A-B33D-55DF-8EDD-D2F813E89B17}"/>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2038" t="15402" r="68663" b="69221"/>
          <a:stretch/>
        </p:blipFill>
        <p:spPr bwMode="auto">
          <a:xfrm>
            <a:off x="653143" y="25861314"/>
            <a:ext cx="1916969" cy="115543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8" descr="Image depicting tips for feed forward tuning using various graphed examples">
            <a:extLst>
              <a:ext uri="{FF2B5EF4-FFF2-40B4-BE49-F238E27FC236}">
                <a16:creationId xmlns:a16="http://schemas.microsoft.com/office/drawing/2014/main" id="{59B89117-F26B-9ED5-596F-F2E369AD92CB}"/>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6559" t="40437" r="69138" b="46092"/>
          <a:stretch/>
        </p:blipFill>
        <p:spPr bwMode="auto">
          <a:xfrm>
            <a:off x="951721" y="27169411"/>
            <a:ext cx="1512289" cy="962719"/>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8" descr="Image depicting tips for feed forward tuning using various graphed examples">
            <a:extLst>
              <a:ext uri="{FF2B5EF4-FFF2-40B4-BE49-F238E27FC236}">
                <a16:creationId xmlns:a16="http://schemas.microsoft.com/office/drawing/2014/main" id="{78975895-A495-1AE9-0B92-D2D687DE7581}"/>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6146" t="62229" r="70447" b="22715"/>
          <a:stretch/>
        </p:blipFill>
        <p:spPr bwMode="auto">
          <a:xfrm>
            <a:off x="872122" y="28309077"/>
            <a:ext cx="1510724" cy="1116043"/>
          </a:xfrm>
          <a:prstGeom prst="rect">
            <a:avLst/>
          </a:prstGeom>
          <a:noFill/>
          <a:extLst>
            <a:ext uri="{909E8E84-426E-40DD-AFC4-6F175D3DCCD1}">
              <a14:hiddenFill xmlns:a14="http://schemas.microsoft.com/office/drawing/2010/main">
                <a:solidFill>
                  <a:srgbClr val="FFFFFF"/>
                </a:solidFill>
              </a14:hiddenFill>
            </a:ext>
          </a:extLst>
        </p:spPr>
      </p:pic>
      <p:sp>
        <p:nvSpPr>
          <p:cNvPr id="1064" name="TextBox 1063">
            <a:extLst>
              <a:ext uri="{FF2B5EF4-FFF2-40B4-BE49-F238E27FC236}">
                <a16:creationId xmlns:a16="http://schemas.microsoft.com/office/drawing/2014/main" id="{B1354229-6D36-4B14-601A-637D104C9EFE}"/>
              </a:ext>
            </a:extLst>
          </p:cNvPr>
          <p:cNvSpPr txBox="1"/>
          <p:nvPr/>
        </p:nvSpPr>
        <p:spPr>
          <a:xfrm>
            <a:off x="279342" y="29319379"/>
            <a:ext cx="3292140" cy="215444"/>
          </a:xfrm>
          <a:prstGeom prst="rect">
            <a:avLst/>
          </a:prstGeom>
          <a:noFill/>
        </p:spPr>
        <p:txBody>
          <a:bodyPr wrap="square" rtlCol="0">
            <a:spAutoFit/>
          </a:bodyPr>
          <a:lstStyle/>
          <a:p>
            <a:r>
              <a:rPr lang="en-US" sz="800" dirty="0">
                <a:latin typeface="Playfair Display" panose="00000500000000000000" pitchFamily="2" charset="0"/>
              </a:rPr>
              <a:t>(Paper: Implementation of Adaptive Pursuit Controller, n.d.)</a:t>
            </a:r>
          </a:p>
        </p:txBody>
      </p:sp>
      <p:cxnSp>
        <p:nvCxnSpPr>
          <p:cNvPr id="1066" name="Straight Arrow Connector 1065">
            <a:extLst>
              <a:ext uri="{FF2B5EF4-FFF2-40B4-BE49-F238E27FC236}">
                <a16:creationId xmlns:a16="http://schemas.microsoft.com/office/drawing/2014/main" id="{25CC5983-A87F-5D93-53B4-E5AEDFD65B7C}"/>
              </a:ext>
            </a:extLst>
          </p:cNvPr>
          <p:cNvCxnSpPr/>
          <p:nvPr/>
        </p:nvCxnSpPr>
        <p:spPr>
          <a:xfrm>
            <a:off x="1723998" y="27074236"/>
            <a:ext cx="0" cy="3550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7" name="Straight Arrow Connector 1066">
            <a:extLst>
              <a:ext uri="{FF2B5EF4-FFF2-40B4-BE49-F238E27FC236}">
                <a16:creationId xmlns:a16="http://schemas.microsoft.com/office/drawing/2014/main" id="{78D8F300-23CB-4E04-FBF6-65FF3D317C23}"/>
              </a:ext>
            </a:extLst>
          </p:cNvPr>
          <p:cNvCxnSpPr/>
          <p:nvPr/>
        </p:nvCxnSpPr>
        <p:spPr>
          <a:xfrm>
            <a:off x="1680893" y="28255608"/>
            <a:ext cx="0" cy="3550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68" name="TextBox 1067">
            <a:extLst>
              <a:ext uri="{FF2B5EF4-FFF2-40B4-BE49-F238E27FC236}">
                <a16:creationId xmlns:a16="http://schemas.microsoft.com/office/drawing/2014/main" id="{291B8A47-2387-B4BA-005E-0623F3F64A24}"/>
              </a:ext>
            </a:extLst>
          </p:cNvPr>
          <p:cNvSpPr txBox="1"/>
          <p:nvPr/>
        </p:nvSpPr>
        <p:spPr>
          <a:xfrm>
            <a:off x="8224559" y="26329130"/>
            <a:ext cx="2366533" cy="230832"/>
          </a:xfrm>
          <a:prstGeom prst="rect">
            <a:avLst/>
          </a:prstGeom>
          <a:noFill/>
        </p:spPr>
        <p:txBody>
          <a:bodyPr wrap="square" rtlCol="0">
            <a:spAutoFit/>
          </a:bodyPr>
          <a:lstStyle/>
          <a:p>
            <a:r>
              <a:rPr lang="en-US" sz="900" dirty="0">
                <a:latin typeface="Playfair Display" panose="00000500000000000000" pitchFamily="2" charset="0"/>
              </a:rPr>
              <a:t>(CTRL ALT FTC: The PID Controller, 2024)</a:t>
            </a:r>
          </a:p>
        </p:txBody>
      </p:sp>
      <p:sp>
        <p:nvSpPr>
          <p:cNvPr id="1069" name="TextBox 1068">
            <a:extLst>
              <a:ext uri="{FF2B5EF4-FFF2-40B4-BE49-F238E27FC236}">
                <a16:creationId xmlns:a16="http://schemas.microsoft.com/office/drawing/2014/main" id="{E62CAEA8-CE9F-11E7-54B2-19B9BE8CA914}"/>
              </a:ext>
            </a:extLst>
          </p:cNvPr>
          <p:cNvSpPr txBox="1"/>
          <p:nvPr/>
        </p:nvSpPr>
        <p:spPr>
          <a:xfrm>
            <a:off x="7116927" y="24293630"/>
            <a:ext cx="1537217" cy="342554"/>
          </a:xfrm>
          <a:prstGeom prst="rect">
            <a:avLst/>
          </a:prstGeom>
          <a:noFill/>
          <a:ln>
            <a:solidFill>
              <a:schemeClr val="tx1"/>
            </a:solidFill>
          </a:ln>
        </p:spPr>
        <p:txBody>
          <a:bodyPr wrap="square" rtlCol="0">
            <a:spAutoFit/>
          </a:bodyPr>
          <a:lstStyle/>
          <a:p>
            <a:r>
              <a:rPr lang="en-US" sz="1600" dirty="0">
                <a:latin typeface="Playfair Display" panose="00000500000000000000" pitchFamily="2" charset="0"/>
              </a:rPr>
              <a:t>PID Controller</a:t>
            </a:r>
          </a:p>
        </p:txBody>
      </p:sp>
      <p:sp>
        <p:nvSpPr>
          <p:cNvPr id="1070" name="TextBox 1069">
            <a:extLst>
              <a:ext uri="{FF2B5EF4-FFF2-40B4-BE49-F238E27FC236}">
                <a16:creationId xmlns:a16="http://schemas.microsoft.com/office/drawing/2014/main" id="{41CBE1F0-D292-E1C8-A316-57771B7F80A4}"/>
              </a:ext>
            </a:extLst>
          </p:cNvPr>
          <p:cNvSpPr txBox="1"/>
          <p:nvPr/>
        </p:nvSpPr>
        <p:spPr>
          <a:xfrm>
            <a:off x="3396344" y="26571709"/>
            <a:ext cx="7101444" cy="28931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solidFill>
                  <a:srgbClr val="000000"/>
                </a:solidFill>
                <a:latin typeface="Playfair Display" panose="00000500000000000000" pitchFamily="2" charset="0"/>
              </a:rPr>
              <a:t>PID</a:t>
            </a:r>
            <a:r>
              <a:rPr lang="en-US" sz="1400" dirty="0">
                <a:solidFill>
                  <a:srgbClr val="000000"/>
                </a:solidFill>
                <a:latin typeface="Playfair Display" panose="00000500000000000000" pitchFamily="2" charset="0"/>
              </a:rPr>
              <a:t> refers to three values: Proportional, Integral, and Derivative. These respective values are essentially gains in which its multiplication within the modeled system alters the behavior of the controller in a subsystem. Thus, “tuning” refers to the methods of altering these values to contribute to greater effectivity within a subsystem.</a:t>
            </a:r>
          </a:p>
          <a:p>
            <a:pPr algn="just"/>
            <a:r>
              <a:rPr lang="en-US" sz="1400" b="1" dirty="0" err="1">
                <a:solidFill>
                  <a:srgbClr val="000000"/>
                </a:solidFill>
                <a:latin typeface="Playfair Display" panose="00000500000000000000" pitchFamily="2" charset="0"/>
              </a:rPr>
              <a:t>Kp</a:t>
            </a:r>
            <a:r>
              <a:rPr lang="en-US" sz="1400" dirty="0">
                <a:solidFill>
                  <a:srgbClr val="000000"/>
                </a:solidFill>
                <a:latin typeface="Playfair Display" panose="00000500000000000000" pitchFamily="2" charset="0"/>
              </a:rPr>
              <a:t>: Proportional term directly proportional to the error of the system; Determines speed of error mitigation</a:t>
            </a:r>
          </a:p>
          <a:p>
            <a:pPr algn="just"/>
            <a:r>
              <a:rPr lang="en-US" sz="1400" b="1" dirty="0">
                <a:solidFill>
                  <a:srgbClr val="000000"/>
                </a:solidFill>
                <a:latin typeface="Playfair Display" panose="00000500000000000000" pitchFamily="2" charset="0"/>
              </a:rPr>
              <a:t>Ki:</a:t>
            </a:r>
            <a:r>
              <a:rPr lang="en-US" sz="1400" dirty="0">
                <a:solidFill>
                  <a:srgbClr val="000000"/>
                </a:solidFill>
                <a:latin typeface="Playfair Display" panose="00000500000000000000" pitchFamily="2" charset="0"/>
              </a:rPr>
              <a:t> Integral term directly proportional to the sum  of all errors over time to surpass non-linear disturbances, such as static friction. Accumulates remaining error until output consists of the ability to surpass the constant disruption.</a:t>
            </a:r>
            <a:endParaRPr lang="en-US" sz="1400" b="1" dirty="0">
              <a:solidFill>
                <a:srgbClr val="000000"/>
              </a:solidFill>
              <a:latin typeface="Playfair Display" panose="00000500000000000000" pitchFamily="2" charset="0"/>
            </a:endParaRPr>
          </a:p>
          <a:p>
            <a:pPr algn="just"/>
            <a:r>
              <a:rPr lang="en-US" sz="1400" b="1" dirty="0" err="1">
                <a:solidFill>
                  <a:srgbClr val="000000"/>
                </a:solidFill>
                <a:latin typeface="Playfair Display" panose="00000500000000000000" pitchFamily="2" charset="0"/>
              </a:rPr>
              <a:t>Kd</a:t>
            </a:r>
            <a:r>
              <a:rPr lang="en-US" sz="1400" b="1" dirty="0">
                <a:solidFill>
                  <a:srgbClr val="000000"/>
                </a:solidFill>
                <a:latin typeface="Playfair Display" panose="00000500000000000000" pitchFamily="2" charset="0"/>
              </a:rPr>
              <a:t>:</a:t>
            </a:r>
            <a:r>
              <a:rPr lang="en-US" sz="1400" dirty="0">
                <a:solidFill>
                  <a:srgbClr val="000000"/>
                </a:solidFill>
                <a:latin typeface="Playfair Display" panose="00000500000000000000" pitchFamily="2" charset="0"/>
              </a:rPr>
              <a:t> Derivative term directly proportional to the change of error rate through attaining slope  of error from previous update in applying it in the running loop. Dampener as it decreases fast system response that may decrease greater error than in the system </a:t>
            </a:r>
            <a:endParaRPr lang="en-US" sz="1400" b="1" dirty="0">
              <a:solidFill>
                <a:srgbClr val="000000"/>
              </a:solidFill>
              <a:latin typeface="Playfair Display" panose="00000500000000000000" pitchFamily="2" charset="0"/>
            </a:endParaRPr>
          </a:p>
        </p:txBody>
      </p:sp>
      <p:sp>
        <p:nvSpPr>
          <p:cNvPr id="1071" name="TextBox 1070">
            <a:extLst>
              <a:ext uri="{FF2B5EF4-FFF2-40B4-BE49-F238E27FC236}">
                <a16:creationId xmlns:a16="http://schemas.microsoft.com/office/drawing/2014/main" id="{3339980E-8BE5-DD73-EBB7-14CBCA407B3E}"/>
              </a:ext>
            </a:extLst>
          </p:cNvPr>
          <p:cNvSpPr txBox="1"/>
          <p:nvPr/>
        </p:nvSpPr>
        <p:spPr>
          <a:xfrm>
            <a:off x="325204" y="24568266"/>
            <a:ext cx="510837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solidFill>
                  <a:srgbClr val="000000"/>
                </a:solidFill>
                <a:latin typeface="Playfair Display" panose="00000500000000000000" pitchFamily="2" charset="0"/>
              </a:rPr>
              <a:t>Feedforward </a:t>
            </a:r>
            <a:r>
              <a:rPr lang="en-US" sz="1400" dirty="0">
                <a:solidFill>
                  <a:srgbClr val="000000"/>
                </a:solidFill>
                <a:latin typeface="Playfair Display" panose="00000500000000000000" pitchFamily="2" charset="0"/>
              </a:rPr>
              <a:t>consist of two primary values: </a:t>
            </a:r>
            <a:r>
              <a:rPr lang="en-US" sz="1400" dirty="0" err="1">
                <a:solidFill>
                  <a:srgbClr val="000000"/>
                </a:solidFill>
                <a:latin typeface="Playfair Display" panose="00000500000000000000" pitchFamily="2" charset="0"/>
              </a:rPr>
              <a:t>Kv</a:t>
            </a:r>
            <a:r>
              <a:rPr lang="en-US" sz="1400" dirty="0">
                <a:solidFill>
                  <a:srgbClr val="000000"/>
                </a:solidFill>
                <a:latin typeface="Playfair Display" panose="00000500000000000000" pitchFamily="2" charset="0"/>
              </a:rPr>
              <a:t> &amp; Ka. These are essentially conversions regarding the accuracy to contribute to enhanced trajectory following</a:t>
            </a:r>
          </a:p>
          <a:p>
            <a:pPr algn="just"/>
            <a:r>
              <a:rPr lang="en-US" sz="1400" b="1" dirty="0">
                <a:solidFill>
                  <a:srgbClr val="000000"/>
                </a:solidFill>
                <a:latin typeface="Playfair Display" panose="00000500000000000000" pitchFamily="2" charset="0"/>
              </a:rPr>
              <a:t>kV:</a:t>
            </a:r>
            <a:r>
              <a:rPr lang="en-US" sz="1400" dirty="0">
                <a:solidFill>
                  <a:srgbClr val="000000"/>
                </a:solidFill>
                <a:latin typeface="Playfair Display" panose="00000500000000000000" pitchFamily="2" charset="0"/>
              </a:rPr>
              <a:t> Refers to the velocity conversion interval of the plant</a:t>
            </a:r>
            <a:endParaRPr lang="en-US" sz="1400" b="1" dirty="0">
              <a:solidFill>
                <a:srgbClr val="000000"/>
              </a:solidFill>
              <a:latin typeface="Playfair Display" panose="00000500000000000000" pitchFamily="2" charset="0"/>
            </a:endParaRPr>
          </a:p>
          <a:p>
            <a:pPr algn="just"/>
            <a:r>
              <a:rPr lang="en-US" sz="1400" b="1" dirty="0">
                <a:solidFill>
                  <a:srgbClr val="000000"/>
                </a:solidFill>
                <a:latin typeface="Playfair Display" panose="00000500000000000000" pitchFamily="2" charset="0"/>
              </a:rPr>
              <a:t>kA:</a:t>
            </a:r>
            <a:r>
              <a:rPr lang="en-US" sz="1400" dirty="0">
                <a:solidFill>
                  <a:srgbClr val="000000"/>
                </a:solidFill>
                <a:latin typeface="Playfair Display" panose="00000500000000000000" pitchFamily="2" charset="0"/>
              </a:rPr>
              <a:t> Refers to the acceleration conversion interval of the plant</a:t>
            </a:r>
            <a:endParaRPr lang="en-US" sz="1400" b="1" dirty="0">
              <a:solidFill>
                <a:srgbClr val="000000"/>
              </a:solidFill>
              <a:latin typeface="Playfair Display" panose="00000500000000000000" pitchFamily="2" charset="0"/>
            </a:endParaRPr>
          </a:p>
        </p:txBody>
      </p:sp>
    </p:spTree>
    <p:extLst>
      <p:ext uri="{BB962C8B-B14F-4D97-AF65-F5344CB8AC3E}">
        <p14:creationId xmlns:p14="http://schemas.microsoft.com/office/powerpoint/2010/main" val="1298923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2572</TotalTime>
  <Words>3450</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Amasis MT Pro Medium</vt:lpstr>
      <vt:lpstr>Aptos</vt:lpstr>
      <vt:lpstr>Aptos Display</vt:lpstr>
      <vt:lpstr>Arial</vt:lpstr>
      <vt:lpstr>Cambria Math</vt:lpstr>
      <vt:lpstr>Playfair Display</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G</dc:creator>
  <cp:lastModifiedBy>A G</cp:lastModifiedBy>
  <cp:revision>121</cp:revision>
  <dcterms:created xsi:type="dcterms:W3CDTF">2024-03-17T23:37:01Z</dcterms:created>
  <dcterms:modified xsi:type="dcterms:W3CDTF">2024-07-01T01:43:17Z</dcterms:modified>
</cp:coreProperties>
</file>