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875B5B-74A6-472F-A740-047D0146CECB}">
          <p14:sldIdLst>
            <p14:sldId id="256"/>
            <p14:sldId id="257"/>
            <p14:sldId id="258"/>
            <p14:sldId id="259"/>
            <p14:sldId id="262"/>
            <p14:sldId id="261"/>
            <p14:sldId id="260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8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159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81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1499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34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509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90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452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2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68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4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1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97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1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E52E-01C7-468A-AF4D-629A8E48592E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E573C6D-5E2E-4E45-BE30-7F3AC45222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8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db.com/search/title/?title_type=feature&amp;release_date=2024-01-01,2024-12-3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17443-47E6-FE3B-CDA4-376A9CFB5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6336" y="3794760"/>
            <a:ext cx="9144000" cy="1715008"/>
          </a:xfrm>
        </p:spPr>
        <p:txBody>
          <a:bodyPr>
            <a:normAutofit fontScale="90000"/>
          </a:bodyPr>
          <a:lstStyle/>
          <a:p>
            <a:r>
              <a:rPr lang="en-US" dirty="0"/>
              <a:t>IMDb Data Scraping and Visualization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D051A-43DF-800D-0552-86251664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2576" y="5989320"/>
            <a:ext cx="1450848" cy="374904"/>
          </a:xfrm>
        </p:spPr>
        <p:txBody>
          <a:bodyPr>
            <a:normAutofit/>
          </a:bodyPr>
          <a:lstStyle/>
          <a:p>
            <a:r>
              <a:rPr lang="en-US" dirty="0"/>
              <a:t>By Arjun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18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C6F5-38E5-DA7E-E06E-84D34D059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42398"/>
            <a:ext cx="8911687" cy="1280890"/>
          </a:xfrm>
        </p:spPr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39FA-3FF7-D3C7-287C-98B462682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132" y="1767840"/>
            <a:ext cx="8915400" cy="3777622"/>
          </a:xfrm>
        </p:spPr>
        <p:txBody>
          <a:bodyPr/>
          <a:lstStyle/>
          <a:p>
            <a:r>
              <a:rPr lang="en-US" dirty="0"/>
              <a:t>Built a fully functional </a:t>
            </a:r>
            <a:r>
              <a:rPr lang="en-US" b="1" dirty="0"/>
              <a:t>IMDb Dashboard</a:t>
            </a:r>
            <a:r>
              <a:rPr lang="en-US" dirty="0"/>
              <a:t> with insightful visualizations.</a:t>
            </a:r>
          </a:p>
          <a:p>
            <a:r>
              <a:rPr lang="en-US" dirty="0"/>
              <a:t>Enabled </a:t>
            </a:r>
            <a:r>
              <a:rPr lang="en-US" b="1" dirty="0"/>
              <a:t>non-technical users</a:t>
            </a:r>
            <a:r>
              <a:rPr lang="en-US" dirty="0"/>
              <a:t> to interactively explore movie data.</a:t>
            </a:r>
          </a:p>
          <a:p>
            <a:r>
              <a:rPr lang="en-US" dirty="0"/>
              <a:t>Demonstrated strong capability in </a:t>
            </a:r>
            <a:r>
              <a:rPr lang="en-US" b="1"/>
              <a:t>data scraping and </a:t>
            </a:r>
            <a:r>
              <a:rPr lang="en-US" b="1" dirty="0"/>
              <a:t>visualization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08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9624-1AAC-2B91-6E31-102D627D4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3389" y="624110"/>
            <a:ext cx="8911687" cy="86636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8FB2-3A98-721F-8465-E4AF80C26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700" y="1905000"/>
            <a:ext cx="10934764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focuses on building a comprehensive data pipeline to </a:t>
            </a:r>
            <a:r>
              <a:rPr lang="en-US" b="1" dirty="0"/>
              <a:t>scrape</a:t>
            </a:r>
            <a:r>
              <a:rPr lang="en-US" dirty="0"/>
              <a:t>, </a:t>
            </a:r>
            <a:r>
              <a:rPr lang="en-US" b="1" dirty="0"/>
              <a:t>clean</a:t>
            </a:r>
            <a:r>
              <a:rPr lang="en-US" dirty="0"/>
              <a:t>, </a:t>
            </a:r>
            <a:r>
              <a:rPr lang="en-US" b="1" dirty="0"/>
              <a:t>analyze</a:t>
            </a:r>
            <a:r>
              <a:rPr lang="en-US" dirty="0"/>
              <a:t>, and </a:t>
            </a:r>
            <a:r>
              <a:rPr lang="en-US" b="1" dirty="0"/>
              <a:t>visualize</a:t>
            </a:r>
            <a:r>
              <a:rPr lang="en-US" dirty="0"/>
              <a:t> data from the IMDb website. The final output is an </a:t>
            </a:r>
            <a:r>
              <a:rPr lang="en-US" b="1" dirty="0"/>
              <a:t>interactive Streamlit application</a:t>
            </a:r>
            <a:r>
              <a:rPr lang="en-US" dirty="0"/>
              <a:t> that helps users explore various movie trends and insights.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6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BDB5B-6442-F1A2-4D1F-B9D9958C1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14966"/>
            <a:ext cx="8911687" cy="838930"/>
          </a:xfrm>
        </p:spPr>
        <p:txBody>
          <a:bodyPr/>
          <a:lstStyle/>
          <a:p>
            <a:r>
              <a:rPr lang="en-US" dirty="0"/>
              <a:t>Technologies &amp;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8CB7-D61C-8B2B-5404-5DB7F6628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1000874" cy="4486275"/>
          </a:xfrm>
        </p:spPr>
        <p:txBody>
          <a:bodyPr/>
          <a:lstStyle/>
          <a:p>
            <a:r>
              <a:rPr lang="en-IN" b="1" dirty="0"/>
              <a:t>Selenium</a:t>
            </a:r>
            <a:r>
              <a:rPr lang="en-IN" dirty="0"/>
              <a:t>: For dynamic web scraping (handling pagination, interactions).</a:t>
            </a:r>
          </a:p>
          <a:p>
            <a:r>
              <a:rPr lang="en-IN" b="1" dirty="0"/>
              <a:t>Python</a:t>
            </a:r>
            <a:r>
              <a:rPr lang="en-IN" dirty="0"/>
              <a:t>: Core programming language.</a:t>
            </a:r>
          </a:p>
          <a:p>
            <a:r>
              <a:rPr lang="en-IN" b="1" dirty="0"/>
              <a:t>Pandas</a:t>
            </a:r>
            <a:r>
              <a:rPr lang="en-IN" dirty="0"/>
              <a:t>: Data manipulation and cleaning.</a:t>
            </a:r>
          </a:p>
          <a:p>
            <a:r>
              <a:rPr lang="en-IN" b="1" dirty="0"/>
              <a:t>Matplotlib, Seaborn, Plotly</a:t>
            </a:r>
            <a:r>
              <a:rPr lang="en-IN" dirty="0"/>
              <a:t>: For static and interactive visualizations.</a:t>
            </a:r>
          </a:p>
          <a:p>
            <a:r>
              <a:rPr lang="en-IN" b="1" dirty="0"/>
              <a:t>SQL</a:t>
            </a:r>
            <a:r>
              <a:rPr lang="en-IN" dirty="0"/>
              <a:t>: For storing and querying cleaned data.</a:t>
            </a:r>
          </a:p>
          <a:p>
            <a:r>
              <a:rPr lang="en-IN" b="1" dirty="0"/>
              <a:t>Streamlit</a:t>
            </a:r>
            <a:r>
              <a:rPr lang="en-IN" dirty="0"/>
              <a:t>: To build the web-based interactive data exploration app.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06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E60A830-B127-5A83-CA6E-C31631C45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012" y="1299068"/>
            <a:ext cx="5548314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Scraping (IMDb)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URL: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IMDb’s genre-based listing pages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Genre(s)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Vote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Scraping Technique: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handle page navigation.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Extracted structured data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scraped data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1F677E5-9E18-DF85-FA7D-A58B3006D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8276" y="1312474"/>
            <a:ext cx="5835284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Removed duplicate movie entries.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Parsed string-based fields like vote counts and runtime into numeric formats.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Exploded movies with multiple genres for genre-specific analysis.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Filled missing values with appropriate placeholders or removed incomplete rows.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514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2927-111F-1F0D-D23E-238181963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60686"/>
            <a:ext cx="8911687" cy="807300"/>
          </a:xfrm>
        </p:spPr>
        <p:txBody>
          <a:bodyPr/>
          <a:lstStyle/>
          <a:p>
            <a:r>
              <a:rPr lang="en-US" dirty="0"/>
              <a:t>SQL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EC671-EED4-F0D9-A8B9-1F5ED6BEA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20" y="1612392"/>
            <a:ext cx="10184956" cy="3777622"/>
          </a:xfrm>
        </p:spPr>
        <p:txBody>
          <a:bodyPr/>
          <a:lstStyle/>
          <a:p>
            <a:r>
              <a:rPr lang="en-US" dirty="0"/>
              <a:t>Cleaned data can be stored in an SQL database.</a:t>
            </a:r>
          </a:p>
          <a:p>
            <a:r>
              <a:rPr lang="en-US" dirty="0"/>
              <a:t>Queries can be used to retrieve aggregated information such as:</a:t>
            </a:r>
          </a:p>
          <a:p>
            <a:pPr lvl="1"/>
            <a:r>
              <a:rPr lang="en-US" dirty="0"/>
              <a:t>Most common genres</a:t>
            </a:r>
          </a:p>
          <a:p>
            <a:pPr lvl="1"/>
            <a:r>
              <a:rPr lang="en-US" dirty="0"/>
              <a:t>Average rating per year (if year data is scraped)</a:t>
            </a:r>
          </a:p>
          <a:p>
            <a:pPr lvl="1"/>
            <a:r>
              <a:rPr lang="en-US" dirty="0"/>
              <a:t>Top N voted or rated movies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78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EEAF2-1CAB-1DEC-DF66-61CF61444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30301"/>
            <a:ext cx="10515600" cy="768731"/>
          </a:xfrm>
        </p:spPr>
        <p:txBody>
          <a:bodyPr/>
          <a:lstStyle/>
          <a:p>
            <a:r>
              <a:rPr lang="en-US" dirty="0"/>
              <a:t>Interactive Filter Options</a:t>
            </a:r>
            <a:endParaRPr lang="en-IN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C1F58B8-7A45-6786-25CE-D911ABBC7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1624" y="1512450"/>
            <a:ext cx="11113168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dynamically filter data based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 Category: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 2 hrs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2–3 hrs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3 hrs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IMDb Ratings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Vote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Implementation: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widgets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multiselect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slider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number_input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button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Combined filters applied on the dataset to show only the matching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shown as a filtered table below the dashboard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42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DCC-3B7C-BA65-DF4B-A3387F530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25799"/>
            <a:ext cx="10515600" cy="700081"/>
          </a:xfrm>
        </p:spPr>
        <p:txBody>
          <a:bodyPr/>
          <a:lstStyle/>
          <a:p>
            <a:r>
              <a:rPr lang="en-US" dirty="0"/>
              <a:t>Data Analysis &amp; Visualizations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4C45-B935-46DB-B05B-B5193B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35545"/>
            <a:ext cx="11058427" cy="5181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The cleaned dataset was visualized using both </a:t>
            </a:r>
            <a:r>
              <a:rPr lang="en-US" sz="1900" b="1" dirty="0"/>
              <a:t>static (Matplotlib/Seaborn)</a:t>
            </a:r>
            <a:r>
              <a:rPr lang="en-US" sz="1900" dirty="0"/>
              <a:t> and </a:t>
            </a:r>
            <a:r>
              <a:rPr lang="en-US" sz="1900" b="1" dirty="0"/>
              <a:t>interactive (Plotly)</a:t>
            </a:r>
            <a:r>
              <a:rPr lang="en-US" sz="1900" dirty="0"/>
              <a:t> libraries within the Streamlit app.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Key Insights:</a:t>
            </a:r>
          </a:p>
          <a:p>
            <a:pPr marL="0" indent="0">
              <a:buNone/>
            </a:pPr>
            <a:endParaRPr lang="en-US" sz="1900" b="1" dirty="0"/>
          </a:p>
          <a:p>
            <a:r>
              <a:rPr lang="en-US" sz="1900" b="1" dirty="0"/>
              <a:t>Top Rated Movies</a:t>
            </a:r>
            <a:r>
              <a:rPr lang="en-US" sz="1900" dirty="0"/>
              <a:t>: Displayed with ratings and vote counts.</a:t>
            </a:r>
          </a:p>
          <a:p>
            <a:r>
              <a:rPr lang="en-US" sz="1900" b="1" dirty="0"/>
              <a:t>Genre Distribution</a:t>
            </a:r>
            <a:r>
              <a:rPr lang="en-US" sz="1900" dirty="0"/>
              <a:t>: Bar chart of number of movies per genre.</a:t>
            </a:r>
          </a:p>
          <a:p>
            <a:r>
              <a:rPr lang="en-US" sz="1900" b="1" dirty="0"/>
              <a:t>Average Duration by Genre</a:t>
            </a:r>
            <a:r>
              <a:rPr lang="en-US" sz="1900" dirty="0"/>
              <a:t>: Horizontal bar chart.</a:t>
            </a:r>
          </a:p>
          <a:p>
            <a:r>
              <a:rPr lang="en-US" sz="1900" b="1" dirty="0"/>
              <a:t>Voting Trends</a:t>
            </a:r>
            <a:r>
              <a:rPr lang="en-US" sz="1900" dirty="0"/>
              <a:t>: Treemap showing average vote counts across genres.</a:t>
            </a:r>
          </a:p>
          <a:p>
            <a:r>
              <a:rPr lang="en-US" sz="1900" b="1" dirty="0"/>
              <a:t>Ratings Distribution</a:t>
            </a:r>
            <a:r>
              <a:rPr lang="en-US" sz="1900" dirty="0"/>
              <a:t>: Histogram and Boxplot for all movies.</a:t>
            </a:r>
          </a:p>
          <a:p>
            <a:r>
              <a:rPr lang="en-US" sz="1900" b="1" dirty="0"/>
              <a:t>Rating Leaders by Genre</a:t>
            </a:r>
            <a:r>
              <a:rPr lang="en-US" sz="1900" dirty="0"/>
              <a:t>: Table showing the top-rated movie per genre.</a:t>
            </a:r>
          </a:p>
          <a:p>
            <a:r>
              <a:rPr lang="en-US" sz="1900" b="1" dirty="0"/>
              <a:t>Most Popular Genres</a:t>
            </a:r>
            <a:r>
              <a:rPr lang="en-US" sz="1900" dirty="0"/>
              <a:t>: Pie chart based on total vote counts.</a:t>
            </a:r>
          </a:p>
          <a:p>
            <a:r>
              <a:rPr lang="en-US" sz="1900" b="1" dirty="0"/>
              <a:t>Duration Extremes</a:t>
            </a:r>
            <a:r>
              <a:rPr lang="en-US" sz="1900" dirty="0"/>
              <a:t>: Shortest and longest movie info cards.</a:t>
            </a:r>
          </a:p>
          <a:p>
            <a:r>
              <a:rPr lang="en-US" sz="1900" b="1" dirty="0"/>
              <a:t>Ratings by Genre Heatmap</a:t>
            </a:r>
            <a:r>
              <a:rPr lang="en-US" sz="1900" dirty="0"/>
              <a:t>: Comparison of average ratings across genres.</a:t>
            </a:r>
          </a:p>
          <a:p>
            <a:r>
              <a:rPr lang="en-US" sz="1900" b="1" dirty="0"/>
              <a:t>Correlation Analysis</a:t>
            </a:r>
            <a:r>
              <a:rPr lang="en-US" sz="1900" dirty="0"/>
              <a:t>: Scatter plot between ratings and vote counts.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4515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6A3C-A0A5-37C0-E335-F07129E92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4245" y="633254"/>
            <a:ext cx="8911687" cy="1280890"/>
          </a:xfrm>
        </p:spPr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1867D-7A0A-EA45-BF40-A247F571C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84" y="1712976"/>
            <a:ext cx="8915400" cy="3777622"/>
          </a:xfrm>
        </p:spPr>
        <p:txBody>
          <a:bodyPr/>
          <a:lstStyle/>
          <a:p>
            <a:r>
              <a:rPr lang="en-IN" dirty="0"/>
              <a:t>IMDb's dynamic page loading required handling wait times and scrolls.</a:t>
            </a:r>
          </a:p>
          <a:p>
            <a:r>
              <a:rPr lang="en-IN" dirty="0"/>
              <a:t>Movies with multiple genres required custom logic to normalize data.</a:t>
            </a:r>
          </a:p>
          <a:p>
            <a:r>
              <a:rPr lang="en-IN" dirty="0"/>
              <a:t>Large dataset (28,000+ movies) needed optimization for responsiveness.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2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BBF7-7A01-2658-7AC7-E88E2186C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00439"/>
            <a:ext cx="10515600" cy="1325563"/>
          </a:xfrm>
        </p:spPr>
        <p:txBody>
          <a:bodyPr/>
          <a:lstStyle/>
          <a:p>
            <a:r>
              <a:rPr lang="en-US" dirty="0"/>
              <a:t>Screenshots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11DB91-D3CA-24CF-EE3C-2A9131834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00" y="1414380"/>
            <a:ext cx="5442900" cy="26563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AC7328-3D50-5727-939B-AC50262F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541" y="1414379"/>
            <a:ext cx="5516521" cy="2656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B2B9C-E3E3-FE33-C1CF-DF105AC20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923" y="4153839"/>
            <a:ext cx="5454153" cy="257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8781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545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Century Gothic</vt:lpstr>
      <vt:lpstr>Wingdings 3</vt:lpstr>
      <vt:lpstr>Wisp</vt:lpstr>
      <vt:lpstr>IMDb Data Scraping and Visualization</vt:lpstr>
      <vt:lpstr>Project Overview</vt:lpstr>
      <vt:lpstr>Technologies &amp; Tools Used</vt:lpstr>
      <vt:lpstr>PowerPoint Presentation</vt:lpstr>
      <vt:lpstr>SQL Integration</vt:lpstr>
      <vt:lpstr>Interactive Filter Options</vt:lpstr>
      <vt:lpstr>Data Analysis &amp; Visualizations</vt:lpstr>
      <vt:lpstr>Challenges Faced</vt:lpstr>
      <vt:lpstr>Screenshots</vt:lpstr>
      <vt:lpstr>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VT India</dc:creator>
  <cp:lastModifiedBy>VT India</cp:lastModifiedBy>
  <cp:revision>3</cp:revision>
  <dcterms:created xsi:type="dcterms:W3CDTF">2025-07-08T05:30:22Z</dcterms:created>
  <dcterms:modified xsi:type="dcterms:W3CDTF">2025-07-08T08:59:43Z</dcterms:modified>
</cp:coreProperties>
</file>