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147479874" r:id="rId4"/>
    <p:sldId id="21474798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35E43B-BD1C-4F3E-B635-EBF9EC7817A7}" v="124" dt="2024-09-18T15:46:35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542" autoAdjust="0"/>
  </p:normalViewPr>
  <p:slideViewPr>
    <p:cSldViewPr snapToGrid="0">
      <p:cViewPr varScale="1">
        <p:scale>
          <a:sx n="98" d="100"/>
          <a:sy n="98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ynne, Kevin - Contractor {PEP}" userId="b8a81203-0b26-4b70-bf3a-78d4f1c45f24" providerId="ADAL" clId="{6035E43B-BD1C-4F3E-B635-EBF9EC7817A7}"/>
    <pc:docChg chg="undo custSel modSld">
      <pc:chgData name="Wynne, Kevin - Contractor {PEP}" userId="b8a81203-0b26-4b70-bf3a-78d4f1c45f24" providerId="ADAL" clId="{6035E43B-BD1C-4F3E-B635-EBF9EC7817A7}" dt="2024-09-19T12:47:40.885" v="1063" actId="20577"/>
      <pc:docMkLst>
        <pc:docMk/>
      </pc:docMkLst>
      <pc:sldChg chg="addSp delSp modSp mod">
        <pc:chgData name="Wynne, Kevin - Contractor {PEP}" userId="b8a81203-0b26-4b70-bf3a-78d4f1c45f24" providerId="ADAL" clId="{6035E43B-BD1C-4F3E-B635-EBF9EC7817A7}" dt="2024-09-18T15:46:35.287" v="665" actId="478"/>
        <pc:sldMkLst>
          <pc:docMk/>
          <pc:sldMk cId="310636011" sldId="2147479874"/>
        </pc:sldMkLst>
        <pc:spChg chg="del mod">
          <ac:chgData name="Wynne, Kevin - Contractor {PEP}" userId="b8a81203-0b26-4b70-bf3a-78d4f1c45f24" providerId="ADAL" clId="{6035E43B-BD1C-4F3E-B635-EBF9EC7817A7}" dt="2024-09-18T15:08:17.872" v="106" actId="478"/>
          <ac:spMkLst>
            <pc:docMk/>
            <pc:sldMk cId="310636011" sldId="2147479874"/>
            <ac:spMk id="2" creationId="{6017F369-F218-7301-1BB2-F0300C83B891}"/>
          </ac:spMkLst>
        </pc:spChg>
        <pc:spChg chg="mod">
          <ac:chgData name="Wynne, Kevin - Contractor {PEP}" userId="b8a81203-0b26-4b70-bf3a-78d4f1c45f24" providerId="ADAL" clId="{6035E43B-BD1C-4F3E-B635-EBF9EC7817A7}" dt="2024-09-18T15:38:04.846" v="347" actId="1076"/>
          <ac:spMkLst>
            <pc:docMk/>
            <pc:sldMk cId="310636011" sldId="2147479874"/>
            <ac:spMk id="3" creationId="{E97FB89B-7280-A89C-3581-8117BB4F97BA}"/>
          </ac:spMkLst>
        </pc:spChg>
        <pc:spChg chg="add mod">
          <ac:chgData name="Wynne, Kevin - Contractor {PEP}" userId="b8a81203-0b26-4b70-bf3a-78d4f1c45f24" providerId="ADAL" clId="{6035E43B-BD1C-4F3E-B635-EBF9EC7817A7}" dt="2024-09-18T15:06:59.694" v="42" actId="1076"/>
          <ac:spMkLst>
            <pc:docMk/>
            <pc:sldMk cId="310636011" sldId="2147479874"/>
            <ac:spMk id="10" creationId="{58D471BC-682D-5539-0491-A5B57C451D52}"/>
          </ac:spMkLst>
        </pc:spChg>
        <pc:spChg chg="mod">
          <ac:chgData name="Wynne, Kevin - Contractor {PEP}" userId="b8a81203-0b26-4b70-bf3a-78d4f1c45f24" providerId="ADAL" clId="{6035E43B-BD1C-4F3E-B635-EBF9EC7817A7}" dt="2024-09-18T15:11:44.077" v="244" actId="1037"/>
          <ac:spMkLst>
            <pc:docMk/>
            <pc:sldMk cId="310636011" sldId="2147479874"/>
            <ac:spMk id="11" creationId="{F92BD7DB-97AE-BD2F-384B-27877F82BDDF}"/>
          </ac:spMkLst>
        </pc:spChg>
        <pc:spChg chg="mod">
          <ac:chgData name="Wynne, Kevin - Contractor {PEP}" userId="b8a81203-0b26-4b70-bf3a-78d4f1c45f24" providerId="ADAL" clId="{6035E43B-BD1C-4F3E-B635-EBF9EC7817A7}" dt="2024-09-18T15:11:29.924" v="240" actId="1038"/>
          <ac:spMkLst>
            <pc:docMk/>
            <pc:sldMk cId="310636011" sldId="2147479874"/>
            <ac:spMk id="12" creationId="{03F33BD5-AC70-4A85-C987-7DB1F3E44D91}"/>
          </ac:spMkLst>
        </pc:spChg>
        <pc:spChg chg="mod">
          <ac:chgData name="Wynne, Kevin - Contractor {PEP}" userId="b8a81203-0b26-4b70-bf3a-78d4f1c45f24" providerId="ADAL" clId="{6035E43B-BD1C-4F3E-B635-EBF9EC7817A7}" dt="2024-09-18T15:11:36.905" v="242" actId="1038"/>
          <ac:spMkLst>
            <pc:docMk/>
            <pc:sldMk cId="310636011" sldId="2147479874"/>
            <ac:spMk id="13" creationId="{6E3E2EAE-E741-80AE-892F-20FBE7E797C2}"/>
          </ac:spMkLst>
        </pc:spChg>
        <pc:spChg chg="mod">
          <ac:chgData name="Wynne, Kevin - Contractor {PEP}" userId="b8a81203-0b26-4b70-bf3a-78d4f1c45f24" providerId="ADAL" clId="{6035E43B-BD1C-4F3E-B635-EBF9EC7817A7}" dt="2024-09-18T15:11:29.924" v="240" actId="1038"/>
          <ac:spMkLst>
            <pc:docMk/>
            <pc:sldMk cId="310636011" sldId="2147479874"/>
            <ac:spMk id="14" creationId="{16DE0C7A-AAE3-ED4B-D244-51E91C29DB15}"/>
          </ac:spMkLst>
        </pc:spChg>
        <pc:spChg chg="mod">
          <ac:chgData name="Wynne, Kevin - Contractor {PEP}" userId="b8a81203-0b26-4b70-bf3a-78d4f1c45f24" providerId="ADAL" clId="{6035E43B-BD1C-4F3E-B635-EBF9EC7817A7}" dt="2024-09-18T15:11:44.077" v="244" actId="1037"/>
          <ac:spMkLst>
            <pc:docMk/>
            <pc:sldMk cId="310636011" sldId="2147479874"/>
            <ac:spMk id="15" creationId="{EE17AA51-2EE9-39A5-F5AF-D12754714807}"/>
          </ac:spMkLst>
        </pc:spChg>
        <pc:spChg chg="mod">
          <ac:chgData name="Wynne, Kevin - Contractor {PEP}" userId="b8a81203-0b26-4b70-bf3a-78d4f1c45f24" providerId="ADAL" clId="{6035E43B-BD1C-4F3E-B635-EBF9EC7817A7}" dt="2024-09-18T15:11:29.924" v="240" actId="1038"/>
          <ac:spMkLst>
            <pc:docMk/>
            <pc:sldMk cId="310636011" sldId="2147479874"/>
            <ac:spMk id="16" creationId="{F7C179BF-9827-2549-383E-C7E4AD6BA80E}"/>
          </ac:spMkLst>
        </pc:spChg>
        <pc:spChg chg="mod">
          <ac:chgData name="Wynne, Kevin - Contractor {PEP}" userId="b8a81203-0b26-4b70-bf3a-78d4f1c45f24" providerId="ADAL" clId="{6035E43B-BD1C-4F3E-B635-EBF9EC7817A7}" dt="2024-09-18T15:11:36.905" v="242" actId="1038"/>
          <ac:spMkLst>
            <pc:docMk/>
            <pc:sldMk cId="310636011" sldId="2147479874"/>
            <ac:spMk id="17" creationId="{015BFBF8-1A1A-E6FC-77A3-ACE9ED14AA2E}"/>
          </ac:spMkLst>
        </pc:spChg>
        <pc:spChg chg="mod">
          <ac:chgData name="Wynne, Kevin - Contractor {PEP}" userId="b8a81203-0b26-4b70-bf3a-78d4f1c45f24" providerId="ADAL" clId="{6035E43B-BD1C-4F3E-B635-EBF9EC7817A7}" dt="2024-09-18T15:11:29.924" v="240" actId="1038"/>
          <ac:spMkLst>
            <pc:docMk/>
            <pc:sldMk cId="310636011" sldId="2147479874"/>
            <ac:spMk id="18" creationId="{D9996BCD-37E1-F59A-1451-A0572810F26E}"/>
          </ac:spMkLst>
        </pc:spChg>
        <pc:spChg chg="mod">
          <ac:chgData name="Wynne, Kevin - Contractor {PEP}" userId="b8a81203-0b26-4b70-bf3a-78d4f1c45f24" providerId="ADAL" clId="{6035E43B-BD1C-4F3E-B635-EBF9EC7817A7}" dt="2024-09-18T15:11:44.077" v="244" actId="1037"/>
          <ac:spMkLst>
            <pc:docMk/>
            <pc:sldMk cId="310636011" sldId="2147479874"/>
            <ac:spMk id="19" creationId="{AD7D7CDA-3184-1B75-0E24-85D0743C442D}"/>
          </ac:spMkLst>
        </pc:spChg>
        <pc:spChg chg="mod">
          <ac:chgData name="Wynne, Kevin - Contractor {PEP}" userId="b8a81203-0b26-4b70-bf3a-78d4f1c45f24" providerId="ADAL" clId="{6035E43B-BD1C-4F3E-B635-EBF9EC7817A7}" dt="2024-09-18T15:11:29.924" v="240" actId="1038"/>
          <ac:spMkLst>
            <pc:docMk/>
            <pc:sldMk cId="310636011" sldId="2147479874"/>
            <ac:spMk id="20" creationId="{A80CDC59-8501-E647-996C-FE64A247F286}"/>
          </ac:spMkLst>
        </pc:spChg>
        <pc:spChg chg="mod">
          <ac:chgData name="Wynne, Kevin - Contractor {PEP}" userId="b8a81203-0b26-4b70-bf3a-78d4f1c45f24" providerId="ADAL" clId="{6035E43B-BD1C-4F3E-B635-EBF9EC7817A7}" dt="2024-09-18T15:11:36.905" v="242" actId="1038"/>
          <ac:spMkLst>
            <pc:docMk/>
            <pc:sldMk cId="310636011" sldId="2147479874"/>
            <ac:spMk id="21" creationId="{C911219E-EF55-2290-D5A6-84803AC4F860}"/>
          </ac:spMkLst>
        </pc:spChg>
        <pc:spChg chg="mod">
          <ac:chgData name="Wynne, Kevin - Contractor {PEP}" userId="b8a81203-0b26-4b70-bf3a-78d4f1c45f24" providerId="ADAL" clId="{6035E43B-BD1C-4F3E-B635-EBF9EC7817A7}" dt="2024-09-18T15:11:29.924" v="240" actId="1038"/>
          <ac:spMkLst>
            <pc:docMk/>
            <pc:sldMk cId="310636011" sldId="2147479874"/>
            <ac:spMk id="22" creationId="{643C6E34-C647-CCAD-B59D-4FDA9E61B9C7}"/>
          </ac:spMkLst>
        </pc:spChg>
        <pc:spChg chg="mod">
          <ac:chgData name="Wynne, Kevin - Contractor {PEP}" userId="b8a81203-0b26-4b70-bf3a-78d4f1c45f24" providerId="ADAL" clId="{6035E43B-BD1C-4F3E-B635-EBF9EC7817A7}" dt="2024-09-18T15:11:44.077" v="244" actId="1037"/>
          <ac:spMkLst>
            <pc:docMk/>
            <pc:sldMk cId="310636011" sldId="2147479874"/>
            <ac:spMk id="23" creationId="{491EFD8F-3CAF-FCF6-FA96-5A65FF0F30EE}"/>
          </ac:spMkLst>
        </pc:spChg>
        <pc:spChg chg="mod">
          <ac:chgData name="Wynne, Kevin - Contractor {PEP}" userId="b8a81203-0b26-4b70-bf3a-78d4f1c45f24" providerId="ADAL" clId="{6035E43B-BD1C-4F3E-B635-EBF9EC7817A7}" dt="2024-09-18T15:11:29.924" v="240" actId="1038"/>
          <ac:spMkLst>
            <pc:docMk/>
            <pc:sldMk cId="310636011" sldId="2147479874"/>
            <ac:spMk id="24" creationId="{6323F893-CF41-8CB7-504F-168168DE34B4}"/>
          </ac:spMkLst>
        </pc:spChg>
        <pc:spChg chg="mod">
          <ac:chgData name="Wynne, Kevin - Contractor {PEP}" userId="b8a81203-0b26-4b70-bf3a-78d4f1c45f24" providerId="ADAL" clId="{6035E43B-BD1C-4F3E-B635-EBF9EC7817A7}" dt="2024-09-18T15:11:36.905" v="242" actId="1038"/>
          <ac:spMkLst>
            <pc:docMk/>
            <pc:sldMk cId="310636011" sldId="2147479874"/>
            <ac:spMk id="25" creationId="{E6BDF24C-2D74-662A-6AAA-6D6A2F6125F7}"/>
          </ac:spMkLst>
        </pc:spChg>
        <pc:spChg chg="mod">
          <ac:chgData name="Wynne, Kevin - Contractor {PEP}" userId="b8a81203-0b26-4b70-bf3a-78d4f1c45f24" providerId="ADAL" clId="{6035E43B-BD1C-4F3E-B635-EBF9EC7817A7}" dt="2024-09-18T15:11:29.924" v="240" actId="1038"/>
          <ac:spMkLst>
            <pc:docMk/>
            <pc:sldMk cId="310636011" sldId="2147479874"/>
            <ac:spMk id="26" creationId="{69789940-329C-4861-23C5-AA140B3AFD7F}"/>
          </ac:spMkLst>
        </pc:spChg>
        <pc:spChg chg="mod">
          <ac:chgData name="Wynne, Kevin - Contractor {PEP}" userId="b8a81203-0b26-4b70-bf3a-78d4f1c45f24" providerId="ADAL" clId="{6035E43B-BD1C-4F3E-B635-EBF9EC7817A7}" dt="2024-09-18T15:11:44.077" v="244" actId="1037"/>
          <ac:spMkLst>
            <pc:docMk/>
            <pc:sldMk cId="310636011" sldId="2147479874"/>
            <ac:spMk id="27" creationId="{8B09BEFB-778C-7698-9E93-A92B72E34076}"/>
          </ac:spMkLst>
        </pc:spChg>
        <pc:spChg chg="mod">
          <ac:chgData name="Wynne, Kevin - Contractor {PEP}" userId="b8a81203-0b26-4b70-bf3a-78d4f1c45f24" providerId="ADAL" clId="{6035E43B-BD1C-4F3E-B635-EBF9EC7817A7}" dt="2024-09-18T15:11:29.924" v="240" actId="1038"/>
          <ac:spMkLst>
            <pc:docMk/>
            <pc:sldMk cId="310636011" sldId="2147479874"/>
            <ac:spMk id="28" creationId="{05931B54-F77A-A939-5369-A66C5DB29F0F}"/>
          </ac:spMkLst>
        </pc:spChg>
        <pc:spChg chg="mod">
          <ac:chgData name="Wynne, Kevin - Contractor {PEP}" userId="b8a81203-0b26-4b70-bf3a-78d4f1c45f24" providerId="ADAL" clId="{6035E43B-BD1C-4F3E-B635-EBF9EC7817A7}" dt="2024-09-18T15:11:36.905" v="242" actId="1038"/>
          <ac:spMkLst>
            <pc:docMk/>
            <pc:sldMk cId="310636011" sldId="2147479874"/>
            <ac:spMk id="29" creationId="{6CD3F205-0826-4F9B-F94B-65ADC1120755}"/>
          </ac:spMkLst>
        </pc:spChg>
        <pc:spChg chg="mod">
          <ac:chgData name="Wynne, Kevin - Contractor {PEP}" userId="b8a81203-0b26-4b70-bf3a-78d4f1c45f24" providerId="ADAL" clId="{6035E43B-BD1C-4F3E-B635-EBF9EC7817A7}" dt="2024-09-18T15:11:29.924" v="240" actId="1038"/>
          <ac:spMkLst>
            <pc:docMk/>
            <pc:sldMk cId="310636011" sldId="2147479874"/>
            <ac:spMk id="30" creationId="{4AADBC1E-B6EA-5CDF-D40C-8997464CBC49}"/>
          </ac:spMkLst>
        </pc:spChg>
        <pc:spChg chg="add mod">
          <ac:chgData name="Wynne, Kevin - Contractor {PEP}" userId="b8a81203-0b26-4b70-bf3a-78d4f1c45f24" providerId="ADAL" clId="{6035E43B-BD1C-4F3E-B635-EBF9EC7817A7}" dt="2024-09-18T15:06:59.694" v="42" actId="1076"/>
          <ac:spMkLst>
            <pc:docMk/>
            <pc:sldMk cId="310636011" sldId="2147479874"/>
            <ac:spMk id="31" creationId="{1E5AEA57-4508-11A0-D47A-D315C28FEF21}"/>
          </ac:spMkLst>
        </pc:spChg>
        <pc:spChg chg="add mod">
          <ac:chgData name="Wynne, Kevin - Contractor {PEP}" userId="b8a81203-0b26-4b70-bf3a-78d4f1c45f24" providerId="ADAL" clId="{6035E43B-BD1C-4F3E-B635-EBF9EC7817A7}" dt="2024-09-18T15:06:59.694" v="42" actId="1076"/>
          <ac:spMkLst>
            <pc:docMk/>
            <pc:sldMk cId="310636011" sldId="2147479874"/>
            <ac:spMk id="1024" creationId="{B4344A80-83C4-5471-EA3F-29AB67BF4C69}"/>
          </ac:spMkLst>
        </pc:spChg>
        <pc:spChg chg="add mod">
          <ac:chgData name="Wynne, Kevin - Contractor {PEP}" userId="b8a81203-0b26-4b70-bf3a-78d4f1c45f24" providerId="ADAL" clId="{6035E43B-BD1C-4F3E-B635-EBF9EC7817A7}" dt="2024-09-18T15:06:59.694" v="42" actId="1076"/>
          <ac:spMkLst>
            <pc:docMk/>
            <pc:sldMk cId="310636011" sldId="2147479874"/>
            <ac:spMk id="1025" creationId="{B8DBD6AA-D224-844D-D2FF-DAEE225FACE8}"/>
          </ac:spMkLst>
        </pc:spChg>
        <pc:spChg chg="add mod">
          <ac:chgData name="Wynne, Kevin - Contractor {PEP}" userId="b8a81203-0b26-4b70-bf3a-78d4f1c45f24" providerId="ADAL" clId="{6035E43B-BD1C-4F3E-B635-EBF9EC7817A7}" dt="2024-09-18T15:06:59.694" v="42" actId="1076"/>
          <ac:spMkLst>
            <pc:docMk/>
            <pc:sldMk cId="310636011" sldId="2147479874"/>
            <ac:spMk id="1029" creationId="{4579CB71-95D8-8018-8D6E-9CBD929316C1}"/>
          </ac:spMkLst>
        </pc:spChg>
        <pc:spChg chg="add mod">
          <ac:chgData name="Wynne, Kevin - Contractor {PEP}" userId="b8a81203-0b26-4b70-bf3a-78d4f1c45f24" providerId="ADAL" clId="{6035E43B-BD1C-4F3E-B635-EBF9EC7817A7}" dt="2024-09-18T15:06:59.694" v="42" actId="1076"/>
          <ac:spMkLst>
            <pc:docMk/>
            <pc:sldMk cId="310636011" sldId="2147479874"/>
            <ac:spMk id="1030" creationId="{AEB1556A-8FD3-7C30-8604-643B1C1A5ACA}"/>
          </ac:spMkLst>
        </pc:spChg>
        <pc:spChg chg="add mod">
          <ac:chgData name="Wynne, Kevin - Contractor {PEP}" userId="b8a81203-0b26-4b70-bf3a-78d4f1c45f24" providerId="ADAL" clId="{6035E43B-BD1C-4F3E-B635-EBF9EC7817A7}" dt="2024-09-18T15:06:59.694" v="42" actId="1076"/>
          <ac:spMkLst>
            <pc:docMk/>
            <pc:sldMk cId="310636011" sldId="2147479874"/>
            <ac:spMk id="1031" creationId="{840528DB-AA54-5CCD-25B4-851E556E876D}"/>
          </ac:spMkLst>
        </pc:spChg>
        <pc:spChg chg="add mod">
          <ac:chgData name="Wynne, Kevin - Contractor {PEP}" userId="b8a81203-0b26-4b70-bf3a-78d4f1c45f24" providerId="ADAL" clId="{6035E43B-BD1C-4F3E-B635-EBF9EC7817A7}" dt="2024-09-18T15:06:59.694" v="42" actId="1076"/>
          <ac:spMkLst>
            <pc:docMk/>
            <pc:sldMk cId="310636011" sldId="2147479874"/>
            <ac:spMk id="1033" creationId="{01E395D9-7138-AA65-D346-290A55291B9F}"/>
          </ac:spMkLst>
        </pc:spChg>
        <pc:spChg chg="mod">
          <ac:chgData name="Wynne, Kevin - Contractor {PEP}" userId="b8a81203-0b26-4b70-bf3a-78d4f1c45f24" providerId="ADAL" clId="{6035E43B-BD1C-4F3E-B635-EBF9EC7817A7}" dt="2024-09-18T15:07:43.656" v="102" actId="1036"/>
          <ac:spMkLst>
            <pc:docMk/>
            <pc:sldMk cId="310636011" sldId="2147479874"/>
            <ac:spMk id="1035" creationId="{86FD5BB8-EE48-EB2F-EAB2-942DFED613BC}"/>
          </ac:spMkLst>
        </pc:spChg>
        <pc:spChg chg="mod">
          <ac:chgData name="Wynne, Kevin - Contractor {PEP}" userId="b8a81203-0b26-4b70-bf3a-78d4f1c45f24" providerId="ADAL" clId="{6035E43B-BD1C-4F3E-B635-EBF9EC7817A7}" dt="2024-09-18T15:11:44.077" v="244" actId="1037"/>
          <ac:spMkLst>
            <pc:docMk/>
            <pc:sldMk cId="310636011" sldId="2147479874"/>
            <ac:spMk id="1037" creationId="{0D835E78-A745-39D1-865F-F44201FCE794}"/>
          </ac:spMkLst>
        </pc:spChg>
        <pc:spChg chg="mod">
          <ac:chgData name="Wynne, Kevin - Contractor {PEP}" userId="b8a81203-0b26-4b70-bf3a-78d4f1c45f24" providerId="ADAL" clId="{6035E43B-BD1C-4F3E-B635-EBF9EC7817A7}" dt="2024-09-18T15:11:29.924" v="240" actId="1038"/>
          <ac:spMkLst>
            <pc:docMk/>
            <pc:sldMk cId="310636011" sldId="2147479874"/>
            <ac:spMk id="1038" creationId="{8F3E3233-843B-CEE9-959C-02FC3DBB62C7}"/>
          </ac:spMkLst>
        </pc:spChg>
        <pc:spChg chg="mod">
          <ac:chgData name="Wynne, Kevin - Contractor {PEP}" userId="b8a81203-0b26-4b70-bf3a-78d4f1c45f24" providerId="ADAL" clId="{6035E43B-BD1C-4F3E-B635-EBF9EC7817A7}" dt="2024-09-18T15:11:36.905" v="242" actId="1038"/>
          <ac:spMkLst>
            <pc:docMk/>
            <pc:sldMk cId="310636011" sldId="2147479874"/>
            <ac:spMk id="1039" creationId="{101505F1-7E65-2D7A-A016-83AC59B4372C}"/>
          </ac:spMkLst>
        </pc:spChg>
        <pc:spChg chg="mod">
          <ac:chgData name="Wynne, Kevin - Contractor {PEP}" userId="b8a81203-0b26-4b70-bf3a-78d4f1c45f24" providerId="ADAL" clId="{6035E43B-BD1C-4F3E-B635-EBF9EC7817A7}" dt="2024-09-18T15:11:29.924" v="240" actId="1038"/>
          <ac:spMkLst>
            <pc:docMk/>
            <pc:sldMk cId="310636011" sldId="2147479874"/>
            <ac:spMk id="1040" creationId="{E7F4B9DE-75B5-B83B-B7F6-DCB25803FDD2}"/>
          </ac:spMkLst>
        </pc:spChg>
        <pc:spChg chg="add mod">
          <ac:chgData name="Wynne, Kevin - Contractor {PEP}" userId="b8a81203-0b26-4b70-bf3a-78d4f1c45f24" providerId="ADAL" clId="{6035E43B-BD1C-4F3E-B635-EBF9EC7817A7}" dt="2024-09-18T15:06:59.694" v="42" actId="1076"/>
          <ac:spMkLst>
            <pc:docMk/>
            <pc:sldMk cId="310636011" sldId="2147479874"/>
            <ac:spMk id="1041" creationId="{A022F267-16DC-34F8-ED9D-CC164784B990}"/>
          </ac:spMkLst>
        </pc:spChg>
        <pc:spChg chg="add mod">
          <ac:chgData name="Wynne, Kevin - Contractor {PEP}" userId="b8a81203-0b26-4b70-bf3a-78d4f1c45f24" providerId="ADAL" clId="{6035E43B-BD1C-4F3E-B635-EBF9EC7817A7}" dt="2024-09-18T15:06:59.694" v="42" actId="1076"/>
          <ac:spMkLst>
            <pc:docMk/>
            <pc:sldMk cId="310636011" sldId="2147479874"/>
            <ac:spMk id="1043" creationId="{D81612D1-9668-0DC5-B907-02FE50698558}"/>
          </ac:spMkLst>
        </pc:spChg>
        <pc:spChg chg="add mod">
          <ac:chgData name="Wynne, Kevin - Contractor {PEP}" userId="b8a81203-0b26-4b70-bf3a-78d4f1c45f24" providerId="ADAL" clId="{6035E43B-BD1C-4F3E-B635-EBF9EC7817A7}" dt="2024-09-18T15:06:59.694" v="42" actId="1076"/>
          <ac:spMkLst>
            <pc:docMk/>
            <pc:sldMk cId="310636011" sldId="2147479874"/>
            <ac:spMk id="1045" creationId="{7A6EBBEF-F9FF-363C-AE9B-9FB9C26B7956}"/>
          </ac:spMkLst>
        </pc:spChg>
        <pc:spChg chg="add del mod">
          <ac:chgData name="Wynne, Kevin - Contractor {PEP}" userId="b8a81203-0b26-4b70-bf3a-78d4f1c45f24" providerId="ADAL" clId="{6035E43B-BD1C-4F3E-B635-EBF9EC7817A7}" dt="2024-09-18T15:09:26.572" v="117" actId="478"/>
          <ac:spMkLst>
            <pc:docMk/>
            <pc:sldMk cId="310636011" sldId="2147479874"/>
            <ac:spMk id="1049" creationId="{E94D0C1C-B2E2-83DC-0791-64554B6AA1F4}"/>
          </ac:spMkLst>
        </pc:spChg>
        <pc:spChg chg="add del mod">
          <ac:chgData name="Wynne, Kevin - Contractor {PEP}" userId="b8a81203-0b26-4b70-bf3a-78d4f1c45f24" providerId="ADAL" clId="{6035E43B-BD1C-4F3E-B635-EBF9EC7817A7}" dt="2024-09-18T15:09:25.619" v="116" actId="478"/>
          <ac:spMkLst>
            <pc:docMk/>
            <pc:sldMk cId="310636011" sldId="2147479874"/>
            <ac:spMk id="1050" creationId="{2B71ED7B-3323-08FB-F80B-008EFD5628A9}"/>
          </ac:spMkLst>
        </pc:spChg>
        <pc:spChg chg="add del mod">
          <ac:chgData name="Wynne, Kevin - Contractor {PEP}" userId="b8a81203-0b26-4b70-bf3a-78d4f1c45f24" providerId="ADAL" clId="{6035E43B-BD1C-4F3E-B635-EBF9EC7817A7}" dt="2024-09-18T15:09:22.663" v="115" actId="478"/>
          <ac:spMkLst>
            <pc:docMk/>
            <pc:sldMk cId="310636011" sldId="2147479874"/>
            <ac:spMk id="1051" creationId="{7DE452EB-5B17-3A7E-93BD-0A1E2C89C713}"/>
          </ac:spMkLst>
        </pc:spChg>
        <pc:spChg chg="add del mod">
          <ac:chgData name="Wynne, Kevin - Contractor {PEP}" userId="b8a81203-0b26-4b70-bf3a-78d4f1c45f24" providerId="ADAL" clId="{6035E43B-BD1C-4F3E-B635-EBF9EC7817A7}" dt="2024-09-18T15:09:27.728" v="118" actId="478"/>
          <ac:spMkLst>
            <pc:docMk/>
            <pc:sldMk cId="310636011" sldId="2147479874"/>
            <ac:spMk id="1052" creationId="{8D0312CE-8B02-6D90-FFF9-5602A2BBE95C}"/>
          </ac:spMkLst>
        </pc:spChg>
        <pc:spChg chg="add del mod">
          <ac:chgData name="Wynne, Kevin - Contractor {PEP}" userId="b8a81203-0b26-4b70-bf3a-78d4f1c45f24" providerId="ADAL" clId="{6035E43B-BD1C-4F3E-B635-EBF9EC7817A7}" dt="2024-09-18T15:09:22.663" v="115" actId="478"/>
          <ac:spMkLst>
            <pc:docMk/>
            <pc:sldMk cId="310636011" sldId="2147479874"/>
            <ac:spMk id="1053" creationId="{89F716E4-5816-CBE9-6070-AF866335EB31}"/>
          </ac:spMkLst>
        </pc:spChg>
        <pc:spChg chg="add del mod">
          <ac:chgData name="Wynne, Kevin - Contractor {PEP}" userId="b8a81203-0b26-4b70-bf3a-78d4f1c45f24" providerId="ADAL" clId="{6035E43B-BD1C-4F3E-B635-EBF9EC7817A7}" dt="2024-09-18T15:09:22.663" v="115" actId="478"/>
          <ac:spMkLst>
            <pc:docMk/>
            <pc:sldMk cId="310636011" sldId="2147479874"/>
            <ac:spMk id="1054" creationId="{19B5BE2C-A28A-226A-110B-8FA888F3A2DE}"/>
          </ac:spMkLst>
        </pc:spChg>
        <pc:spChg chg="add del mod">
          <ac:chgData name="Wynne, Kevin - Contractor {PEP}" userId="b8a81203-0b26-4b70-bf3a-78d4f1c45f24" providerId="ADAL" clId="{6035E43B-BD1C-4F3E-B635-EBF9EC7817A7}" dt="2024-09-18T15:09:22.663" v="115" actId="478"/>
          <ac:spMkLst>
            <pc:docMk/>
            <pc:sldMk cId="310636011" sldId="2147479874"/>
            <ac:spMk id="1055" creationId="{5C55E9AD-A16D-0AFE-537F-6CB1E3E1B1DF}"/>
          </ac:spMkLst>
        </pc:spChg>
        <pc:spChg chg="add del mod">
          <ac:chgData name="Wynne, Kevin - Contractor {PEP}" userId="b8a81203-0b26-4b70-bf3a-78d4f1c45f24" providerId="ADAL" clId="{6035E43B-BD1C-4F3E-B635-EBF9EC7817A7}" dt="2024-09-18T15:09:22.663" v="115" actId="478"/>
          <ac:spMkLst>
            <pc:docMk/>
            <pc:sldMk cId="310636011" sldId="2147479874"/>
            <ac:spMk id="1056" creationId="{C4B5BFC6-29A8-3927-E09C-F8C68AD4F082}"/>
          </ac:spMkLst>
        </pc:spChg>
        <pc:spChg chg="add del mod">
          <ac:chgData name="Wynne, Kevin - Contractor {PEP}" userId="b8a81203-0b26-4b70-bf3a-78d4f1c45f24" providerId="ADAL" clId="{6035E43B-BD1C-4F3E-B635-EBF9EC7817A7}" dt="2024-09-18T15:09:22.663" v="115" actId="478"/>
          <ac:spMkLst>
            <pc:docMk/>
            <pc:sldMk cId="310636011" sldId="2147479874"/>
            <ac:spMk id="1057" creationId="{878F69EF-0838-D943-9A6C-7889BD5877C0}"/>
          </ac:spMkLst>
        </pc:spChg>
        <pc:spChg chg="add del mod">
          <ac:chgData name="Wynne, Kevin - Contractor {PEP}" userId="b8a81203-0b26-4b70-bf3a-78d4f1c45f24" providerId="ADAL" clId="{6035E43B-BD1C-4F3E-B635-EBF9EC7817A7}" dt="2024-09-18T15:09:38.013" v="124" actId="478"/>
          <ac:spMkLst>
            <pc:docMk/>
            <pc:sldMk cId="310636011" sldId="2147479874"/>
            <ac:spMk id="1059" creationId="{D875F4F8-D893-BB19-78E1-E9356831E9D5}"/>
          </ac:spMkLst>
        </pc:spChg>
        <pc:spChg chg="add del mod">
          <ac:chgData name="Wynne, Kevin - Contractor {PEP}" userId="b8a81203-0b26-4b70-bf3a-78d4f1c45f24" providerId="ADAL" clId="{6035E43B-BD1C-4F3E-B635-EBF9EC7817A7}" dt="2024-09-18T15:09:41.825" v="126" actId="478"/>
          <ac:spMkLst>
            <pc:docMk/>
            <pc:sldMk cId="310636011" sldId="2147479874"/>
            <ac:spMk id="1061" creationId="{2282C7B6-B1F6-4D42-B314-D07FD4424560}"/>
          </ac:spMkLst>
        </pc:spChg>
        <pc:spChg chg="add mod">
          <ac:chgData name="Wynne, Kevin - Contractor {PEP}" userId="b8a81203-0b26-4b70-bf3a-78d4f1c45f24" providerId="ADAL" clId="{6035E43B-BD1C-4F3E-B635-EBF9EC7817A7}" dt="2024-09-18T15:41:32.569" v="490" actId="1076"/>
          <ac:spMkLst>
            <pc:docMk/>
            <pc:sldMk cId="310636011" sldId="2147479874"/>
            <ac:spMk id="1099" creationId="{CB9D5E0F-4F47-FBAC-C126-A0FB1129BD31}"/>
          </ac:spMkLst>
        </pc:spChg>
        <pc:spChg chg="add mod">
          <ac:chgData name="Wynne, Kevin - Contractor {PEP}" userId="b8a81203-0b26-4b70-bf3a-78d4f1c45f24" providerId="ADAL" clId="{6035E43B-BD1C-4F3E-B635-EBF9EC7817A7}" dt="2024-09-18T15:41:41.757" v="495" actId="20577"/>
          <ac:spMkLst>
            <pc:docMk/>
            <pc:sldMk cId="310636011" sldId="2147479874"/>
            <ac:spMk id="1100" creationId="{E17DE2E4-A262-921C-C91A-D2006DB356E8}"/>
          </ac:spMkLst>
        </pc:spChg>
        <pc:spChg chg="add mod">
          <ac:chgData name="Wynne, Kevin - Contractor {PEP}" userId="b8a81203-0b26-4b70-bf3a-78d4f1c45f24" providerId="ADAL" clId="{6035E43B-BD1C-4F3E-B635-EBF9EC7817A7}" dt="2024-09-18T15:42:31.670" v="506" actId="1035"/>
          <ac:spMkLst>
            <pc:docMk/>
            <pc:sldMk cId="310636011" sldId="2147479874"/>
            <ac:spMk id="1101" creationId="{E14FCBBE-306A-75B3-0747-5E787FD16EDC}"/>
          </ac:spMkLst>
        </pc:spChg>
        <pc:spChg chg="add mod">
          <ac:chgData name="Wynne, Kevin - Contractor {PEP}" userId="b8a81203-0b26-4b70-bf3a-78d4f1c45f24" providerId="ADAL" clId="{6035E43B-BD1C-4F3E-B635-EBF9EC7817A7}" dt="2024-09-18T15:43:12.568" v="528" actId="1035"/>
          <ac:spMkLst>
            <pc:docMk/>
            <pc:sldMk cId="310636011" sldId="2147479874"/>
            <ac:spMk id="1102" creationId="{DC5CFB0D-CF52-F85B-E2C0-18BABC0210C9}"/>
          </ac:spMkLst>
        </pc:spChg>
        <pc:spChg chg="add mod">
          <ac:chgData name="Wynne, Kevin - Contractor {PEP}" userId="b8a81203-0b26-4b70-bf3a-78d4f1c45f24" providerId="ADAL" clId="{6035E43B-BD1C-4F3E-B635-EBF9EC7817A7}" dt="2024-09-18T15:44:59.506" v="576" actId="1037"/>
          <ac:spMkLst>
            <pc:docMk/>
            <pc:sldMk cId="310636011" sldId="2147479874"/>
            <ac:spMk id="1105" creationId="{DAC5279F-7429-BB26-880B-A357D7A1A56E}"/>
          </ac:spMkLst>
        </pc:spChg>
        <pc:graphicFrameChg chg="add mod">
          <ac:chgData name="Wynne, Kevin - Contractor {PEP}" userId="b8a81203-0b26-4b70-bf3a-78d4f1c45f24" providerId="ADAL" clId="{6035E43B-BD1C-4F3E-B635-EBF9EC7817A7}" dt="2024-09-18T15:06:59.694" v="42" actId="1076"/>
          <ac:graphicFrameMkLst>
            <pc:docMk/>
            <pc:sldMk cId="310636011" sldId="2147479874"/>
            <ac:graphicFrameMk id="4" creationId="{1AA05736-8503-4593-8EA7-BFE72626A958}"/>
          </ac:graphicFrameMkLst>
        </pc:graphicFrameChg>
        <pc:graphicFrameChg chg="add del mod">
          <ac:chgData name="Wynne, Kevin - Contractor {PEP}" userId="b8a81203-0b26-4b70-bf3a-78d4f1c45f24" providerId="ADAL" clId="{6035E43B-BD1C-4F3E-B635-EBF9EC7817A7}" dt="2024-09-18T15:17:53.701" v="298" actId="21"/>
          <ac:graphicFrameMkLst>
            <pc:docMk/>
            <pc:sldMk cId="310636011" sldId="2147479874"/>
            <ac:graphicFrameMk id="1047" creationId="{53830312-DD1E-D228-5F2F-97A2BADBD23C}"/>
          </ac:graphicFrameMkLst>
        </pc:graphicFrameChg>
        <pc:graphicFrameChg chg="add del mod">
          <ac:chgData name="Wynne, Kevin - Contractor {PEP}" userId="b8a81203-0b26-4b70-bf3a-78d4f1c45f24" providerId="ADAL" clId="{6035E43B-BD1C-4F3E-B635-EBF9EC7817A7}" dt="2024-09-18T15:20:04.292" v="309" actId="21"/>
          <ac:graphicFrameMkLst>
            <pc:docMk/>
            <pc:sldMk cId="310636011" sldId="2147479874"/>
            <ac:graphicFrameMk id="1079" creationId="{53830312-DD1E-D228-5F2F-97A2BADBD23C}"/>
          </ac:graphicFrameMkLst>
        </pc:graphicFrameChg>
        <pc:graphicFrameChg chg="add del mod">
          <ac:chgData name="Wynne, Kevin - Contractor {PEP}" userId="b8a81203-0b26-4b70-bf3a-78d4f1c45f24" providerId="ADAL" clId="{6035E43B-BD1C-4F3E-B635-EBF9EC7817A7}" dt="2024-09-18T15:39:31.001" v="352" actId="692"/>
          <ac:graphicFrameMkLst>
            <pc:docMk/>
            <pc:sldMk cId="310636011" sldId="2147479874"/>
            <ac:graphicFrameMk id="1086" creationId="{53830312-DD1E-D228-5F2F-97A2BADBD23C}"/>
          </ac:graphicFrameMkLst>
        </pc:graphicFrameChg>
        <pc:graphicFrameChg chg="add del mod">
          <ac:chgData name="Wynne, Kevin - Contractor {PEP}" userId="b8a81203-0b26-4b70-bf3a-78d4f1c45f24" providerId="ADAL" clId="{6035E43B-BD1C-4F3E-B635-EBF9EC7817A7}" dt="2024-09-18T15:21:27.440" v="325" actId="1076"/>
          <ac:graphicFrameMkLst>
            <pc:docMk/>
            <pc:sldMk cId="310636011" sldId="2147479874"/>
            <ac:graphicFrameMk id="1093" creationId="{53830312-DD1E-D228-5F2F-97A2BADBD23C}"/>
          </ac:graphicFrameMkLst>
        </pc:graphicFrameChg>
        <pc:graphicFrameChg chg="add del mod">
          <ac:chgData name="Wynne, Kevin - Contractor {PEP}" userId="b8a81203-0b26-4b70-bf3a-78d4f1c45f24" providerId="ADAL" clId="{6035E43B-BD1C-4F3E-B635-EBF9EC7817A7}" dt="2024-09-18T15:21:26.431" v="323" actId="21"/>
          <ac:graphicFrameMkLst>
            <pc:docMk/>
            <pc:sldMk cId="310636011" sldId="2147479874"/>
            <ac:graphicFrameMk id="1098" creationId="{53830312-DD1E-D228-5F2F-97A2BADBD23C}"/>
          </ac:graphicFrameMkLst>
        </pc:graphicFrameChg>
        <pc:picChg chg="mod">
          <ac:chgData name="Wynne, Kevin - Contractor {PEP}" userId="b8a81203-0b26-4b70-bf3a-78d4f1c45f24" providerId="ADAL" clId="{6035E43B-BD1C-4F3E-B635-EBF9EC7817A7}" dt="2024-09-18T15:11:29.924" v="240" actId="1038"/>
          <ac:picMkLst>
            <pc:docMk/>
            <pc:sldMk cId="310636011" sldId="2147479874"/>
            <ac:picMk id="6" creationId="{E631C9CA-7F17-4B9C-8FD8-D87941721264}"/>
          </ac:picMkLst>
        </pc:picChg>
        <pc:picChg chg="mod">
          <ac:chgData name="Wynne, Kevin - Contractor {PEP}" userId="b8a81203-0b26-4b70-bf3a-78d4f1c45f24" providerId="ADAL" clId="{6035E43B-BD1C-4F3E-B635-EBF9EC7817A7}" dt="2024-09-18T15:11:36.905" v="242" actId="1038"/>
          <ac:picMkLst>
            <pc:docMk/>
            <pc:sldMk cId="310636011" sldId="2147479874"/>
            <ac:picMk id="7" creationId="{CDC54C7C-91AE-45BA-4C78-9AA00C65612B}"/>
          </ac:picMkLst>
        </pc:picChg>
        <pc:picChg chg="del mod">
          <ac:chgData name="Wynne, Kevin - Contractor {PEP}" userId="b8a81203-0b26-4b70-bf3a-78d4f1c45f24" providerId="ADAL" clId="{6035E43B-BD1C-4F3E-B635-EBF9EC7817A7}" dt="2024-09-18T15:10:16.706" v="209" actId="21"/>
          <ac:picMkLst>
            <pc:docMk/>
            <pc:sldMk cId="310636011" sldId="2147479874"/>
            <ac:picMk id="8" creationId="{E1D71E0E-E950-B8E9-2748-6578A1CAF324}"/>
          </ac:picMkLst>
        </pc:picChg>
        <pc:picChg chg="mod">
          <ac:chgData name="Wynne, Kevin - Contractor {PEP}" userId="b8a81203-0b26-4b70-bf3a-78d4f1c45f24" providerId="ADAL" clId="{6035E43B-BD1C-4F3E-B635-EBF9EC7817A7}" dt="2024-09-18T15:11:44.077" v="244" actId="1037"/>
          <ac:picMkLst>
            <pc:docMk/>
            <pc:sldMk cId="310636011" sldId="2147479874"/>
            <ac:picMk id="9" creationId="{23753D0D-B44C-8ACD-491B-2A6704C59BB7}"/>
          </ac:picMkLst>
        </pc:picChg>
        <pc:picChg chg="mod">
          <ac:chgData name="Wynne, Kevin - Contractor {PEP}" userId="b8a81203-0b26-4b70-bf3a-78d4f1c45f24" providerId="ADAL" clId="{6035E43B-BD1C-4F3E-B635-EBF9EC7817A7}" dt="2024-09-18T15:07:43.656" v="102" actId="1036"/>
          <ac:picMkLst>
            <pc:docMk/>
            <pc:sldMk cId="310636011" sldId="2147479874"/>
            <ac:picMk id="1026" creationId="{BA542496-690E-357A-CFA3-03C5422EACA9}"/>
          </ac:picMkLst>
        </pc:picChg>
        <pc:picChg chg="mod">
          <ac:chgData name="Wynne, Kevin - Contractor {PEP}" userId="b8a81203-0b26-4b70-bf3a-78d4f1c45f24" providerId="ADAL" clId="{6035E43B-BD1C-4F3E-B635-EBF9EC7817A7}" dt="2024-09-18T15:07:43.656" v="102" actId="1036"/>
          <ac:picMkLst>
            <pc:docMk/>
            <pc:sldMk cId="310636011" sldId="2147479874"/>
            <ac:picMk id="1027" creationId="{213AB170-E136-24F1-B8A5-828C1864EC41}"/>
          </ac:picMkLst>
        </pc:picChg>
        <pc:picChg chg="mod">
          <ac:chgData name="Wynne, Kevin - Contractor {PEP}" userId="b8a81203-0b26-4b70-bf3a-78d4f1c45f24" providerId="ADAL" clId="{6035E43B-BD1C-4F3E-B635-EBF9EC7817A7}" dt="2024-09-18T15:07:43.656" v="102" actId="1036"/>
          <ac:picMkLst>
            <pc:docMk/>
            <pc:sldMk cId="310636011" sldId="2147479874"/>
            <ac:picMk id="1028" creationId="{7E893E8A-7D45-9AAA-4A9D-66914E7F9554}"/>
          </ac:picMkLst>
        </pc:picChg>
        <pc:picChg chg="mod">
          <ac:chgData name="Wynne, Kevin - Contractor {PEP}" userId="b8a81203-0b26-4b70-bf3a-78d4f1c45f24" providerId="ADAL" clId="{6035E43B-BD1C-4F3E-B635-EBF9EC7817A7}" dt="2024-09-18T15:07:43.656" v="102" actId="1036"/>
          <ac:picMkLst>
            <pc:docMk/>
            <pc:sldMk cId="310636011" sldId="2147479874"/>
            <ac:picMk id="1032" creationId="{CE0B50AA-C8F4-A065-FBAE-531421DE209D}"/>
          </ac:picMkLst>
        </pc:picChg>
        <pc:picChg chg="mod">
          <ac:chgData name="Wynne, Kevin - Contractor {PEP}" userId="b8a81203-0b26-4b70-bf3a-78d4f1c45f24" providerId="ADAL" clId="{6035E43B-BD1C-4F3E-B635-EBF9EC7817A7}" dt="2024-09-18T15:07:43.656" v="102" actId="1036"/>
          <ac:picMkLst>
            <pc:docMk/>
            <pc:sldMk cId="310636011" sldId="2147479874"/>
            <ac:picMk id="1034" creationId="{2E130326-0512-AA8C-59A2-E10FC9162BBD}"/>
          </ac:picMkLst>
        </pc:picChg>
        <pc:picChg chg="add del mod">
          <ac:chgData name="Wynne, Kevin - Contractor {PEP}" userId="b8a81203-0b26-4b70-bf3a-78d4f1c45f24" providerId="ADAL" clId="{6035E43B-BD1C-4F3E-B635-EBF9EC7817A7}" dt="2024-09-18T15:46:35.287" v="665" actId="478"/>
          <ac:picMkLst>
            <pc:docMk/>
            <pc:sldMk cId="310636011" sldId="2147479874"/>
            <ac:picMk id="1036" creationId="{D7A1A482-DAD2-E9B5-080C-928CDA48DA48}"/>
          </ac:picMkLst>
        </pc:picChg>
        <pc:picChg chg="add mod modCrop">
          <ac:chgData name="Wynne, Kevin - Contractor {PEP}" userId="b8a81203-0b26-4b70-bf3a-78d4f1c45f24" providerId="ADAL" clId="{6035E43B-BD1C-4F3E-B635-EBF9EC7817A7}" dt="2024-09-18T15:08:54.392" v="112" actId="1076"/>
          <ac:picMkLst>
            <pc:docMk/>
            <pc:sldMk cId="310636011" sldId="2147479874"/>
            <ac:picMk id="1046" creationId="{AFE3FAC2-3242-C727-2669-5D7A2018149D}"/>
          </ac:picMkLst>
        </pc:picChg>
        <pc:picChg chg="add mod">
          <ac:chgData name="Wynne, Kevin - Contractor {PEP}" userId="b8a81203-0b26-4b70-bf3a-78d4f1c45f24" providerId="ADAL" clId="{6035E43B-BD1C-4F3E-B635-EBF9EC7817A7}" dt="2024-09-18T15:11:29.924" v="240" actId="1038"/>
          <ac:picMkLst>
            <pc:docMk/>
            <pc:sldMk cId="310636011" sldId="2147479874"/>
            <ac:picMk id="1062" creationId="{E1D71E0E-E950-B8E9-2748-6578A1CAF324}"/>
          </ac:picMkLst>
        </pc:picChg>
        <pc:picChg chg="add mod modCrop">
          <ac:chgData name="Wynne, Kevin - Contractor {PEP}" userId="b8a81203-0b26-4b70-bf3a-78d4f1c45f24" providerId="ADAL" clId="{6035E43B-BD1C-4F3E-B635-EBF9EC7817A7}" dt="2024-09-18T15:23:35.653" v="343" actId="14100"/>
          <ac:picMkLst>
            <pc:docMk/>
            <pc:sldMk cId="310636011" sldId="2147479874"/>
            <ac:picMk id="1078" creationId="{E50F93A3-A1BB-A16E-7902-9E8EB2E25FB6}"/>
          </ac:picMkLst>
        </pc:picChg>
        <pc:picChg chg="add mod modCrop">
          <ac:chgData name="Wynne, Kevin - Contractor {PEP}" userId="b8a81203-0b26-4b70-bf3a-78d4f1c45f24" providerId="ADAL" clId="{6035E43B-BD1C-4F3E-B635-EBF9EC7817A7}" dt="2024-09-18T15:44:59.506" v="576" actId="1037"/>
          <ac:picMkLst>
            <pc:docMk/>
            <pc:sldMk cId="310636011" sldId="2147479874"/>
            <ac:picMk id="1103" creationId="{B7EF3637-259C-547F-557F-003786D30E1F}"/>
          </ac:picMkLst>
        </pc:picChg>
        <pc:picChg chg="add mod">
          <ac:chgData name="Wynne, Kevin - Contractor {PEP}" userId="b8a81203-0b26-4b70-bf3a-78d4f1c45f24" providerId="ADAL" clId="{6035E43B-BD1C-4F3E-B635-EBF9EC7817A7}" dt="2024-09-18T15:44:59.506" v="576" actId="1037"/>
          <ac:picMkLst>
            <pc:docMk/>
            <pc:sldMk cId="310636011" sldId="2147479874"/>
            <ac:picMk id="1104" creationId="{2C003CB8-DA6F-6B42-AB7D-D701B88C9FC2}"/>
          </ac:picMkLst>
        </pc:picChg>
        <pc:cxnChg chg="add mod">
          <ac:chgData name="Wynne, Kevin - Contractor {PEP}" userId="b8a81203-0b26-4b70-bf3a-78d4f1c45f24" providerId="ADAL" clId="{6035E43B-BD1C-4F3E-B635-EBF9EC7817A7}" dt="2024-09-18T15:06:59.694" v="42" actId="1076"/>
          <ac:cxnSpMkLst>
            <pc:docMk/>
            <pc:sldMk cId="310636011" sldId="2147479874"/>
            <ac:cxnSpMk id="5" creationId="{AB06E6BF-BCAF-5F71-1A51-5CE95AD66730}"/>
          </ac:cxnSpMkLst>
        </pc:cxnChg>
        <pc:cxnChg chg="add mod">
          <ac:chgData name="Wynne, Kevin - Contractor {PEP}" userId="b8a81203-0b26-4b70-bf3a-78d4f1c45f24" providerId="ADAL" clId="{6035E43B-BD1C-4F3E-B635-EBF9EC7817A7}" dt="2024-09-18T15:06:59.694" v="42" actId="1076"/>
          <ac:cxnSpMkLst>
            <pc:docMk/>
            <pc:sldMk cId="310636011" sldId="2147479874"/>
            <ac:cxnSpMk id="1042" creationId="{2495D1DB-68F0-E649-01AF-C5220A795E75}"/>
          </ac:cxnSpMkLst>
        </pc:cxnChg>
        <pc:cxnChg chg="add mod">
          <ac:chgData name="Wynne, Kevin - Contractor {PEP}" userId="b8a81203-0b26-4b70-bf3a-78d4f1c45f24" providerId="ADAL" clId="{6035E43B-BD1C-4F3E-B635-EBF9EC7817A7}" dt="2024-09-18T15:06:59.694" v="42" actId="1076"/>
          <ac:cxnSpMkLst>
            <pc:docMk/>
            <pc:sldMk cId="310636011" sldId="2147479874"/>
            <ac:cxnSpMk id="1044" creationId="{67101028-6EE9-AEF6-698D-DCCF29296F8E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09:22.663" v="115" actId="478"/>
          <ac:cxnSpMkLst>
            <pc:docMk/>
            <pc:sldMk cId="310636011" sldId="2147479874"/>
            <ac:cxnSpMk id="1048" creationId="{287D0CBA-54C3-19D6-E14C-ED3FA409B7AD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09:38.013" v="124" actId="478"/>
          <ac:cxnSpMkLst>
            <pc:docMk/>
            <pc:sldMk cId="310636011" sldId="2147479874"/>
            <ac:cxnSpMk id="1058" creationId="{83C79B7B-F73C-9610-1096-88005EF79584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09:40.051" v="125" actId="478"/>
          <ac:cxnSpMkLst>
            <pc:docMk/>
            <pc:sldMk cId="310636011" sldId="2147479874"/>
            <ac:cxnSpMk id="1060" creationId="{DC7FDD38-3911-93BF-CAD8-496AC8474F6D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17:53.701" v="298" actId="21"/>
          <ac:cxnSpMkLst>
            <pc:docMk/>
            <pc:sldMk cId="310636011" sldId="2147479874"/>
            <ac:cxnSpMk id="1064" creationId="{BF4DA7F7-E48B-4A56-4E00-C37165DB67B9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17:53.701" v="298" actId="21"/>
          <ac:cxnSpMkLst>
            <pc:docMk/>
            <pc:sldMk cId="310636011" sldId="2147479874"/>
            <ac:cxnSpMk id="1066" creationId="{05833BFD-632D-74AA-A984-B0758A364CB4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17:53.701" v="298" actId="21"/>
          <ac:cxnSpMkLst>
            <pc:docMk/>
            <pc:sldMk cId="310636011" sldId="2147479874"/>
            <ac:cxnSpMk id="1068" creationId="{9A9A3DE8-DC19-2E2F-8186-DA9A31A87876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17:53.701" v="298" actId="21"/>
          <ac:cxnSpMkLst>
            <pc:docMk/>
            <pc:sldMk cId="310636011" sldId="2147479874"/>
            <ac:cxnSpMk id="1069" creationId="{2B947ED0-7DF6-DE31-B159-26D18B0E169B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17:53.701" v="298" actId="21"/>
          <ac:cxnSpMkLst>
            <pc:docMk/>
            <pc:sldMk cId="310636011" sldId="2147479874"/>
            <ac:cxnSpMk id="1070" creationId="{B2045226-F983-A2AA-E487-36E2B205E236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17:53.701" v="298" actId="21"/>
          <ac:cxnSpMkLst>
            <pc:docMk/>
            <pc:sldMk cId="310636011" sldId="2147479874"/>
            <ac:cxnSpMk id="1071" creationId="{39A9A579-C6C0-43C3-7BDC-E813A79BB656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20:04.292" v="309" actId="21"/>
          <ac:cxnSpMkLst>
            <pc:docMk/>
            <pc:sldMk cId="310636011" sldId="2147479874"/>
            <ac:cxnSpMk id="1080" creationId="{BF4DA7F7-E48B-4A56-4E00-C37165DB67B9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20:04.292" v="309" actId="21"/>
          <ac:cxnSpMkLst>
            <pc:docMk/>
            <pc:sldMk cId="310636011" sldId="2147479874"/>
            <ac:cxnSpMk id="1081" creationId="{05833BFD-632D-74AA-A984-B0758A364CB4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20:04.292" v="309" actId="21"/>
          <ac:cxnSpMkLst>
            <pc:docMk/>
            <pc:sldMk cId="310636011" sldId="2147479874"/>
            <ac:cxnSpMk id="1082" creationId="{9A9A3DE8-DC19-2E2F-8186-DA9A31A87876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23:08.607" v="332" actId="208"/>
          <ac:cxnSpMkLst>
            <pc:docMk/>
            <pc:sldMk cId="310636011" sldId="2147479874"/>
            <ac:cxnSpMk id="1083" creationId="{2B947ED0-7DF6-DE31-B159-26D18B0E169B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42:08.943" v="499" actId="1035"/>
          <ac:cxnSpMkLst>
            <pc:docMk/>
            <pc:sldMk cId="310636011" sldId="2147479874"/>
            <ac:cxnSpMk id="1084" creationId="{B2045226-F983-A2AA-E487-36E2B205E236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20:04.292" v="309" actId="21"/>
          <ac:cxnSpMkLst>
            <pc:docMk/>
            <pc:sldMk cId="310636011" sldId="2147479874"/>
            <ac:cxnSpMk id="1085" creationId="{39A9A579-C6C0-43C3-7BDC-E813A79BB656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42:01.463" v="498" actId="1035"/>
          <ac:cxnSpMkLst>
            <pc:docMk/>
            <pc:sldMk cId="310636011" sldId="2147479874"/>
            <ac:cxnSpMk id="1087" creationId="{BF4DA7F7-E48B-4A56-4E00-C37165DB67B9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23:08.607" v="332" actId="208"/>
          <ac:cxnSpMkLst>
            <pc:docMk/>
            <pc:sldMk cId="310636011" sldId="2147479874"/>
            <ac:cxnSpMk id="1088" creationId="{05833BFD-632D-74AA-A984-B0758A364CB4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43:07.775" v="518" actId="1076"/>
          <ac:cxnSpMkLst>
            <pc:docMk/>
            <pc:sldMk cId="310636011" sldId="2147479874"/>
            <ac:cxnSpMk id="1089" creationId="{9A9A3DE8-DC19-2E2F-8186-DA9A31A87876}"/>
          </ac:cxnSpMkLst>
        </pc:cxnChg>
        <pc:cxnChg chg="add del mod">
          <ac:chgData name="Wynne, Kevin - Contractor {PEP}" userId="b8a81203-0b26-4b70-bf3a-78d4f1c45f24" providerId="ADAL" clId="{6035E43B-BD1C-4F3E-B635-EBF9EC7817A7}" dt="2024-09-18T15:41:55.124" v="496" actId="1035"/>
          <ac:cxnSpMkLst>
            <pc:docMk/>
            <pc:sldMk cId="310636011" sldId="2147479874"/>
            <ac:cxnSpMk id="1090" creationId="{39A9A579-C6C0-43C3-7BDC-E813A79BB656}"/>
          </ac:cxnSpMkLst>
        </pc:cxnChg>
        <pc:cxnChg chg="add mod">
          <ac:chgData name="Wynne, Kevin - Contractor {PEP}" userId="b8a81203-0b26-4b70-bf3a-78d4f1c45f24" providerId="ADAL" clId="{6035E43B-BD1C-4F3E-B635-EBF9EC7817A7}" dt="2024-09-18T15:21:27.440" v="325" actId="1076"/>
          <ac:cxnSpMkLst>
            <pc:docMk/>
            <pc:sldMk cId="310636011" sldId="2147479874"/>
            <ac:cxnSpMk id="1091" creationId="{2B947ED0-7DF6-DE31-B159-26D18B0E169B}"/>
          </ac:cxnSpMkLst>
        </pc:cxnChg>
        <pc:cxnChg chg="add mod">
          <ac:chgData name="Wynne, Kevin - Contractor {PEP}" userId="b8a81203-0b26-4b70-bf3a-78d4f1c45f24" providerId="ADAL" clId="{6035E43B-BD1C-4F3E-B635-EBF9EC7817A7}" dt="2024-09-18T15:21:27.440" v="325" actId="1076"/>
          <ac:cxnSpMkLst>
            <pc:docMk/>
            <pc:sldMk cId="310636011" sldId="2147479874"/>
            <ac:cxnSpMk id="1092" creationId="{B2045226-F983-A2AA-E487-36E2B205E236}"/>
          </ac:cxnSpMkLst>
        </pc:cxnChg>
        <pc:cxnChg chg="add mod">
          <ac:chgData name="Wynne, Kevin - Contractor {PEP}" userId="b8a81203-0b26-4b70-bf3a-78d4f1c45f24" providerId="ADAL" clId="{6035E43B-BD1C-4F3E-B635-EBF9EC7817A7}" dt="2024-09-18T15:21:27.440" v="325" actId="1076"/>
          <ac:cxnSpMkLst>
            <pc:docMk/>
            <pc:sldMk cId="310636011" sldId="2147479874"/>
            <ac:cxnSpMk id="1094" creationId="{BF4DA7F7-E48B-4A56-4E00-C37165DB67B9}"/>
          </ac:cxnSpMkLst>
        </pc:cxnChg>
        <pc:cxnChg chg="add mod">
          <ac:chgData name="Wynne, Kevin - Contractor {PEP}" userId="b8a81203-0b26-4b70-bf3a-78d4f1c45f24" providerId="ADAL" clId="{6035E43B-BD1C-4F3E-B635-EBF9EC7817A7}" dt="2024-09-18T15:21:27.440" v="325" actId="1076"/>
          <ac:cxnSpMkLst>
            <pc:docMk/>
            <pc:sldMk cId="310636011" sldId="2147479874"/>
            <ac:cxnSpMk id="1095" creationId="{05833BFD-632D-74AA-A984-B0758A364CB4}"/>
          </ac:cxnSpMkLst>
        </pc:cxnChg>
        <pc:cxnChg chg="add mod">
          <ac:chgData name="Wynne, Kevin - Contractor {PEP}" userId="b8a81203-0b26-4b70-bf3a-78d4f1c45f24" providerId="ADAL" clId="{6035E43B-BD1C-4F3E-B635-EBF9EC7817A7}" dt="2024-09-18T15:21:27.440" v="325" actId="1076"/>
          <ac:cxnSpMkLst>
            <pc:docMk/>
            <pc:sldMk cId="310636011" sldId="2147479874"/>
            <ac:cxnSpMk id="1096" creationId="{9A9A3DE8-DC19-2E2F-8186-DA9A31A87876}"/>
          </ac:cxnSpMkLst>
        </pc:cxnChg>
        <pc:cxnChg chg="add mod">
          <ac:chgData name="Wynne, Kevin - Contractor {PEP}" userId="b8a81203-0b26-4b70-bf3a-78d4f1c45f24" providerId="ADAL" clId="{6035E43B-BD1C-4F3E-B635-EBF9EC7817A7}" dt="2024-09-18T15:21:27.440" v="325" actId="1076"/>
          <ac:cxnSpMkLst>
            <pc:docMk/>
            <pc:sldMk cId="310636011" sldId="2147479874"/>
            <ac:cxnSpMk id="1097" creationId="{39A9A579-C6C0-43C3-7BDC-E813A79BB656}"/>
          </ac:cxnSpMkLst>
        </pc:cxnChg>
      </pc:sldChg>
      <pc:sldChg chg="addSp modSp mod">
        <pc:chgData name="Wynne, Kevin - Contractor {PEP}" userId="b8a81203-0b26-4b70-bf3a-78d4f1c45f24" providerId="ADAL" clId="{6035E43B-BD1C-4F3E-B635-EBF9EC7817A7}" dt="2024-09-19T12:47:40.885" v="1063" actId="20577"/>
        <pc:sldMkLst>
          <pc:docMk/>
          <pc:sldMk cId="425024621" sldId="2147479875"/>
        </pc:sldMkLst>
        <pc:spChg chg="mod">
          <ac:chgData name="Wynne, Kevin - Contractor {PEP}" userId="b8a81203-0b26-4b70-bf3a-78d4f1c45f24" providerId="ADAL" clId="{6035E43B-BD1C-4F3E-B635-EBF9EC7817A7}" dt="2024-09-19T12:47:40.885" v="1063" actId="20577"/>
          <ac:spMkLst>
            <pc:docMk/>
            <pc:sldMk cId="425024621" sldId="2147479875"/>
            <ac:spMk id="4" creationId="{CE6F091D-C3DD-F14C-872C-36EE7C3374BE}"/>
          </ac:spMkLst>
        </pc:spChg>
        <pc:spChg chg="add mod">
          <ac:chgData name="Wynne, Kevin - Contractor {PEP}" userId="b8a81203-0b26-4b70-bf3a-78d4f1c45f24" providerId="ADAL" clId="{6035E43B-BD1C-4F3E-B635-EBF9EC7817A7}" dt="2024-09-18T15:46:26.412" v="664" actId="208"/>
          <ac:spMkLst>
            <pc:docMk/>
            <pc:sldMk cId="425024621" sldId="2147479875"/>
            <ac:spMk id="10" creationId="{50A2D65E-F057-8B66-03F6-6F2EE9057DA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15608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7A-4126-91C8-37301CD2691A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37A-4126-91C8-37301CD2691A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37A-4126-91C8-37301CD2691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37A-4126-91C8-37301CD2691A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82</c:v>
                </c:pt>
                <c:pt idx="1">
                  <c:v>72</c:v>
                </c:pt>
                <c:pt idx="2">
                  <c:v>95</c:v>
                </c:pt>
                <c:pt idx="3">
                  <c:v>43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82</c:v>
                </c:pt>
                <c:pt idx="1">
                  <c:v>72</c:v>
                </c:pt>
                <c:pt idx="2">
                  <c:v>95</c:v>
                </c:pt>
                <c:pt idx="3">
                  <c:v>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37A-4126-91C8-37301CD26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0379688"/>
        <c:axId val="640380048"/>
      </c:scatterChart>
      <c:valAx>
        <c:axId val="64037968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380048"/>
        <c:crosses val="autoZero"/>
        <c:crossBetween val="midCat"/>
        <c:majorUnit val="10"/>
      </c:valAx>
      <c:valAx>
        <c:axId val="640380048"/>
        <c:scaling>
          <c:orientation val="minMax"/>
          <c:max val="100"/>
        </c:scaling>
        <c:delete val="0"/>
        <c:axPos val="l"/>
        <c:numFmt formatCode="General" sourceLinked="1"/>
        <c:majorTickMark val="cross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379688"/>
        <c:crosses val="autoZero"/>
        <c:crossBetween val="midCat"/>
      </c:valAx>
      <c:spPr>
        <a:noFill/>
        <a:ln>
          <a:noFill/>
          <a:prstDash val="sysDash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2738C-10EB-40E5-9855-C6A47FB03189}" type="datetimeFigureOut">
              <a:rPr lang="en-IE" smtClean="0"/>
              <a:t>19/09/2024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5E964-4444-4C94-9162-98AA99AA740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755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5E964-4444-4C94-9162-98AA99AA7406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680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821E-205B-9390-A5BB-E705F0D11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1C444-76BE-4425-EDEE-1DC64657D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B35F8-ECE6-F97D-D976-EF34E44F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0E48-0E50-410C-BF8B-ABC9FCE88EC7}" type="datetimeFigureOut">
              <a:rPr lang="en-IE" smtClean="0"/>
              <a:t>19/09/2024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F28FA-D4E6-6116-22CC-A037278F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5769F-4A7D-35A1-1330-183C92D4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4491-8852-416D-89B6-D18245468F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860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4636-5B17-165B-7771-5ADD4692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F12A3-447E-9528-C798-0F3D8072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06F3-FC23-C6D0-1AA3-766E51CD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0E48-0E50-410C-BF8B-ABC9FCE88EC7}" type="datetimeFigureOut">
              <a:rPr lang="en-IE" smtClean="0"/>
              <a:t>19/09/2024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4BF67-24DC-91D7-9AFC-08BF2E3F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813C-9EB3-7129-8BAE-185723E1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4491-8852-416D-89B6-D18245468F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03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19C4A-7067-BE1D-B40A-8026AA354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E633B-BF29-A46A-3EE9-47951191C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F07C3-60E5-A985-FD6C-7E318672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0E48-0E50-410C-BF8B-ABC9FCE88EC7}" type="datetimeFigureOut">
              <a:rPr lang="en-IE" smtClean="0"/>
              <a:t>19/09/2024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AD13-D5BB-D622-100E-F2FA7E7F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8E9D5-943B-6936-BC06-8E049F22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4491-8852-416D-89B6-D18245468F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9456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rt of Positive Brands - Foo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76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3A49-060B-9009-D702-E088B8E8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897A-9639-9179-1BC4-8F7C2EF93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1FD84-3AA5-4E25-E8DA-621408F7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0E48-0E50-410C-BF8B-ABC9FCE88EC7}" type="datetimeFigureOut">
              <a:rPr lang="en-IE" smtClean="0"/>
              <a:t>19/09/2024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0FD10-AEAA-5313-81FF-E93F9BEB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4293A-4106-AB23-6BB9-FF0FC184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4491-8852-416D-89B6-D18245468F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782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CB13-E79F-1FC5-843C-AC055E52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AAB4B-9F61-EA27-452B-41124EE7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63399-B867-4884-7F5F-2FF2E62B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0E48-0E50-410C-BF8B-ABC9FCE88EC7}" type="datetimeFigureOut">
              <a:rPr lang="en-IE" smtClean="0"/>
              <a:t>19/09/2024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A9F93-0FCB-CD9C-057E-2C1B5F1A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682B-74E4-F0A5-84A5-1AEF2283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4491-8852-416D-89B6-D18245468F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290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E58F-3DDE-659D-8150-0B3474E2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57F1-4A7B-BAEF-6389-53DCEA7E6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52249-D485-0EF7-B6FD-362252C60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65C4A-6F16-7AD8-C37E-442DAFB3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0E48-0E50-410C-BF8B-ABC9FCE88EC7}" type="datetimeFigureOut">
              <a:rPr lang="en-IE" smtClean="0"/>
              <a:t>19/09/2024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D7187-A36B-11BF-7B86-3BDDCD57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56E09-6140-AC04-0A93-0CD8E479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4491-8852-416D-89B6-D18245468F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135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BACE-FF63-221D-A81F-66189877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47675-5B69-EDF1-E566-F2593069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6C3AC-E1DF-72EA-8B44-E72659C5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E6095-2D37-9858-2B43-6C3CEAC66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4EB9A-3C86-6CE6-31BA-11CD656BF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6E650-D235-BB62-749B-6F26CBD0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0E48-0E50-410C-BF8B-ABC9FCE88EC7}" type="datetimeFigureOut">
              <a:rPr lang="en-IE" smtClean="0"/>
              <a:t>19/09/2024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70ADB-C1B4-A245-2F33-80E5F9B2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5C402-016F-6632-3229-2CAC5DF6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4491-8852-416D-89B6-D18245468F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318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E761-1671-B313-BADC-FC21339F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2297D-D90C-D0D2-3683-959B4FE8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0E48-0E50-410C-BF8B-ABC9FCE88EC7}" type="datetimeFigureOut">
              <a:rPr lang="en-IE" smtClean="0"/>
              <a:t>19/09/2024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A6CD5-47DE-FF2E-C118-5CEC034C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9E22D-5C13-FCF5-81C2-BE53D8E8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4491-8852-416D-89B6-D18245468F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550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192CE-3533-1DBA-E6E2-A2B644A9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0E48-0E50-410C-BF8B-ABC9FCE88EC7}" type="datetimeFigureOut">
              <a:rPr lang="en-IE" smtClean="0"/>
              <a:t>19/09/2024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2E12C-65B0-245A-403F-7EAD15AE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BFDAC-8036-D224-29A2-D7570E54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4491-8852-416D-89B6-D18245468F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055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6AF-E0FC-4140-E314-020F1164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EC0F-D860-02C6-BE5E-049C97DA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32D5D-A04E-0845-5C2D-CEF3A8856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4685A-C09D-978F-29BF-A2778357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0E48-0E50-410C-BF8B-ABC9FCE88EC7}" type="datetimeFigureOut">
              <a:rPr lang="en-IE" smtClean="0"/>
              <a:t>19/09/2024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59B8-EF32-ECD2-2595-2A912359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FAF15-A221-2C94-E294-F182DA3E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4491-8852-416D-89B6-D18245468F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100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173F-3DF2-1A6F-EB68-A6350A91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E8F76-E908-2DAC-3BB8-2B73AABCC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1789A-9E55-187F-B265-A4D4937A0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884F5-67FC-6EB3-7BAB-9DBA6AFC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0E48-0E50-410C-BF8B-ABC9FCE88EC7}" type="datetimeFigureOut">
              <a:rPr lang="en-IE" smtClean="0"/>
              <a:t>19/09/2024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156BA-23DE-AC5F-6C26-A55BA40D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2ACA5-C8C7-46AA-B579-30185634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4491-8852-416D-89B6-D18245468F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148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E1981-5F42-800C-E4CE-384350AA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6F5C-C97E-B15D-9110-FF63A9FCF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FA12D-A263-1CF3-CB91-8280CD757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F0E48-0E50-410C-BF8B-ABC9FCE88EC7}" type="datetimeFigureOut">
              <a:rPr lang="en-IE" smtClean="0"/>
              <a:t>19/09/2024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CA9D-86EC-C347-6903-D9BA5139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596C-FB98-E8EB-A530-F236A5531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BA4491-8852-416D-89B6-D18245468F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815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chart" Target="../charts/chart1.xml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3D890-0942-FEA9-C0B9-6936243C1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05" r="2109" b="3611"/>
          <a:stretch/>
        </p:blipFill>
        <p:spPr>
          <a:xfrm>
            <a:off x="128587" y="749011"/>
            <a:ext cx="11934825" cy="597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1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1DEAF-BFCC-DECB-78E9-783BB1C09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4" r="22422" b="14166"/>
          <a:stretch/>
        </p:blipFill>
        <p:spPr>
          <a:xfrm>
            <a:off x="498762" y="287769"/>
            <a:ext cx="11558087" cy="63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1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31C9CA-7F17-4B9C-8FD8-D87941721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502" y="1490245"/>
            <a:ext cx="1338418" cy="1405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54C7C-91AE-45BA-4C78-9AA00C656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479" y="1496915"/>
            <a:ext cx="1178341" cy="1391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753D0D-B44C-8ACD-491B-2A6704C59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24" y="1443125"/>
            <a:ext cx="1454030" cy="1565194"/>
          </a:xfrm>
          <a:prstGeom prst="rect">
            <a:avLst/>
          </a:prstGeom>
        </p:spPr>
      </p:pic>
      <p:pic>
        <p:nvPicPr>
          <p:cNvPr id="1026" name="Picture 2" descr="UEFA Champions League - Wikipedia">
            <a:extLst>
              <a:ext uri="{FF2B5EF4-FFF2-40B4-BE49-F238E27FC236}">
                <a16:creationId xmlns:a16="http://schemas.microsoft.com/office/drawing/2014/main" id="{BA542496-690E-357A-CFA3-03C5422EA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47" y="2893483"/>
            <a:ext cx="514774" cy="48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213AB170-E136-24F1-B8A5-828C1864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4" y="3552108"/>
            <a:ext cx="542401" cy="54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reen red and white shield with red and yellow lions and a yellow ball&#10;&#10;Description automatically generated">
            <a:extLst>
              <a:ext uri="{FF2B5EF4-FFF2-40B4-BE49-F238E27FC236}">
                <a16:creationId xmlns:a16="http://schemas.microsoft.com/office/drawing/2014/main" id="{7E893E8A-7D45-9AAA-4A9D-66914E7F9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5" y="4962256"/>
            <a:ext cx="442258" cy="44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valdo makes case for Vini Jr. to win Ballon d'Or | DAZN ...">
            <a:extLst>
              <a:ext uri="{FF2B5EF4-FFF2-40B4-BE49-F238E27FC236}">
                <a16:creationId xmlns:a16="http://schemas.microsoft.com/office/drawing/2014/main" id="{CE0B50AA-C8F4-A065-FBAE-531421DE2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1" r="10091"/>
          <a:stretch/>
        </p:blipFill>
        <p:spPr bwMode="auto">
          <a:xfrm>
            <a:off x="216056" y="5608569"/>
            <a:ext cx="627557" cy="44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on says he would rather play for Spurs than move to Saudi ...">
            <a:extLst>
              <a:ext uri="{FF2B5EF4-FFF2-40B4-BE49-F238E27FC236}">
                <a16:creationId xmlns:a16="http://schemas.microsoft.com/office/drawing/2014/main" id="{2E130326-0512-AA8C-59A2-E10FC916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6" y="6254884"/>
            <a:ext cx="627557" cy="44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92BD7DB-97AE-BD2F-384B-27877F82BDDF}"/>
              </a:ext>
            </a:extLst>
          </p:cNvPr>
          <p:cNvSpPr/>
          <p:nvPr/>
        </p:nvSpPr>
        <p:spPr>
          <a:xfrm>
            <a:off x="1415479" y="3078674"/>
            <a:ext cx="274321" cy="2848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F33BD5-AC70-4A85-C987-7DB1F3E44D91}"/>
              </a:ext>
            </a:extLst>
          </p:cNvPr>
          <p:cNvSpPr/>
          <p:nvPr/>
        </p:nvSpPr>
        <p:spPr>
          <a:xfrm>
            <a:off x="2579086" y="3078674"/>
            <a:ext cx="274321" cy="2848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3E2EAE-E741-80AE-892F-20FBE7E797C2}"/>
              </a:ext>
            </a:extLst>
          </p:cNvPr>
          <p:cNvSpPr/>
          <p:nvPr/>
        </p:nvSpPr>
        <p:spPr>
          <a:xfrm>
            <a:off x="3785214" y="3078674"/>
            <a:ext cx="274321" cy="2848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DE0C7A-AAE3-ED4B-D244-51E91C29DB15}"/>
              </a:ext>
            </a:extLst>
          </p:cNvPr>
          <p:cNvSpPr/>
          <p:nvPr/>
        </p:nvSpPr>
        <p:spPr>
          <a:xfrm>
            <a:off x="4990125" y="3078674"/>
            <a:ext cx="274321" cy="2848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17AA51-2EE9-39A5-F5AF-D12754714807}"/>
              </a:ext>
            </a:extLst>
          </p:cNvPr>
          <p:cNvSpPr/>
          <p:nvPr/>
        </p:nvSpPr>
        <p:spPr>
          <a:xfrm>
            <a:off x="1415651" y="3737684"/>
            <a:ext cx="274321" cy="2848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C179BF-9827-2549-383E-C7E4AD6BA80E}"/>
              </a:ext>
            </a:extLst>
          </p:cNvPr>
          <p:cNvSpPr/>
          <p:nvPr/>
        </p:nvSpPr>
        <p:spPr>
          <a:xfrm>
            <a:off x="2579258" y="3737684"/>
            <a:ext cx="274321" cy="2848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5BFBF8-1A1A-E6FC-77A3-ACE9ED14AA2E}"/>
              </a:ext>
            </a:extLst>
          </p:cNvPr>
          <p:cNvSpPr/>
          <p:nvPr/>
        </p:nvSpPr>
        <p:spPr>
          <a:xfrm>
            <a:off x="3785386" y="3737684"/>
            <a:ext cx="274321" cy="2848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996BCD-37E1-F59A-1451-A0572810F26E}"/>
              </a:ext>
            </a:extLst>
          </p:cNvPr>
          <p:cNvSpPr/>
          <p:nvPr/>
        </p:nvSpPr>
        <p:spPr>
          <a:xfrm>
            <a:off x="4990297" y="3737684"/>
            <a:ext cx="274321" cy="2848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7D7CDA-3184-1B75-0E24-85D0743C442D}"/>
              </a:ext>
            </a:extLst>
          </p:cNvPr>
          <p:cNvSpPr/>
          <p:nvPr/>
        </p:nvSpPr>
        <p:spPr>
          <a:xfrm>
            <a:off x="1415823" y="5055704"/>
            <a:ext cx="274321" cy="284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0CDC59-8501-E647-996C-FE64A247F286}"/>
              </a:ext>
            </a:extLst>
          </p:cNvPr>
          <p:cNvSpPr/>
          <p:nvPr/>
        </p:nvSpPr>
        <p:spPr>
          <a:xfrm>
            <a:off x="2579430" y="5055704"/>
            <a:ext cx="274321" cy="284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11219E-EF55-2290-D5A6-84803AC4F860}"/>
              </a:ext>
            </a:extLst>
          </p:cNvPr>
          <p:cNvSpPr/>
          <p:nvPr/>
        </p:nvSpPr>
        <p:spPr>
          <a:xfrm>
            <a:off x="3785558" y="5055704"/>
            <a:ext cx="274321" cy="2848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3C6E34-C647-CCAD-B59D-4FDA9E61B9C7}"/>
              </a:ext>
            </a:extLst>
          </p:cNvPr>
          <p:cNvSpPr/>
          <p:nvPr/>
        </p:nvSpPr>
        <p:spPr>
          <a:xfrm>
            <a:off x="4990469" y="5055704"/>
            <a:ext cx="274321" cy="284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1EFD8F-3CAF-FCF6-FA96-5A65FF0F30EE}"/>
              </a:ext>
            </a:extLst>
          </p:cNvPr>
          <p:cNvSpPr/>
          <p:nvPr/>
        </p:nvSpPr>
        <p:spPr>
          <a:xfrm>
            <a:off x="1415995" y="5714714"/>
            <a:ext cx="274321" cy="2848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23F893-CF41-8CB7-504F-168168DE34B4}"/>
              </a:ext>
            </a:extLst>
          </p:cNvPr>
          <p:cNvSpPr/>
          <p:nvPr/>
        </p:nvSpPr>
        <p:spPr>
          <a:xfrm>
            <a:off x="2579602" y="5714714"/>
            <a:ext cx="274321" cy="2848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BDF24C-2D74-662A-6AAA-6D6A2F6125F7}"/>
              </a:ext>
            </a:extLst>
          </p:cNvPr>
          <p:cNvSpPr/>
          <p:nvPr/>
        </p:nvSpPr>
        <p:spPr>
          <a:xfrm>
            <a:off x="3785730" y="5714714"/>
            <a:ext cx="274321" cy="2848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789940-329C-4861-23C5-AA140B3AFD7F}"/>
              </a:ext>
            </a:extLst>
          </p:cNvPr>
          <p:cNvSpPr/>
          <p:nvPr/>
        </p:nvSpPr>
        <p:spPr>
          <a:xfrm>
            <a:off x="4990641" y="5714714"/>
            <a:ext cx="274321" cy="2848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B09BEFB-778C-7698-9E93-A92B72E34076}"/>
              </a:ext>
            </a:extLst>
          </p:cNvPr>
          <p:cNvSpPr/>
          <p:nvPr/>
        </p:nvSpPr>
        <p:spPr>
          <a:xfrm>
            <a:off x="1416167" y="6373725"/>
            <a:ext cx="274321" cy="284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5931B54-F77A-A939-5369-A66C5DB29F0F}"/>
              </a:ext>
            </a:extLst>
          </p:cNvPr>
          <p:cNvSpPr/>
          <p:nvPr/>
        </p:nvSpPr>
        <p:spPr>
          <a:xfrm>
            <a:off x="2579774" y="6373725"/>
            <a:ext cx="274321" cy="2848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D3F205-0826-4F9B-F94B-65ADC1120755}"/>
              </a:ext>
            </a:extLst>
          </p:cNvPr>
          <p:cNvSpPr/>
          <p:nvPr/>
        </p:nvSpPr>
        <p:spPr>
          <a:xfrm>
            <a:off x="3785902" y="6373725"/>
            <a:ext cx="274321" cy="2848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AADBC1E-B6EA-5CDF-D40C-8997464CBC49}"/>
              </a:ext>
            </a:extLst>
          </p:cNvPr>
          <p:cNvSpPr/>
          <p:nvPr/>
        </p:nvSpPr>
        <p:spPr>
          <a:xfrm>
            <a:off x="4990813" y="6373725"/>
            <a:ext cx="274321" cy="284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5" name="object 36">
            <a:extLst>
              <a:ext uri="{FF2B5EF4-FFF2-40B4-BE49-F238E27FC236}">
                <a16:creationId xmlns:a16="http://schemas.microsoft.com/office/drawing/2014/main" id="{86FD5BB8-EE48-EB2F-EAB2-942DFED613BC}"/>
              </a:ext>
            </a:extLst>
          </p:cNvPr>
          <p:cNvSpPr/>
          <p:nvPr/>
        </p:nvSpPr>
        <p:spPr>
          <a:xfrm>
            <a:off x="305775" y="4283589"/>
            <a:ext cx="442258" cy="424733"/>
          </a:xfrm>
          <a:prstGeom prst="rect">
            <a:avLst/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158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Helvetica"/>
            </a:endParaRP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0D835E78-A745-39D1-865F-F44201FCE794}"/>
              </a:ext>
            </a:extLst>
          </p:cNvPr>
          <p:cNvSpPr/>
          <p:nvPr/>
        </p:nvSpPr>
        <p:spPr>
          <a:xfrm>
            <a:off x="1415479" y="4396694"/>
            <a:ext cx="274321" cy="2848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8F3E3233-843B-CEE9-959C-02FC3DBB62C7}"/>
              </a:ext>
            </a:extLst>
          </p:cNvPr>
          <p:cNvSpPr/>
          <p:nvPr/>
        </p:nvSpPr>
        <p:spPr>
          <a:xfrm>
            <a:off x="2579086" y="4396694"/>
            <a:ext cx="274321" cy="2848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101505F1-7E65-2D7A-A016-83AC59B4372C}"/>
              </a:ext>
            </a:extLst>
          </p:cNvPr>
          <p:cNvSpPr/>
          <p:nvPr/>
        </p:nvSpPr>
        <p:spPr>
          <a:xfrm>
            <a:off x="3785214" y="4396694"/>
            <a:ext cx="274321" cy="2848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E7F4B9DE-75B5-B83B-B7F6-DCB25803FDD2}"/>
              </a:ext>
            </a:extLst>
          </p:cNvPr>
          <p:cNvSpPr/>
          <p:nvPr/>
        </p:nvSpPr>
        <p:spPr>
          <a:xfrm>
            <a:off x="4990125" y="4396694"/>
            <a:ext cx="274321" cy="284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FB89B-7280-A89C-3581-8117BB4F97BA}"/>
              </a:ext>
            </a:extLst>
          </p:cNvPr>
          <p:cNvSpPr txBox="1"/>
          <p:nvPr/>
        </p:nvSpPr>
        <p:spPr>
          <a:xfrm>
            <a:off x="109145" y="1040869"/>
            <a:ext cx="5986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highlight>
                  <a:srgbClr val="FFFF00"/>
                </a:highlight>
              </a:rPr>
              <a:t>Add score to circle &amp; possibly scale circles to size based on score</a:t>
            </a:r>
          </a:p>
        </p:txBody>
      </p: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AFE3FAC2-3242-C727-2669-5D7A2018149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8677" t="12395" r="67023" b="77184"/>
          <a:stretch/>
        </p:blipFill>
        <p:spPr>
          <a:xfrm>
            <a:off x="121769" y="199427"/>
            <a:ext cx="1707031" cy="622631"/>
          </a:xfrm>
          <a:prstGeom prst="rect">
            <a:avLst/>
          </a:prstGeom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E1D71E0E-E950-B8E9-2748-6578A1CAF3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18663" y="1510254"/>
            <a:ext cx="1245040" cy="1365098"/>
          </a:xfrm>
          <a:prstGeom prst="rect">
            <a:avLst/>
          </a:prstGeom>
        </p:spPr>
      </p:pic>
      <p:pic>
        <p:nvPicPr>
          <p:cNvPr id="1078" name="Picture 1077">
            <a:extLst>
              <a:ext uri="{FF2B5EF4-FFF2-40B4-BE49-F238E27FC236}">
                <a16:creationId xmlns:a16="http://schemas.microsoft.com/office/drawing/2014/main" id="{E50F93A3-A1BB-A16E-7902-9E8EB2E25FB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8727" t="44925"/>
          <a:stretch/>
        </p:blipFill>
        <p:spPr>
          <a:xfrm rot="16200000">
            <a:off x="6957768" y="1730453"/>
            <a:ext cx="3795586" cy="5420830"/>
          </a:xfrm>
          <a:prstGeom prst="rect">
            <a:avLst/>
          </a:prstGeom>
        </p:spPr>
      </p:pic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2B947ED0-7DF6-DE31-B159-26D18B0E169B}"/>
              </a:ext>
            </a:extLst>
          </p:cNvPr>
          <p:cNvCxnSpPr>
            <a:cxnSpLocks/>
          </p:cNvCxnSpPr>
          <p:nvPr/>
        </p:nvCxnSpPr>
        <p:spPr>
          <a:xfrm flipV="1">
            <a:off x="11565977" y="2543082"/>
            <a:ext cx="0" cy="379558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B2045226-F983-A2AA-E487-36E2B205E236}"/>
              </a:ext>
            </a:extLst>
          </p:cNvPr>
          <p:cNvCxnSpPr>
            <a:cxnSpLocks/>
          </p:cNvCxnSpPr>
          <p:nvPr/>
        </p:nvCxnSpPr>
        <p:spPr>
          <a:xfrm>
            <a:off x="6144428" y="2543082"/>
            <a:ext cx="542154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86" name="Chart 1085">
            <a:extLst>
              <a:ext uri="{FF2B5EF4-FFF2-40B4-BE49-F238E27FC236}">
                <a16:creationId xmlns:a16="http://schemas.microsoft.com/office/drawing/2014/main" id="{53830312-DD1E-D228-5F2F-97A2BADBD2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999596"/>
              </p:ext>
            </p:extLst>
          </p:nvPr>
        </p:nvGraphicFramePr>
        <p:xfrm>
          <a:off x="6023315" y="2401426"/>
          <a:ext cx="5688505" cy="4081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BF4DA7F7-E48B-4A56-4E00-C37165DB67B9}"/>
              </a:ext>
            </a:extLst>
          </p:cNvPr>
          <p:cNvCxnSpPr>
            <a:cxnSpLocks/>
          </p:cNvCxnSpPr>
          <p:nvPr/>
        </p:nvCxnSpPr>
        <p:spPr>
          <a:xfrm>
            <a:off x="6163884" y="3295354"/>
            <a:ext cx="540209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05833BFD-632D-74AA-A984-B0758A364CB4}"/>
              </a:ext>
            </a:extLst>
          </p:cNvPr>
          <p:cNvCxnSpPr>
            <a:cxnSpLocks/>
          </p:cNvCxnSpPr>
          <p:nvPr/>
        </p:nvCxnSpPr>
        <p:spPr>
          <a:xfrm flipV="1">
            <a:off x="10482965" y="2543082"/>
            <a:ext cx="0" cy="381162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9A9A3DE8-DC19-2E2F-8186-DA9A31A87876}"/>
              </a:ext>
            </a:extLst>
          </p:cNvPr>
          <p:cNvCxnSpPr>
            <a:cxnSpLocks/>
          </p:cNvCxnSpPr>
          <p:nvPr/>
        </p:nvCxnSpPr>
        <p:spPr>
          <a:xfrm flipV="1">
            <a:off x="8855203" y="2543082"/>
            <a:ext cx="0" cy="379558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39A9A579-C6C0-43C3-7BDC-E813A79BB656}"/>
              </a:ext>
            </a:extLst>
          </p:cNvPr>
          <p:cNvCxnSpPr>
            <a:cxnSpLocks/>
          </p:cNvCxnSpPr>
          <p:nvPr/>
        </p:nvCxnSpPr>
        <p:spPr>
          <a:xfrm>
            <a:off x="6154156" y="4439976"/>
            <a:ext cx="541182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9" name="TextBox 1098">
            <a:extLst>
              <a:ext uri="{FF2B5EF4-FFF2-40B4-BE49-F238E27FC236}">
                <a16:creationId xmlns:a16="http://schemas.microsoft.com/office/drawing/2014/main" id="{CB9D5E0F-4F47-FBAC-C126-A0FB1129BD31}"/>
              </a:ext>
            </a:extLst>
          </p:cNvPr>
          <p:cNvSpPr txBox="1"/>
          <p:nvPr/>
        </p:nvSpPr>
        <p:spPr>
          <a:xfrm>
            <a:off x="11033327" y="2716395"/>
            <a:ext cx="548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100" b="1" dirty="0"/>
              <a:t>FWC</a:t>
            </a: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E17DE2E4-A262-921C-C91A-D2006DB356E8}"/>
              </a:ext>
            </a:extLst>
          </p:cNvPr>
          <p:cNvSpPr txBox="1"/>
          <p:nvPr/>
        </p:nvSpPr>
        <p:spPr>
          <a:xfrm>
            <a:off x="10333676" y="3210228"/>
            <a:ext cx="548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100" b="1" dirty="0"/>
              <a:t>UCL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E14FCBBE-306A-75B3-0747-5E787FD16EDC}"/>
              </a:ext>
            </a:extLst>
          </p:cNvPr>
          <p:cNvSpPr txBox="1"/>
          <p:nvPr/>
        </p:nvSpPr>
        <p:spPr>
          <a:xfrm>
            <a:off x="9810136" y="3593248"/>
            <a:ext cx="548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100" b="1" dirty="0"/>
              <a:t>NBA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DC5CFB0D-CF52-F85B-E2C0-18BABC0210C9}"/>
              </a:ext>
            </a:extLst>
          </p:cNvPr>
          <p:cNvSpPr txBox="1"/>
          <p:nvPr/>
        </p:nvSpPr>
        <p:spPr>
          <a:xfrm>
            <a:off x="8157940" y="4688972"/>
            <a:ext cx="690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100" b="1" dirty="0"/>
              <a:t>UWCL</a:t>
            </a:r>
          </a:p>
        </p:txBody>
      </p:sp>
      <p:pic>
        <p:nvPicPr>
          <p:cNvPr id="1103" name="Picture 1102">
            <a:extLst>
              <a:ext uri="{FF2B5EF4-FFF2-40B4-BE49-F238E27FC236}">
                <a16:creationId xmlns:a16="http://schemas.microsoft.com/office/drawing/2014/main" id="{B7EF3637-259C-547F-557F-003786D30E1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8351" t="21957" r="75715" b="65311"/>
          <a:stretch/>
        </p:blipFill>
        <p:spPr>
          <a:xfrm>
            <a:off x="6472690" y="1778236"/>
            <a:ext cx="708288" cy="760655"/>
          </a:xfrm>
          <a:prstGeom prst="rect">
            <a:avLst/>
          </a:prstGeom>
        </p:spPr>
      </p:pic>
      <p:pic>
        <p:nvPicPr>
          <p:cNvPr id="1104" name="Picture 1103">
            <a:extLst>
              <a:ext uri="{FF2B5EF4-FFF2-40B4-BE49-F238E27FC236}">
                <a16:creationId xmlns:a16="http://schemas.microsoft.com/office/drawing/2014/main" id="{2C003CB8-DA6F-6B42-AB7D-D701B88C9FC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3983" t="22472" r="58821" b="65186"/>
          <a:stretch/>
        </p:blipFill>
        <p:spPr>
          <a:xfrm>
            <a:off x="7006351" y="1789317"/>
            <a:ext cx="858983" cy="738139"/>
          </a:xfrm>
          <a:prstGeom prst="rect">
            <a:avLst/>
          </a:prstGeom>
        </p:spPr>
      </p:pic>
      <p:sp>
        <p:nvSpPr>
          <p:cNvPr id="1105" name="TextBox 1104">
            <a:extLst>
              <a:ext uri="{FF2B5EF4-FFF2-40B4-BE49-F238E27FC236}">
                <a16:creationId xmlns:a16="http://schemas.microsoft.com/office/drawing/2014/main" id="{DAC5279F-7429-BB26-880B-A357D7A1A56E}"/>
              </a:ext>
            </a:extLst>
          </p:cNvPr>
          <p:cNvSpPr txBox="1"/>
          <p:nvPr/>
        </p:nvSpPr>
        <p:spPr>
          <a:xfrm>
            <a:off x="7775428" y="2051086"/>
            <a:ext cx="332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>
                <a:solidFill>
                  <a:srgbClr val="002060"/>
                </a:solidFill>
              </a:rPr>
              <a:t>Final score &amp; classification by property</a:t>
            </a:r>
          </a:p>
        </p:txBody>
      </p:sp>
    </p:spTree>
    <p:extLst>
      <p:ext uri="{BB962C8B-B14F-4D97-AF65-F5344CB8AC3E}">
        <p14:creationId xmlns:p14="http://schemas.microsoft.com/office/powerpoint/2010/main" val="31063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F369-F218-7301-1BB2-F0300C83B891}"/>
              </a:ext>
            </a:extLst>
          </p:cNvPr>
          <p:cNvSpPr txBox="1">
            <a:spLocks/>
          </p:cNvSpPr>
          <p:nvPr/>
        </p:nvSpPr>
        <p:spPr>
          <a:xfrm>
            <a:off x="161685" y="289029"/>
            <a:ext cx="11741727" cy="4247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0" i="0" u="none" strike="noStrike" kern="1200" cap="none" spc="-2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Black"/>
                <a:ea typeface="+mn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rgbClr val="000000"/>
                </a:solidFill>
                <a:latin typeface="Montserrat Black" panose="00000A00000000000000" pitchFamily="2" charset="0"/>
                <a:cs typeface="Calibri"/>
              </a:rPr>
              <a:t>Instructions</a:t>
            </a:r>
            <a:endParaRPr kumimoji="0" lang="en-AU" sz="2400" b="1" i="0" u="none" strike="noStrike" kern="1200" cap="none" spc="-2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Black" panose="00000A00000000000000" pitchFamily="2" charset="0"/>
              <a:ea typeface="Segoe UI Black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F091D-C3DD-F14C-872C-36EE7C3374BE}"/>
              </a:ext>
            </a:extLst>
          </p:cNvPr>
          <p:cNvSpPr txBox="1"/>
          <p:nvPr/>
        </p:nvSpPr>
        <p:spPr>
          <a:xfrm>
            <a:off x="252919" y="1422399"/>
            <a:ext cx="101379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Assessment overview: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Add 4R icons from slide 3 to assessment overview.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Colour code Q scores across 4R’s with gradients of traffic lights.</a:t>
            </a:r>
          </a:p>
          <a:p>
            <a:pPr marL="342900" indent="-342900">
              <a:buFont typeface="+mj-lt"/>
              <a:buAutoNum type="arabicPeriod"/>
            </a:pPr>
            <a:endParaRPr lang="en-IE" dirty="0"/>
          </a:p>
          <a:p>
            <a:pPr marL="342900" indent="-342900">
              <a:buFont typeface="+mj-lt"/>
              <a:buAutoNum type="arabicPeriod"/>
            </a:pPr>
            <a:endParaRPr lang="en-IE" dirty="0"/>
          </a:p>
          <a:p>
            <a:r>
              <a:rPr lang="en-IE" b="1" dirty="0"/>
              <a:t>Benchmarking dashboard: </a:t>
            </a:r>
          </a:p>
          <a:p>
            <a:r>
              <a:rPr lang="en-IE" dirty="0"/>
              <a:t>4R table with bubbles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Slide 3 = new benchmark dashboard.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IE" dirty="0"/>
              <a:t>Can this be done in a Qualtrics dashboard?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IE" dirty="0"/>
              <a:t>Property of focus [able to choose property to benchmark off of]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IE" dirty="0"/>
              <a:t>Ability to choose other properties [~4] to include in the table below focus property]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IE" dirty="0"/>
              <a:t>Add score into bubble.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IE" dirty="0"/>
              <a:t>Scale bubble size to score. </a:t>
            </a:r>
          </a:p>
          <a:p>
            <a:endParaRPr lang="en-IE" dirty="0"/>
          </a:p>
          <a:p>
            <a:r>
              <a:rPr lang="en-IE" dirty="0"/>
              <a:t>Scatter plot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Plot each property with single final score. 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Add traffic light gradient as per scatter plot graph. 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Look at plotting logos vs text.  Logo’s might not be possible.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67555-7104-C7AC-A161-19939E390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6" y="1071418"/>
            <a:ext cx="4710544" cy="210530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0A2D65E-F057-8B66-03F6-6F2EE9057DAC}"/>
              </a:ext>
            </a:extLst>
          </p:cNvPr>
          <p:cNvSpPr/>
          <p:nvPr/>
        </p:nvSpPr>
        <p:spPr>
          <a:xfrm>
            <a:off x="7018506" y="2052534"/>
            <a:ext cx="184825" cy="2237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02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147</Words>
  <Application>Microsoft Office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Montserrat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PepsiCo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Wynne, Kevin - Contractor {PEP}</dc:creator>
  <cp:lastModifiedBy>Wynne, Kevin - Contractor {PEP}</cp:lastModifiedBy>
  <cp:revision>5</cp:revision>
  <dcterms:created xsi:type="dcterms:W3CDTF">2024-09-12T15:51:59Z</dcterms:created>
  <dcterms:modified xsi:type="dcterms:W3CDTF">2024-09-19T12:47:50Z</dcterms:modified>
</cp:coreProperties>
</file>