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Sheet1!$A$2:$A$10</c:f>
              <c:strCache>
                <c:ptCount val="9"/>
                <c:pt idx="0">
                  <c:v>Love in Kilnerry</c:v>
                </c:pt>
                <c:pt idx="1">
                  <c:v>Gini Helida Kathe</c:v>
                </c:pt>
                <c:pt idx="2">
                  <c:v>Runam</c:v>
                </c:pt>
                <c:pt idx="3">
                  <c:v>Fan</c:v>
                </c:pt>
                <c:pt idx="4">
                  <c:v>Android Kunjappan Version 5.25</c:v>
                </c:pt>
                <c:pt idx="5">
                  <c:v>Safe</c:v>
                </c:pt>
                <c:pt idx="6">
                  <c:v>The Brighton Miracle</c:v>
                </c:pt>
                <c:pt idx="7">
                  <c:v>Yeh Suhaagraat Impossible</c:v>
                </c:pt>
                <c:pt idx="8">
                  <c:v>Shibu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10</c:v>
                </c:pt>
                <c:pt idx="1">
                  <c:v>9.8000000000000007</c:v>
                </c:pt>
                <c:pt idx="2">
                  <c:v>9.6999999999999993</c:v>
                </c:pt>
                <c:pt idx="3">
                  <c:v>9.6</c:v>
                </c:pt>
                <c:pt idx="4">
                  <c:v>9.6</c:v>
                </c:pt>
                <c:pt idx="5">
                  <c:v>9.5</c:v>
                </c:pt>
                <c:pt idx="6">
                  <c:v>9.5</c:v>
                </c:pt>
                <c:pt idx="7">
                  <c:v>9.5</c:v>
                </c:pt>
                <c:pt idx="8">
                  <c:v>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DE-43F0-ADA4-F1EE0DDB6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Avengers: Infinity War</c:v>
                </c:pt>
                <c:pt idx="1">
                  <c:v>Avengers: Endgame</c:v>
                </c:pt>
                <c:pt idx="2">
                  <c:v>Logan</c:v>
                </c:pt>
                <c:pt idx="3">
                  <c:v>Black Panther</c:v>
                </c:pt>
                <c:pt idx="4">
                  <c:v>Thor: Ragnarok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725138</c:v>
                </c:pt>
                <c:pt idx="1">
                  <c:v>602792</c:v>
                </c:pt>
                <c:pt idx="2">
                  <c:v>586106</c:v>
                </c:pt>
                <c:pt idx="3">
                  <c:v>551245</c:v>
                </c:pt>
                <c:pt idx="4">
                  <c:v>518571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05-487C-871F-9ACCA20A7C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Avengers: Infinity War</c:v>
                </c:pt>
                <c:pt idx="1">
                  <c:v>Avengers: Endgame</c:v>
                </c:pt>
                <c:pt idx="2">
                  <c:v>Logan</c:v>
                </c:pt>
                <c:pt idx="3">
                  <c:v>Black Panther</c:v>
                </c:pt>
                <c:pt idx="4">
                  <c:v>Thor: Ragnarok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05-487C-871F-9ACCA20A7C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4516" y="296091"/>
            <a:ext cx="8915399" cy="771438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Advanced SQL Reinforcement Project</a:t>
            </a:r>
            <a:endParaRPr lang="en-US" sz="3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9316" y="1694545"/>
            <a:ext cx="8915399" cy="481075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				</a:t>
            </a:r>
            <a:r>
              <a:rPr lang="en-US" sz="2400" b="1" dirty="0" smtClean="0"/>
              <a:t>IMDB Data set 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													Presented By,</a:t>
            </a:r>
          </a:p>
          <a:p>
            <a:r>
              <a:rPr lang="en-US" sz="2400" b="1" dirty="0"/>
              <a:t>	</a:t>
            </a:r>
            <a:r>
              <a:rPr lang="en-US" sz="2400" b="1" dirty="0" smtClean="0"/>
              <a:t>												</a:t>
            </a:r>
            <a:r>
              <a:rPr lang="en-US" sz="2400" b="1" dirty="0" err="1" smtClean="0"/>
              <a:t>Arjun.M</a:t>
            </a:r>
            <a:endParaRPr lang="en-US" sz="2400" b="1" dirty="0" smtClean="0"/>
          </a:p>
          <a:p>
            <a:r>
              <a:rPr lang="en-US" sz="2400" b="1" dirty="0"/>
              <a:t>	</a:t>
            </a:r>
            <a:r>
              <a:rPr lang="en-US" sz="2400" b="1" dirty="0" smtClean="0"/>
              <a:t>												March 2025 batch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99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7510" y="310600"/>
            <a:ext cx="9205548" cy="6429834"/>
          </a:xfrm>
        </p:spPr>
        <p:txBody>
          <a:bodyPr/>
          <a:lstStyle/>
          <a:p>
            <a:r>
              <a:rPr lang="en-US" dirty="0" smtClean="0"/>
              <a:t>    						Conclusions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2500" dirty="0" smtClean="0"/>
              <a:t>This </a:t>
            </a:r>
            <a:r>
              <a:rPr lang="en-US" sz="2500" dirty="0"/>
              <a:t>project demonstrates the </a:t>
            </a:r>
            <a:r>
              <a:rPr lang="en-US" sz="2500" dirty="0" smtClean="0"/>
              <a:t>   versatility </a:t>
            </a:r>
            <a:r>
              <a:rPr lang="en-US" sz="2500" dirty="0"/>
              <a:t>and power of MySQL as a </a:t>
            </a:r>
            <a:r>
              <a:rPr lang="en-US" sz="2500" dirty="0" smtClean="0"/>
              <a:t>database </a:t>
            </a:r>
            <a:r>
              <a:rPr lang="en-US" sz="2500" dirty="0"/>
              <a:t>management system </a:t>
            </a:r>
            <a:r>
              <a:rPr lang="en-US" sz="2500" dirty="0" smtClean="0"/>
              <a:t>(DBMS</a:t>
            </a:r>
            <a:r>
              <a:rPr lang="en-US" sz="2500" dirty="0"/>
              <a:t>) for managing and manipulating </a:t>
            </a:r>
            <a:r>
              <a:rPr lang="en-US" sz="2500" dirty="0" smtClean="0"/>
              <a:t>data.</a:t>
            </a:r>
            <a:br>
              <a:rPr lang="en-US" sz="2500" dirty="0" smtClean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2500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444" y="432520"/>
            <a:ext cx="8911687" cy="4870999"/>
          </a:xfrm>
        </p:spPr>
        <p:txBody>
          <a:bodyPr/>
          <a:lstStyle/>
          <a:p>
            <a:r>
              <a:rPr lang="en-US" dirty="0" smtClean="0"/>
              <a:t>						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		Any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9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841" y="624109"/>
            <a:ext cx="9736772" cy="59073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Set – IMDB introduction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A </a:t>
            </a:r>
            <a:r>
              <a:rPr lang="en-US" sz="2700" dirty="0"/>
              <a:t>simplified version of the IMDB database designed for SQL learning and analysis. It contains information on movies, ratings, people involved (actors, directors), genres, </a:t>
            </a:r>
            <a:r>
              <a:rPr lang="en-US" sz="2700" dirty="0" smtClean="0"/>
              <a:t>rating , country , year of releasing  and </a:t>
            </a:r>
            <a:r>
              <a:rPr lang="en-US" sz="2700" dirty="0"/>
              <a:t>more</a:t>
            </a:r>
            <a:r>
              <a:rPr lang="en-US" sz="2700" dirty="0" smtClean="0"/>
              <a:t> …</a:t>
            </a:r>
            <a:br>
              <a:rPr lang="en-US" sz="2700" dirty="0" smtClean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US" sz="2700" b="1" i="1" dirty="0" smtClean="0"/>
              <a:t>Project Overview</a:t>
            </a:r>
            <a:br>
              <a:rPr lang="en-US" sz="2700" b="1" i="1" dirty="0" smtClean="0"/>
            </a:br>
            <a:r>
              <a:rPr lang="en-US" sz="2700" b="1" i="1" dirty="0"/>
              <a:t/>
            </a:r>
            <a:br>
              <a:rPr lang="en-US" sz="2700" b="1" i="1" dirty="0"/>
            </a:br>
            <a:r>
              <a:rPr lang="en-US" sz="2700" b="1" i="1" dirty="0" smtClean="0"/>
              <a:t>		</a:t>
            </a:r>
            <a:r>
              <a:rPr lang="en-US" sz="2700" dirty="0" smtClean="0"/>
              <a:t>Analyze the data set and get the </a:t>
            </a:r>
            <a:r>
              <a:rPr lang="en-US" sz="2700" dirty="0" err="1" smtClean="0"/>
              <a:t>meaningfull</a:t>
            </a:r>
            <a:r>
              <a:rPr lang="en-US" sz="2700" dirty="0" smtClean="0"/>
              <a:t> outcome.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70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304" y="624109"/>
            <a:ext cx="9571308" cy="6011821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SQL</a:t>
            </a:r>
            <a:r>
              <a:rPr lang="en-US" b="1" dirty="0" smtClean="0"/>
              <a:t> Overview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SQL Queries used in this project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Join       –    Connecting Different table types 								  (Left join, Right Join, Inner Join, Self Join)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Where  -    </a:t>
            </a:r>
            <a:r>
              <a:rPr lang="en-US" sz="2800" dirty="0"/>
              <a:t>used to filter records in a SQL statement, allowing </a:t>
            </a:r>
            <a:r>
              <a:rPr lang="en-US" sz="2800" dirty="0" smtClean="0"/>
              <a:t>   				you </a:t>
            </a:r>
            <a:r>
              <a:rPr lang="en-US" sz="2800" dirty="0"/>
              <a:t>to specify conditions that must be met</a:t>
            </a:r>
            <a:r>
              <a:rPr lang="en-US" sz="2800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 smtClean="0"/>
              <a:t>Like        -    </a:t>
            </a:r>
            <a:r>
              <a:rPr lang="en-US" sz="2800" dirty="0"/>
              <a:t>It supports two wildcard characters: % matches </a:t>
            </a:r>
            <a:r>
              <a:rPr lang="en-US" sz="2800" dirty="0" smtClean="0"/>
              <a:t>  			    any </a:t>
            </a:r>
            <a:r>
              <a:rPr lang="en-US" sz="2800" dirty="0"/>
              <a:t>sequence of characters, and _ matches a </a:t>
            </a:r>
            <a:r>
              <a:rPr lang="en-US" sz="2800" dirty="0" smtClean="0"/>
              <a:t>  			     single </a:t>
            </a:r>
            <a:r>
              <a:rPr lang="en-US" sz="2800" dirty="0"/>
              <a:t>character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2659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0572" y="2126222"/>
            <a:ext cx="2801394" cy="4640338"/>
          </a:xfrm>
        </p:spPr>
        <p:txBody>
          <a:bodyPr/>
          <a:lstStyle/>
          <a:p>
            <a:r>
              <a:rPr lang="en-US" dirty="0" smtClean="0"/>
              <a:t>Movie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Genre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Names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Ratings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389" y="2126222"/>
            <a:ext cx="6436222" cy="4640338"/>
          </a:xfrm>
        </p:spPr>
        <p:txBody>
          <a:bodyPr/>
          <a:lstStyle/>
          <a:p>
            <a:r>
              <a:rPr lang="en-US" dirty="0"/>
              <a:t>Contains metadata about movies. Each row is a unique </a:t>
            </a:r>
            <a:r>
              <a:rPr lang="en-US" dirty="0" smtClean="0"/>
              <a:t>movie. Title, Year, Duration, Country, Language, Income…</a:t>
            </a:r>
          </a:p>
          <a:p>
            <a:endParaRPr lang="en-US" dirty="0"/>
          </a:p>
          <a:p>
            <a:r>
              <a:rPr lang="en-US" dirty="0"/>
              <a:t>Associates each movie with one or more </a:t>
            </a:r>
            <a:r>
              <a:rPr lang="en-US" dirty="0" smtClean="0"/>
              <a:t>genres like Crime, Drama, Horror, Mistry, Action, Comedy</a:t>
            </a:r>
          </a:p>
          <a:p>
            <a:endParaRPr lang="en-US" dirty="0"/>
          </a:p>
          <a:p>
            <a:r>
              <a:rPr lang="en-US" dirty="0"/>
              <a:t>Information about </a:t>
            </a:r>
            <a:r>
              <a:rPr lang="en-US" dirty="0" smtClean="0"/>
              <a:t>individuals like Actor, Actress, Director</a:t>
            </a:r>
          </a:p>
          <a:p>
            <a:endParaRPr lang="en-US" dirty="0"/>
          </a:p>
          <a:p>
            <a:r>
              <a:rPr lang="en-US" dirty="0"/>
              <a:t>Stores user rating metrics for each </a:t>
            </a:r>
            <a:r>
              <a:rPr lang="en-US" dirty="0" smtClean="0"/>
              <a:t>movie like Average rating, Total Votes, Median Rating</a:t>
            </a:r>
          </a:p>
        </p:txBody>
      </p:sp>
    </p:spTree>
    <p:extLst>
      <p:ext uri="{BB962C8B-B14F-4D97-AF65-F5344CB8AC3E}">
        <p14:creationId xmlns:p14="http://schemas.microsoft.com/office/powerpoint/2010/main" val="270771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07" y="40636"/>
            <a:ext cx="8911687" cy="1280890"/>
          </a:xfrm>
        </p:spPr>
        <p:txBody>
          <a:bodyPr/>
          <a:lstStyle/>
          <a:p>
            <a:r>
              <a:rPr lang="en-US" dirty="0" smtClean="0"/>
              <a:t>Top 10 movies </a:t>
            </a:r>
            <a:r>
              <a:rPr lang="en-US" dirty="0" err="1" smtClean="0"/>
              <a:t>bassed</a:t>
            </a:r>
            <a:r>
              <a:rPr lang="en-US" dirty="0" smtClean="0"/>
              <a:t> on  Ratings</a:t>
            </a:r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359337709"/>
              </p:ext>
            </p:extLst>
          </p:nvPr>
        </p:nvGraphicFramePr>
        <p:xfrm>
          <a:off x="2032000" y="126455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516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741" y="188681"/>
            <a:ext cx="8911687" cy="1280890"/>
          </a:xfrm>
        </p:spPr>
        <p:txBody>
          <a:bodyPr/>
          <a:lstStyle/>
          <a:p>
            <a:r>
              <a:rPr lang="en-US" dirty="0" smtClean="0"/>
              <a:t>Top 5 movies with highest total votes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44600056"/>
              </p:ext>
            </p:extLst>
          </p:nvPr>
        </p:nvGraphicFramePr>
        <p:xfrm>
          <a:off x="2084251" y="136410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987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483" y="444137"/>
            <a:ext cx="8911687" cy="5982790"/>
          </a:xfrm>
        </p:spPr>
        <p:txBody>
          <a:bodyPr/>
          <a:lstStyle/>
          <a:p>
            <a:r>
              <a:rPr lang="en-US" dirty="0" smtClean="0"/>
              <a:t>Join Operator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sz="2500" dirty="0" smtClean="0"/>
              <a:t>Used to combine Data from one or more tables.</a:t>
            </a:r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0" y="2378435"/>
            <a:ext cx="5508880" cy="3395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24" y="2535001"/>
            <a:ext cx="5961889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4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6867" y="46735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Where condition </a:t>
            </a:r>
            <a:br>
              <a:rPr lang="en-US" dirty="0" smtClean="0"/>
            </a:br>
            <a:r>
              <a:rPr lang="en-US" sz="2800" dirty="0"/>
              <a:t>used to filter records in a SQL statement, allowing you to specify conditions that must be met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31" y="2593380"/>
            <a:ext cx="6919560" cy="32387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47" y="2593380"/>
            <a:ext cx="5197290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942" y="380269"/>
            <a:ext cx="8893682" cy="16401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Grouping and Filtering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2800" dirty="0" smtClean="0"/>
              <a:t>Where class I used to find the Null Values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838" y="2020388"/>
            <a:ext cx="7239627" cy="285012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26" y="4870515"/>
            <a:ext cx="10058400" cy="187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4994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109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Advanced SQL Reinforcement Project</vt:lpstr>
      <vt:lpstr>Data Set – IMDB introduction  A simplified version of the IMDB database designed for SQL learning and analysis. It contains information on movies, ratings, people involved (actors, directors), genres, rating , country , year of releasing  and more …  Project Overview    Analyze the data set and get the meaningfull outcome.  </vt:lpstr>
      <vt:lpstr>SQL Overview  SQL Queries used in this project  Join       –    Connecting Different table types           (Left join, Right Join, Inner Join, Self Join)  Where  -    used to filter records in a SQL statement, allowing        you to specify conditions that must be met   Like        -    It supports two wildcard characters: % matches          any sequence of characters, and _ matches a           single character   </vt:lpstr>
      <vt:lpstr>Table overview</vt:lpstr>
      <vt:lpstr>Top 10 movies bassed on  Ratings</vt:lpstr>
      <vt:lpstr>Top 5 movies with highest total votes</vt:lpstr>
      <vt:lpstr>Join Operator     Used to combine Data from one or more tables.</vt:lpstr>
      <vt:lpstr>Where condition  used to filter records in a SQL statement, allowing you to specify conditions that must be met</vt:lpstr>
      <vt:lpstr>Grouping and Filtering    Where class I used to find the Null Values</vt:lpstr>
      <vt:lpstr>          Conclusions    This project demonstrates the    versatility and power of MySQL as a database management system (DBMS) for managing and manipulating data.  </vt:lpstr>
      <vt:lpstr>      Thank You         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SQL Reinforcement Project</dc:title>
  <dc:creator>WELCOME</dc:creator>
  <cp:lastModifiedBy>WELCOME</cp:lastModifiedBy>
  <cp:revision>12</cp:revision>
  <dcterms:created xsi:type="dcterms:W3CDTF">2025-05-30T15:37:16Z</dcterms:created>
  <dcterms:modified xsi:type="dcterms:W3CDTF">2025-05-31T13:03:34Z</dcterms:modified>
</cp:coreProperties>
</file>