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0" r:id="rId5"/>
    <p:sldId id="352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5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9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52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44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40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63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27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2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3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1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4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6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7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Presented By:- Arjun Menon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/>
          <a:lstStyle/>
          <a:p>
            <a:pPr lvl="0"/>
            <a:r>
              <a:rPr lang="en-US" noProof="0" dirty="0"/>
              <a:t>Netflix Data Analysis Using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8A102-D3AC-5457-2C23-364ED6498719}"/>
              </a:ext>
            </a:extLst>
          </p:cNvPr>
          <p:cNvSpPr txBox="1"/>
          <p:nvPr/>
        </p:nvSpPr>
        <p:spPr>
          <a:xfrm>
            <a:off x="4880556" y="4414684"/>
            <a:ext cx="194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Arjun Menon</a:t>
            </a: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518380"/>
            <a:ext cx="11139054" cy="1251428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9. Write a query to find the total number of titles for each country. Display country and the count of titles.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762898" y="181128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5963284" y="3580507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4612" y="2310994"/>
            <a:ext cx="8494187" cy="9129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3972231"/>
            <a:ext cx="5574890" cy="17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8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422787"/>
            <a:ext cx="11139054" cy="2191431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10. Write a query using a CASE statement to categorize titles into three categories based on their rating: Family for ratings G, PG, PG-13, Kids for TV-Y, TV-Y7, TV-G, and Adult for all other ratings.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428152" y="2742357"/>
            <a:ext cx="9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6843252" y="2742357"/>
            <a:ext cx="8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8152" y="3211174"/>
            <a:ext cx="5329083" cy="2359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57536" y="3239828"/>
            <a:ext cx="4516709" cy="21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422788"/>
            <a:ext cx="11139054" cy="1219200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11. Write a query to add a new column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title_length</a:t>
            </a:r>
            <a:r>
              <a:rPr lang="en-US" b="0" i="0" dirty="0">
                <a:effectLst/>
                <a:latin typeface="Roboto" panose="02000000000000000000" pitchFamily="2" charset="0"/>
              </a:rPr>
              <a:t> to the titles table that calculates the length of each title.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46139" y="1996831"/>
            <a:ext cx="9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7372512" y="3298959"/>
            <a:ext cx="8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2955" y="2431619"/>
            <a:ext cx="6558116" cy="1756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42116" y="3823465"/>
            <a:ext cx="4150438" cy="21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3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422788"/>
            <a:ext cx="11139054" cy="1219200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12. Write a query using an advanced function to find the title with the longest duration in minutes.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412955" y="1916475"/>
            <a:ext cx="9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7226713" y="1916475"/>
            <a:ext cx="8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446" y="2560294"/>
            <a:ext cx="6286489" cy="372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226713" y="2560294"/>
            <a:ext cx="4150438" cy="17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3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422788"/>
            <a:ext cx="11139054" cy="1219200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13. Create a view named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RecentTitles</a:t>
            </a:r>
            <a:r>
              <a:rPr lang="en-US" b="0" i="0" dirty="0">
                <a:effectLst/>
                <a:latin typeface="Roboto" panose="02000000000000000000" pitchFamily="2" charset="0"/>
              </a:rPr>
              <a:t> that includes titles added in the last 30 days.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433515" y="1637907"/>
            <a:ext cx="9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6188958" y="4583456"/>
            <a:ext cx="8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773" y="1990519"/>
            <a:ext cx="10815485" cy="2548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99123" y="4997539"/>
            <a:ext cx="4011561" cy="17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422788"/>
            <a:ext cx="11139054" cy="1782446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14. Write a query to find the country with the highest average rating for titles. Use subqueries and aggregate functions to achieve this.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433515" y="2434320"/>
            <a:ext cx="9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8509371" y="2434320"/>
            <a:ext cx="8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3515" y="2824169"/>
            <a:ext cx="7914072" cy="3361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587133" y="2824169"/>
            <a:ext cx="3067665" cy="14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1" y="422787"/>
            <a:ext cx="11139054" cy="2143431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15. Write a query to find pairs of titles from the same country where one title has a higher rating than the other. Display columns for show_id_1, title_1, rating_1, show_id_2, title_2, and rating_2.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21108" y="2588538"/>
            <a:ext cx="92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8155410" y="2934733"/>
            <a:ext cx="83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4186" y="2980190"/>
            <a:ext cx="7687930" cy="2761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49265" y="3304065"/>
            <a:ext cx="3942735" cy="15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1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pPr lvl="0"/>
            <a:r>
              <a:rPr lang="en-US" dirty="0"/>
              <a:t>Thank You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571501"/>
            <a:ext cx="11139054" cy="1028699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1. Write a query to list all titles with their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show_id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, title, and type.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60439" y="1832487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6897329" y="3584360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9" y="2244323"/>
            <a:ext cx="6212489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930" y="4113075"/>
            <a:ext cx="4525006" cy="1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7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571501"/>
            <a:ext cx="11139054" cy="1028699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2. Write a query to display all columns for titles that are Movies.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60439" y="1832487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2177845" y="3719432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0439" y="2587635"/>
            <a:ext cx="6212489" cy="513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90917" y="4298908"/>
            <a:ext cx="9454498" cy="15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1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571501"/>
            <a:ext cx="11139054" cy="1028699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3. Write a query to list TV shows that were released in the year 2021.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60439" y="1832487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1130710" y="377069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98" y="2201819"/>
            <a:ext cx="6971070" cy="1028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30710" y="4454013"/>
            <a:ext cx="10614705" cy="1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571501"/>
            <a:ext cx="11139054" cy="1028699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4. Write a query to find all titles where the description contains the word family.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60439" y="1832487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5048864" y="38321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9098" y="2282269"/>
            <a:ext cx="6971070" cy="867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16033" y="4454013"/>
            <a:ext cx="2444058" cy="16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571501"/>
            <a:ext cx="11139054" cy="1028699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5. Write a query to count the total number of titles in the dataset.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60439" y="1832487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5048864" y="3832135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6344" y="2282269"/>
            <a:ext cx="6636578" cy="867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16033" y="4814164"/>
            <a:ext cx="2444058" cy="9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9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442452"/>
            <a:ext cx="11139054" cy="1759459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6. Write a query to find the average duration of all movies (in minutes, wherever the season is mentioned, consider 400 minutes per season).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412954" y="2201911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7851078" y="4860918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8373" y="2579834"/>
            <a:ext cx="10671239" cy="2281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37022" y="5354793"/>
            <a:ext cx="2366673" cy="9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6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442453"/>
            <a:ext cx="11139054" cy="1185298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7. Write a query to list the top 5 latest titles based on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date_added</a:t>
            </a:r>
            <a:r>
              <a:rPr lang="en-US" b="0" i="0" dirty="0">
                <a:effectLst/>
                <a:latin typeface="Roboto" panose="02000000000000000000" pitchFamily="2" charset="0"/>
              </a:rPr>
              <a:t>, sorted in descending order.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589934" y="190129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5973117" y="4045043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2280" y="2395168"/>
            <a:ext cx="10671239" cy="1067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94342" y="4607541"/>
            <a:ext cx="4571981" cy="14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5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4" y="432619"/>
            <a:ext cx="11139054" cy="2065065"/>
          </a:xfrm>
        </p:spPr>
        <p:txBody>
          <a:bodyPr anchor="ctr"/>
          <a:lstStyle/>
          <a:p>
            <a:pPr lvl="0"/>
            <a:r>
              <a:rPr lang="en-US" b="0" i="0" dirty="0">
                <a:effectLst/>
                <a:latin typeface="Roboto" panose="02000000000000000000" pitchFamily="2" charset="0"/>
              </a:rPr>
              <a:t>8. Write a query to list all titles along with the number of other titles by the same director. Include columns for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show_id</a:t>
            </a:r>
            <a:r>
              <a:rPr lang="en-US" b="0" i="0" dirty="0">
                <a:effectLst/>
                <a:latin typeface="Roboto" panose="02000000000000000000" pitchFamily="2" charset="0"/>
              </a:rPr>
              <a:t>, title, director, and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number_of_titles_by_director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E62DE-BE7E-CDEB-664E-61942C4BE25B}"/>
              </a:ext>
            </a:extLst>
          </p:cNvPr>
          <p:cNvSpPr txBox="1"/>
          <p:nvPr/>
        </p:nvSpPr>
        <p:spPr>
          <a:xfrm>
            <a:off x="463012" y="2497684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80F90-16E0-E753-28BB-CBE6D22148C5}"/>
              </a:ext>
            </a:extLst>
          </p:cNvPr>
          <p:cNvSpPr txBox="1"/>
          <p:nvPr/>
        </p:nvSpPr>
        <p:spPr>
          <a:xfrm>
            <a:off x="6966175" y="3146612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4B359-2E6A-B3AD-0910-44CC5738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8533" y="2822148"/>
            <a:ext cx="6326188" cy="2988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0F25C5-E303-E49A-84D8-A2252C72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89086" y="3515944"/>
            <a:ext cx="5102914" cy="18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9F0C84-2C14-4FB8-88C2-9577181F2C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ACCF44-01D5-4C40-9EAC-D3C3683409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72B3831-C4F2-498C-8E5F-F8D6F9054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Liquid void presentation</Template>
  <TotalTime>117</TotalTime>
  <Words>451</Words>
  <Application>Microsoft Office PowerPoint</Application>
  <PresentationFormat>Widescreen</PresentationFormat>
  <Paragraphs>65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Century Gothic</vt:lpstr>
      <vt:lpstr>Roboto</vt:lpstr>
      <vt:lpstr>Wingdings 2</vt:lpstr>
      <vt:lpstr>Quotable</vt:lpstr>
      <vt:lpstr>Netflix Data Analysis Using SQL</vt:lpstr>
      <vt:lpstr>1. Write a query to list all titles with their show_id, title, and type.</vt:lpstr>
      <vt:lpstr>2. Write a query to display all columns for titles that are Movies.</vt:lpstr>
      <vt:lpstr>3. Write a query to list TV shows that were released in the year 2021.</vt:lpstr>
      <vt:lpstr>4. Write a query to find all titles where the description contains the word family.</vt:lpstr>
      <vt:lpstr>5. Write a query to count the total number of titles in the dataset.</vt:lpstr>
      <vt:lpstr>6. Write a query to find the average duration of all movies (in minutes, wherever the season is mentioned, consider 400 minutes per season).</vt:lpstr>
      <vt:lpstr>7. Write a query to list the top 5 latest titles based on the date_added, sorted in descending order.</vt:lpstr>
      <vt:lpstr>8. Write a query to list all titles along with the number of other titles by the same director. Include columns for show_id, title, director, and number_of_titles_by_director.</vt:lpstr>
      <vt:lpstr>9. Write a query to find the total number of titles for each country. Display country and the count of titles.</vt:lpstr>
      <vt:lpstr>10. Write a query using a CASE statement to categorize titles into three categories based on their rating: Family for ratings G, PG, PG-13, Kids for TV-Y, TV-Y7, TV-G, and Adult for all other ratings.</vt:lpstr>
      <vt:lpstr>11. Write a query to add a new column title_length to the titles table that calculates the length of each title.</vt:lpstr>
      <vt:lpstr>12. Write a query using an advanced function to find the title with the longest duration in minutes.</vt:lpstr>
      <vt:lpstr>13. Create a view named RecentTitles that includes titles added in the last 30 days.</vt:lpstr>
      <vt:lpstr>14. Write a query to find the country with the highest average rating for titles. Use subqueries and aggregate functions to achieve this.</vt:lpstr>
      <vt:lpstr>15. Write a query to find pairs of titles from the same country where one title has a higher rating than the other. Display columns for show_id_1, title_1, rating_1, show_id_2, title_2, and rating_2.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menon</dc:creator>
  <cp:lastModifiedBy>arjun menon</cp:lastModifiedBy>
  <cp:revision>2</cp:revision>
  <dcterms:created xsi:type="dcterms:W3CDTF">2024-08-24T14:07:04Z</dcterms:created>
  <dcterms:modified xsi:type="dcterms:W3CDTF">2024-08-24T16:23:44Z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