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sldIdLst>
    <p:sldId id="316" r:id="rId5"/>
    <p:sldId id="294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PIZZA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ARJUN MENON</a:t>
            </a:r>
          </a:p>
        </p:txBody>
      </p:sp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3275"/>
          </a:xfrm>
        </p:spPr>
        <p:txBody>
          <a:bodyPr>
            <a:normAutofit fontScale="90000"/>
          </a:bodyPr>
          <a:lstStyle/>
          <a:p>
            <a:r>
              <a:rPr lang="en-US" dirty="0"/>
              <a:t>9) Determine the top 3 most ordered pizza types based on revenue.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723" y="3165987"/>
            <a:ext cx="6164825" cy="2694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05134" y="3165987"/>
            <a:ext cx="4041059" cy="16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2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3275"/>
          </a:xfrm>
        </p:spPr>
        <p:txBody>
          <a:bodyPr>
            <a:normAutofit fontScale="90000"/>
          </a:bodyPr>
          <a:lstStyle/>
          <a:p>
            <a:r>
              <a:rPr lang="en-US" dirty="0"/>
              <a:t>10) Calculate the percentage contribution of each pizza type to total revenue.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723" y="3287991"/>
            <a:ext cx="6164825" cy="2450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57419" y="3165986"/>
            <a:ext cx="2838802" cy="23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3275"/>
          </a:xfrm>
        </p:spPr>
        <p:txBody>
          <a:bodyPr>
            <a:normAutofit/>
          </a:bodyPr>
          <a:lstStyle/>
          <a:p>
            <a:r>
              <a:rPr lang="en-US" dirty="0"/>
              <a:t>11) Analyze the cumulative revenue generated over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5778" y="3165986"/>
            <a:ext cx="6260427" cy="2572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24242" y="3165986"/>
            <a:ext cx="2505156" cy="23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0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3275"/>
          </a:xfrm>
        </p:spPr>
        <p:txBody>
          <a:bodyPr>
            <a:normAutofit fontScale="90000"/>
          </a:bodyPr>
          <a:lstStyle/>
          <a:p>
            <a:r>
              <a:rPr lang="en-US" dirty="0"/>
              <a:t>12) Determine the top 3 most ordered pizza types based on revenue for each pizza category.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5778" y="3194244"/>
            <a:ext cx="6260427" cy="25155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73961" y="3028336"/>
            <a:ext cx="3677265" cy="22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7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9495711" cy="2534890"/>
          </a:xfrm>
        </p:spPr>
        <p:txBody>
          <a:bodyPr/>
          <a:lstStyle/>
          <a:p>
            <a:r>
              <a:rPr lang="en-US" dirty="0"/>
              <a:t>THANK YOU EVERYONE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/>
          <a:lstStyle/>
          <a:p>
            <a:r>
              <a:rPr lang="en-US" dirty="0"/>
              <a:t>Special Thanks To Nancy Garg For Providing Dataset and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4849"/>
          </a:xfrm>
        </p:spPr>
        <p:txBody>
          <a:bodyPr>
            <a:normAutofit fontScale="90000"/>
          </a:bodyPr>
          <a:lstStyle/>
          <a:p>
            <a:r>
              <a:rPr lang="en-US" dirty="0"/>
              <a:t>1)Retrieve the total number of orders placed.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65" y="3429000"/>
            <a:ext cx="4925112" cy="86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80" y="3429000"/>
            <a:ext cx="229584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4849"/>
          </a:xfrm>
        </p:spPr>
        <p:txBody>
          <a:bodyPr>
            <a:normAutofit fontScale="90000"/>
          </a:bodyPr>
          <a:lstStyle/>
          <a:p>
            <a:r>
              <a:rPr lang="en-US" dirty="0"/>
              <a:t>2) Calculate the total revenue generated from pizza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2865" y="3454024"/>
            <a:ext cx="4925112" cy="816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66580" y="3486376"/>
            <a:ext cx="2295845" cy="6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7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4849"/>
          </a:xfrm>
        </p:spPr>
        <p:txBody>
          <a:bodyPr>
            <a:normAutofit fontScale="90000"/>
          </a:bodyPr>
          <a:lstStyle/>
          <a:p>
            <a:r>
              <a:rPr lang="en-US" dirty="0"/>
              <a:t>3) Identify the highest-priced pizza.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84671" y="3283974"/>
            <a:ext cx="5203306" cy="785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54306" y="3486376"/>
            <a:ext cx="2120392" cy="6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7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4849"/>
          </a:xfrm>
        </p:spPr>
        <p:txBody>
          <a:bodyPr>
            <a:normAutofit fontScale="90000"/>
          </a:bodyPr>
          <a:lstStyle/>
          <a:p>
            <a:r>
              <a:rPr lang="en-US" dirty="0"/>
              <a:t>4) Identify the most common pizza size ordered.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723" y="3505961"/>
            <a:ext cx="6577780" cy="75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1509" y="3486376"/>
            <a:ext cx="1465985" cy="6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5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94849"/>
          </a:xfrm>
        </p:spPr>
        <p:txBody>
          <a:bodyPr>
            <a:normAutofit fontScale="90000"/>
          </a:bodyPr>
          <a:lstStyle/>
          <a:p>
            <a:r>
              <a:rPr lang="en-US" dirty="0"/>
              <a:t>5) List the top 5 most ordered pizza types along with their quantities.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723" y="3352800"/>
            <a:ext cx="6577780" cy="1229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05135" y="3533005"/>
            <a:ext cx="3448665" cy="19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6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3275"/>
          </a:xfrm>
        </p:spPr>
        <p:txBody>
          <a:bodyPr>
            <a:normAutofit fontScale="90000"/>
          </a:bodyPr>
          <a:lstStyle/>
          <a:p>
            <a:r>
              <a:rPr lang="en-US" dirty="0"/>
              <a:t>6) Join the necessary tables to find the total quantity of each pizza category ordered.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723" y="3568471"/>
            <a:ext cx="6577780" cy="1416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05135" y="3726215"/>
            <a:ext cx="3448665" cy="15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1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3275"/>
          </a:xfrm>
        </p:spPr>
        <p:txBody>
          <a:bodyPr>
            <a:normAutofit/>
          </a:bodyPr>
          <a:lstStyle/>
          <a:p>
            <a:r>
              <a:rPr lang="en-US" dirty="0"/>
              <a:t>7) Determine the distribution of orders by hour of the day.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723" y="3834981"/>
            <a:ext cx="6577780" cy="1149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05135" y="3283975"/>
            <a:ext cx="3274142" cy="19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2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3275"/>
          </a:xfrm>
        </p:spPr>
        <p:txBody>
          <a:bodyPr>
            <a:normAutofit fontScale="90000"/>
          </a:bodyPr>
          <a:lstStyle/>
          <a:p>
            <a:r>
              <a:rPr lang="en-US" dirty="0"/>
              <a:t>8) Group the orders by date and calculate the average number of pizzas ordered per day.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038C8-2FD0-C16A-D8E0-926EBE5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4065" y="3463846"/>
            <a:ext cx="5919019" cy="2396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527E8-D1B0-796E-60BB-99423AE7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05135" y="3699256"/>
            <a:ext cx="3274142" cy="11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698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design</Template>
  <TotalTime>57</TotalTime>
  <Words>177</Words>
  <Application>Microsoft Office PowerPoint</Application>
  <PresentationFormat>Widescreen</PresentationFormat>
  <Paragraphs>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GradientVTI</vt:lpstr>
      <vt:lpstr>PIZZA SALES ANALYSIS</vt:lpstr>
      <vt:lpstr>1)Retrieve the total number of orders placed.</vt:lpstr>
      <vt:lpstr>2) Calculate the total revenue generated from pizza sales.</vt:lpstr>
      <vt:lpstr>3) Identify the highest-priced pizza.</vt:lpstr>
      <vt:lpstr>4) Identify the most common pizza size ordered.</vt:lpstr>
      <vt:lpstr>5) List the top 5 most ordered pizza types along with their quantities.</vt:lpstr>
      <vt:lpstr>6) Join the necessary tables to find the total quantity of each pizza category ordered.</vt:lpstr>
      <vt:lpstr>7) Determine the distribution of orders by hour of the day.</vt:lpstr>
      <vt:lpstr>8) Group the orders by date and calculate the average number of pizzas ordered per day.</vt:lpstr>
      <vt:lpstr>9) Determine the top 3 most ordered pizza types based on revenue.</vt:lpstr>
      <vt:lpstr>10) Calculate the percentage contribution of each pizza type to total revenue.</vt:lpstr>
      <vt:lpstr>11) Analyze the cumulative revenue generated over time.</vt:lpstr>
      <vt:lpstr>12) Determine the top 3 most ordered pizza types based on revenue for each pizza category.</vt:lpstr>
      <vt:lpstr>THANK YOU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menon</dc:creator>
  <cp:lastModifiedBy>arjun menon</cp:lastModifiedBy>
  <cp:revision>1</cp:revision>
  <dcterms:created xsi:type="dcterms:W3CDTF">2024-08-15T03:16:10Z</dcterms:created>
  <dcterms:modified xsi:type="dcterms:W3CDTF">2024-08-15T04:13:22Z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