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82" r:id="rId16"/>
    <p:sldId id="274" r:id="rId17"/>
    <p:sldId id="283" r:id="rId18"/>
    <p:sldId id="276" r:id="rId19"/>
    <p:sldId id="278" r:id="rId20"/>
    <p:sldId id="280" r:id="rId21"/>
    <p:sldId id="281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947" y="48768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-6947" y="-67312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290" y="1399928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1188" y="1399928"/>
            <a:ext cx="3776480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4000" i="1" spc="-45" dirty="0" smtClean="0">
                <a:solidFill>
                  <a:srgbClr val="1A1A1A"/>
                </a:solidFill>
                <a:latin typeface="Arial"/>
                <a:cs typeface="Arial"/>
              </a:rPr>
              <a:t>“</a:t>
            </a:r>
            <a:r>
              <a:rPr lang="en-IN" sz="4000" i="1" spc="-45" dirty="0" err="1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Anuvadak</a:t>
            </a:r>
            <a:r>
              <a:rPr lang="en-IN" sz="4000" i="1" spc="-45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b="1" spc="-65" dirty="0" smtClean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 smtClean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r>
              <a:rPr lang="en-IN" sz="4000" b="1" spc="75" dirty="0" smtClean="0">
                <a:solidFill>
                  <a:srgbClr val="1A1A1A"/>
                </a:solidFill>
                <a:latin typeface="Arial"/>
                <a:cs typeface="Arial"/>
              </a:rPr>
              <a:t> Converter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 smtClean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 smtClean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514350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628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lang="en-IN" sz="1800" dirty="0" smtClean="0">
                <a:latin typeface="Times New Roman"/>
                <a:cs typeface="Times New Roman"/>
              </a:rPr>
              <a:t>6</a:t>
            </a:r>
            <a:r>
              <a:rPr sz="1800" dirty="0" smtClean="0">
                <a:latin typeface="Times New Roman"/>
                <a:cs typeface="Times New Roman"/>
              </a:rPr>
              <a:t>0).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2" y="1315939"/>
            <a:ext cx="598097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 smtClean="0"/>
              <a:t>Implementation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255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 smtClean="0">
                <a:solidFill>
                  <a:srgbClr val="000000"/>
                </a:solidFill>
              </a:rPr>
              <a:t>A</a:t>
            </a:r>
            <a:r>
              <a:rPr lang="en-IN" sz="3000" spc="25" dirty="0" smtClean="0">
                <a:solidFill>
                  <a:srgbClr val="000000"/>
                </a:solidFill>
              </a:rPr>
              <a:t>pp</a:t>
            </a:r>
            <a:r>
              <a:rPr sz="3000" spc="-150" dirty="0" smtClean="0">
                <a:solidFill>
                  <a:srgbClr val="000000"/>
                </a:solidFill>
              </a:rPr>
              <a:t> </a:t>
            </a:r>
            <a:r>
              <a:rPr lang="en-IN" sz="3000" spc="80" dirty="0" smtClean="0">
                <a:solidFill>
                  <a:srgbClr val="000000"/>
                </a:solidFill>
              </a:rPr>
              <a:t>Interface</a:t>
            </a:r>
            <a:endParaRPr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2" y="1504949"/>
            <a:ext cx="2855127" cy="354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241935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Tkinter</a:t>
            </a:r>
            <a:r>
              <a:rPr lang="en-IN" dirty="0" smtClean="0"/>
              <a:t> library for GUI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Character ,word and sentence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Suggestion feature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</a:rPr>
              <a:t>Autocorrect</a:t>
            </a:r>
            <a:r>
              <a:rPr sz="3000" spc="-150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b="1" spc="-5" dirty="0">
                <a:latin typeface="Times New Roman"/>
                <a:cs typeface="Times New Roman"/>
              </a:rPr>
              <a:t>Hunspell_suggest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 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reducing </a:t>
            </a:r>
            <a:r>
              <a:rPr sz="1800" spc="-5" dirty="0">
                <a:latin typeface="Times New Roman"/>
                <a:cs typeface="Times New Roman"/>
              </a:rPr>
              <a:t>mistakes committed in spellings and assists in </a:t>
            </a:r>
            <a:r>
              <a:rPr sz="1800" dirty="0">
                <a:latin typeface="Times New Roman"/>
                <a:cs typeface="Times New Roman"/>
              </a:rPr>
              <a:t>predicting 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6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lang="en-IN" sz="1800" spc="-5" dirty="0" smtClean="0">
                <a:latin typeface="Times New Roman"/>
                <a:cs typeface="Times New Roman"/>
              </a:rPr>
              <a:t>A</a:t>
            </a:r>
            <a:r>
              <a:rPr sz="1800" spc="-5" dirty="0" err="1" smtClean="0">
                <a:latin typeface="Times New Roman"/>
                <a:cs typeface="Times New Roman"/>
              </a:rPr>
              <a:t>merican</a:t>
            </a:r>
            <a:r>
              <a:rPr sz="1800" spc="-5" dirty="0" smtClean="0">
                <a:latin typeface="Times New Roman"/>
                <a:cs typeface="Times New Roman"/>
              </a:rPr>
              <a:t> </a:t>
            </a:r>
            <a:r>
              <a:rPr lang="en-IN" sz="1800" spc="-5" dirty="0" smtClean="0">
                <a:latin typeface="Times New Roman"/>
                <a:cs typeface="Times New Roman"/>
              </a:rPr>
              <a:t>S</a:t>
            </a:r>
            <a:r>
              <a:rPr sz="1800" spc="-5" dirty="0" err="1" smtClean="0">
                <a:latin typeface="Times New Roman"/>
                <a:cs typeface="Times New Roman"/>
              </a:rPr>
              <a:t>ign</a:t>
            </a:r>
            <a:r>
              <a:rPr sz="1800" spc="-5" dirty="0" smtClean="0">
                <a:latin typeface="Times New Roman"/>
                <a:cs typeface="Times New Roman"/>
              </a:rPr>
              <a:t> </a:t>
            </a:r>
            <a:r>
              <a:rPr lang="en-IN" sz="1800" spc="-5" dirty="0" smtClean="0">
                <a:latin typeface="Times New Roman"/>
                <a:cs typeface="Times New Roman"/>
              </a:rPr>
              <a:t>L</a:t>
            </a:r>
            <a:r>
              <a:rPr sz="1800" spc="-5" dirty="0" err="1" smtClean="0">
                <a:latin typeface="Times New Roman"/>
                <a:cs typeface="Times New Roman"/>
              </a:rPr>
              <a:t>anguage</a:t>
            </a:r>
            <a:r>
              <a:rPr sz="1800" spc="-5" dirty="0" smtClean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lang="en-IN" sz="1800" spc="-5" dirty="0" smtClean="0">
                <a:latin typeface="Times New Roman"/>
                <a:cs typeface="Times New Roman"/>
              </a:rPr>
              <a:t>ASL</a:t>
            </a:r>
            <a:r>
              <a:rPr sz="1800" spc="-40" dirty="0" smtClean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 smtClean="0">
                <a:latin typeface="Times New Roman"/>
                <a:cs typeface="Times New Roman"/>
              </a:rPr>
              <a:t>9</a:t>
            </a:r>
            <a:r>
              <a:rPr lang="en-IN" sz="1800" b="1" dirty="0" smtClean="0">
                <a:latin typeface="Times New Roman"/>
                <a:cs typeface="Times New Roman"/>
              </a:rPr>
              <a:t>6.5</a:t>
            </a:r>
            <a:r>
              <a:rPr sz="1800" b="1" dirty="0" smtClean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</a:t>
            </a:r>
            <a:r>
              <a:rPr sz="1800" spc="-5" dirty="0" smtClean="0">
                <a:latin typeface="Times New Roman"/>
                <a:cs typeface="Times New Roman"/>
              </a:rPr>
              <a:t>t</a:t>
            </a:r>
            <a:r>
              <a:rPr lang="en-IN" sz="1800" spc="-5" dirty="0" smtClean="0">
                <a:latin typeface="Times New Roman"/>
                <a:cs typeface="Times New Roman"/>
              </a:rPr>
              <a:t>he convolutional </a:t>
            </a:r>
            <a:r>
              <a:rPr lang="en-IN" sz="1800" spc="-5" dirty="0" err="1" smtClean="0">
                <a:latin typeface="Times New Roman"/>
                <a:cs typeface="Times New Roman"/>
              </a:rPr>
              <a:t>nueral</a:t>
            </a:r>
            <a:r>
              <a:rPr lang="en-IN" sz="1800" spc="-5" dirty="0" smtClean="0">
                <a:latin typeface="Times New Roman"/>
                <a:cs typeface="Times New Roman"/>
              </a:rPr>
              <a:t> network to </a:t>
            </a:r>
            <a:r>
              <a:rPr sz="1800" dirty="0" smtClean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15029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Dr. </a:t>
            </a:r>
            <a:r>
              <a:rPr lang="en-IN" sz="2400" b="1" spc="10" dirty="0" err="1" smtClean="0">
                <a:solidFill>
                  <a:srgbClr val="FFFFFF"/>
                </a:solidFill>
                <a:latin typeface="Arial"/>
                <a:cs typeface="Arial"/>
              </a:rPr>
              <a:t>Neena</a:t>
            </a:r>
            <a:r>
              <a:rPr lang="en-IN" sz="2400" b="1" spc="10" dirty="0" smtClean="0">
                <a:solidFill>
                  <a:srgbClr val="FFFFFF"/>
                </a:solidFill>
                <a:latin typeface="Arial"/>
                <a:cs typeface="Arial"/>
              </a:rPr>
              <a:t> Gupta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2409190" cy="1611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 err="1" smtClean="0">
                <a:latin typeface="Times New Roman"/>
                <a:cs typeface="Times New Roman"/>
              </a:rPr>
              <a:t>Ritik</a:t>
            </a:r>
            <a:r>
              <a:rPr lang="en-IN" sz="1400" b="1" spc="-5" dirty="0" smtClean="0">
                <a:latin typeface="Times New Roman"/>
                <a:cs typeface="Times New Roman"/>
              </a:rPr>
              <a:t> Gupta</a:t>
            </a:r>
            <a:r>
              <a:rPr sz="1400" b="1" spc="-5" dirty="0" smtClean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lang="en-IN" sz="1400" b="1" spc="-5" dirty="0" smtClean="0">
                <a:latin typeface="Times New Roman"/>
                <a:cs typeface="Times New Roman"/>
              </a:rPr>
              <a:t>18105106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214299"/>
              </a:lnSpc>
            </a:pPr>
            <a:r>
              <a:rPr lang="en-IN" sz="1400" b="1" spc="-5" dirty="0" smtClean="0">
                <a:latin typeface="Times New Roman"/>
                <a:cs typeface="Times New Roman"/>
              </a:rPr>
              <a:t>Aditya Mehta</a:t>
            </a:r>
            <a:r>
              <a:rPr sz="1400" b="1" dirty="0" smtClean="0">
                <a:latin typeface="Times New Roman"/>
                <a:cs typeface="Times New Roman"/>
              </a:rPr>
              <a:t>- </a:t>
            </a:r>
            <a:r>
              <a:rPr lang="en-IN" sz="1400" b="1" spc="-5" dirty="0" smtClean="0">
                <a:latin typeface="Times New Roman"/>
                <a:cs typeface="Times New Roman"/>
              </a:rPr>
              <a:t>18105107</a:t>
            </a:r>
          </a:p>
          <a:p>
            <a:pPr marL="12700" marR="5080">
              <a:lnSpc>
                <a:spcPct val="214299"/>
              </a:lnSpc>
            </a:pPr>
            <a:r>
              <a:rPr lang="en-IN" sz="1400" b="1" spc="-5" dirty="0" smtClean="0">
                <a:latin typeface="Times New Roman"/>
                <a:cs typeface="Times New Roman"/>
              </a:rPr>
              <a:t>Arjun </a:t>
            </a:r>
            <a:r>
              <a:rPr lang="en-IN" sz="1400" b="1" spc="-5" dirty="0" err="1" smtClean="0">
                <a:latin typeface="Times New Roman"/>
                <a:cs typeface="Times New Roman"/>
              </a:rPr>
              <a:t>Narula</a:t>
            </a:r>
            <a:r>
              <a:rPr sz="1400" b="1" dirty="0" smtClean="0">
                <a:latin typeface="Times New Roman"/>
                <a:cs typeface="Times New Roman"/>
              </a:rPr>
              <a:t>- </a:t>
            </a:r>
            <a:r>
              <a:rPr lang="en-IN" sz="1400" b="1" spc="-5" dirty="0" smtClean="0">
                <a:latin typeface="Times New Roman"/>
                <a:cs typeface="Times New Roman"/>
              </a:rPr>
              <a:t>18105114</a:t>
            </a:r>
            <a:r>
              <a:rPr sz="1400" b="1" spc="-5" dirty="0" smtClean="0">
                <a:latin typeface="Times New Roman"/>
                <a:cs typeface="Times New Roman"/>
              </a:rPr>
              <a:t>  </a:t>
            </a:r>
            <a:r>
              <a:rPr lang="en-IN" sz="1400" b="1" spc="-5" dirty="0" err="1" smtClean="0">
                <a:latin typeface="Times New Roman"/>
                <a:cs typeface="Times New Roman"/>
              </a:rPr>
              <a:t>Dhaval</a:t>
            </a:r>
            <a:r>
              <a:rPr lang="en-IN" sz="1400" b="1" spc="-5" dirty="0" smtClean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G</a:t>
            </a:r>
            <a:r>
              <a:rPr lang="en-IN" sz="1400" b="1" spc="-5" dirty="0" smtClean="0">
                <a:latin typeface="Times New Roman"/>
                <a:cs typeface="Times New Roman"/>
              </a:rPr>
              <a:t>upta</a:t>
            </a:r>
            <a:r>
              <a:rPr sz="1400" b="1" dirty="0" smtClean="0">
                <a:latin typeface="Times New Roman"/>
                <a:cs typeface="Times New Roman"/>
              </a:rPr>
              <a:t>- </a:t>
            </a:r>
            <a:r>
              <a:rPr lang="en-IN" sz="1400" b="1" spc="-5" dirty="0" smtClean="0">
                <a:latin typeface="Times New Roman"/>
                <a:cs typeface="Times New Roman"/>
              </a:rPr>
              <a:t>18105115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733550"/>
            <a:ext cx="4571990" cy="175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:\Users\Arjun\Desktop\WhatsApp Image 2020-12-14 at 6.15.04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16" y="2082761"/>
            <a:ext cx="18288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 dirty="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 dirty="0">
              <a:latin typeface="Lato"/>
              <a:cs typeface="Lato"/>
            </a:endParaRPr>
          </a:p>
        </p:txBody>
      </p:sp>
      <p:pic>
        <p:nvPicPr>
          <p:cNvPr id="19" name="Picture 18" descr="D:\downlad\WhatsApp Image 2020-12-14 at 6.15.55 PM.jpe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200" y="2115666"/>
            <a:ext cx="1650047" cy="22928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6874516" y="138888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Lato"/>
              </a:rPr>
              <a:t>Image post Gaussian Blur</a:t>
            </a:r>
            <a:endParaRPr lang="en-IN" b="1" dirty="0">
              <a:latin typeface="Lato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33874" y="490391"/>
            <a:ext cx="7542352" cy="1126489"/>
          </a:xfrm>
        </p:spPr>
        <p:txBody>
          <a:bodyPr/>
          <a:lstStyle/>
          <a:p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24427" r="31766" b="26718"/>
          <a:stretch/>
        </p:blipFill>
        <p:spPr>
          <a:xfrm>
            <a:off x="450188" y="2445389"/>
            <a:ext cx="2013870" cy="1633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 dirty="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lang="en-IN" dirty="0">
                <a:latin typeface="Times New Roman"/>
                <a:cs typeface="Times New Roman"/>
              </a:rPr>
              <a:t>6</a:t>
            </a:r>
            <a:r>
              <a:rPr sz="1800" dirty="0" smtClean="0">
                <a:latin typeface="Times New Roman"/>
                <a:cs typeface="Times New Roman"/>
              </a:rPr>
              <a:t>0 </a:t>
            </a:r>
            <a:r>
              <a:rPr sz="1800" dirty="0">
                <a:latin typeface="Times New Roman"/>
                <a:cs typeface="Times New Roman"/>
              </a:rPr>
              <a:t>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519</Words>
  <Application>Microsoft Office PowerPoint</Application>
  <PresentationFormat>On-screen Show (16:9)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Lato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PowerPoint Presentation</vt:lpstr>
      <vt:lpstr>Gesture Classification</vt:lpstr>
      <vt:lpstr>Algorithm Layer 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Implementation</vt:lpstr>
      <vt:lpstr>App Interface</vt:lpstr>
      <vt:lpstr>Autocorrect feature</vt:lpstr>
      <vt:lpstr>Software Requirements</vt:lpstr>
      <vt:lpstr>Conclusion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Arjun</cp:lastModifiedBy>
  <cp:revision>8</cp:revision>
  <dcterms:created xsi:type="dcterms:W3CDTF">2020-12-15T18:35:13Z</dcterms:created>
  <dcterms:modified xsi:type="dcterms:W3CDTF">2020-12-19T12:17:31Z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2020-12-15T00:00:00Z</vt:filetime>
  </property>
</Properties>
</file>