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89" r:id="rId7"/>
    <p:sldId id="264" r:id="rId8"/>
    <p:sldId id="279" r:id="rId9"/>
    <p:sldId id="280" r:id="rId10"/>
    <p:sldId id="282" r:id="rId11"/>
    <p:sldId id="290" r:id="rId12"/>
    <p:sldId id="284" r:id="rId13"/>
    <p:sldId id="283" r:id="rId14"/>
    <p:sldId id="285" r:id="rId15"/>
    <p:sldId id="288" r:id="rId16"/>
    <p:sldId id="291" r:id="rId17"/>
    <p:sldId id="292" r:id="rId18"/>
    <p:sldId id="293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4941771" cy="2128042"/>
          </a:xfrm>
        </p:spPr>
        <p:txBody>
          <a:bodyPr/>
          <a:lstStyle/>
          <a:p>
            <a:r>
              <a:rPr lang="en-US" dirty="0"/>
              <a:t>TCL Project </a:t>
            </a:r>
            <a:br>
              <a:rPr lang="en-US" dirty="0"/>
            </a:br>
            <a:r>
              <a:rPr lang="en-US" dirty="0"/>
              <a:t>Fight the dragon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Arjun Narula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541" y="676276"/>
            <a:ext cx="9577983" cy="590550"/>
          </a:xfrm>
        </p:spPr>
        <p:txBody>
          <a:bodyPr/>
          <a:lstStyle/>
          <a:p>
            <a:r>
              <a:rPr lang="en-US" sz="4400" dirty="0"/>
              <a:t>Code description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2E8257-A637-6F2D-231C-FAE08ECB82A0}"/>
              </a:ext>
            </a:extLst>
          </p:cNvPr>
          <p:cNvSpPr txBox="1"/>
          <p:nvPr/>
        </p:nvSpPr>
        <p:spPr>
          <a:xfrm>
            <a:off x="238125" y="1343026"/>
            <a:ext cx="44515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Line 28 to 72 is a procedure for battle between the player and the monster.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While the monster HP &gt;0 proc gives two choices as discussed earlier.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Next it uses a switch statement to implement, in line number 40 the damage of monster is calculated as a random number multiplied to character attack and hence results in a random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its HP &lt;0 you level up and </a:t>
            </a:r>
            <a:r>
              <a:rPr lang="en-US" sz="2000" dirty="0" err="1"/>
              <a:t>level_up</a:t>
            </a:r>
            <a:r>
              <a:rPr lang="en-US" sz="2000" dirty="0"/>
              <a:t> proc is called.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Else monster counter attacks as same way in a random number multiplied to its attack.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87557-7996-29FF-1FB2-728ECF0F0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701" y="1413401"/>
            <a:ext cx="7035574" cy="4501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262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541" y="676276"/>
            <a:ext cx="9577983" cy="590550"/>
          </a:xfrm>
        </p:spPr>
        <p:txBody>
          <a:bodyPr/>
          <a:lstStyle/>
          <a:p>
            <a:r>
              <a:rPr lang="en-US" sz="4400" dirty="0"/>
              <a:t>Code description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2E8257-A637-6F2D-231C-FAE08ECB82A0}"/>
              </a:ext>
            </a:extLst>
          </p:cNvPr>
          <p:cNvSpPr txBox="1"/>
          <p:nvPr/>
        </p:nvSpPr>
        <p:spPr>
          <a:xfrm>
            <a:off x="419099" y="3429000"/>
            <a:ext cx="9972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Line 73 to 80 is a simple proc written for complete quest option.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simply increments the experience and gold according to the 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called in the main game.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7E7B5-2221-AF74-9776-7A6E28F2F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85900"/>
            <a:ext cx="9505950" cy="1390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11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4AB44A-B47C-BC61-177D-8F6B3E5CA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343025"/>
            <a:ext cx="7305676" cy="5324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541" y="676276"/>
            <a:ext cx="9577983" cy="590550"/>
          </a:xfrm>
        </p:spPr>
        <p:txBody>
          <a:bodyPr/>
          <a:lstStyle/>
          <a:p>
            <a:r>
              <a:rPr lang="en-US" sz="4400" dirty="0"/>
              <a:t>Code description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2E8257-A637-6F2D-231C-FAE08ECB82A0}"/>
              </a:ext>
            </a:extLst>
          </p:cNvPr>
          <p:cNvSpPr txBox="1"/>
          <p:nvPr/>
        </p:nvSpPr>
        <p:spPr>
          <a:xfrm>
            <a:off x="238125" y="1343026"/>
            <a:ext cx="44515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is the main loop of the game.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From line 83 to 89, character information is printed.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Battle Monster is chosen line 93 to 96 defines the characteristics of monster.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Line 99 to 122 is for Quests, </a:t>
            </a:r>
            <a:r>
              <a:rPr lang="en-US" sz="2000" dirty="0" err="1"/>
              <a:t>everytime</a:t>
            </a:r>
            <a:r>
              <a:rPr lang="en-US" sz="2000" dirty="0"/>
              <a:t> a particular quest is selected , </a:t>
            </a:r>
            <a:r>
              <a:rPr lang="en-US" sz="2000" dirty="0" err="1"/>
              <a:t>complete_quest</a:t>
            </a:r>
            <a:r>
              <a:rPr lang="en-US" sz="2000" dirty="0"/>
              <a:t> proc is called with specific </a:t>
            </a:r>
            <a:r>
              <a:rPr lang="en-US" sz="2000" dirty="0" err="1"/>
              <a:t>quest_name</a:t>
            </a:r>
            <a:r>
              <a:rPr lang="en-US" sz="2000" dirty="0"/>
              <a:t>, </a:t>
            </a:r>
            <a:r>
              <a:rPr lang="en-US" sz="2000" dirty="0" err="1"/>
              <a:t>quest_reward_xp</a:t>
            </a:r>
            <a:r>
              <a:rPr lang="en-US" sz="2000" dirty="0"/>
              <a:t>, </a:t>
            </a:r>
            <a:r>
              <a:rPr lang="en-US" sz="2000" dirty="0" err="1"/>
              <a:t>quest_reward_gold</a:t>
            </a:r>
            <a:r>
              <a:rPr lang="en-US" sz="2000" dirty="0"/>
              <a:t> which is incremented as per the proc.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Only on the third option the while loop is exited as user wants to end the game.</a:t>
            </a:r>
          </a:p>
        </p:txBody>
      </p:sp>
    </p:spTree>
    <p:extLst>
      <p:ext uri="{BB962C8B-B14F-4D97-AF65-F5344CB8AC3E}">
        <p14:creationId xmlns:p14="http://schemas.microsoft.com/office/powerpoint/2010/main" val="158827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351693"/>
            <a:ext cx="5781675" cy="245365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FAF7F82-9E97-9F14-DA5B-291A5B7FA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3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351693"/>
            <a:ext cx="5781675" cy="2453652"/>
          </a:xfrm>
        </p:spPr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FAF7F82-9E97-9F14-DA5B-291A5B7FA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3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541" y="676276"/>
            <a:ext cx="9577983" cy="590550"/>
          </a:xfrm>
        </p:spPr>
        <p:txBody>
          <a:bodyPr/>
          <a:lstStyle/>
          <a:p>
            <a:r>
              <a:rPr lang="en-US" sz="4400" dirty="0"/>
              <a:t>FUTURE ENHANCEMENTS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C35D61-6740-EDD0-BD59-E956321A188D}"/>
              </a:ext>
            </a:extLst>
          </p:cNvPr>
          <p:cNvSpPr txBox="1"/>
          <p:nvPr/>
        </p:nvSpPr>
        <p:spPr>
          <a:xfrm>
            <a:off x="1028541" y="1581150"/>
            <a:ext cx="102014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Multiple Monster Types – Add a variety of monsters with different stats and 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Character Inventory – Implement an inventory systems to allow the character to collect and use items like health, potions, weapons and armor.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Leaderboards -  Add a leaderboard system to encourage competition.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Events – Introduce random events during the game such as finding hidden treasure and stumbling upon the traps.</a:t>
            </a:r>
          </a:p>
        </p:txBody>
      </p:sp>
    </p:spTree>
    <p:extLst>
      <p:ext uri="{BB962C8B-B14F-4D97-AF65-F5344CB8AC3E}">
        <p14:creationId xmlns:p14="http://schemas.microsoft.com/office/powerpoint/2010/main" val="259326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FAF7F82-9E97-9F14-DA5B-291A5B7FA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 sz="44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867150" cy="332422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Game 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Code description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Demo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351693"/>
            <a:ext cx="5781675" cy="2453652"/>
          </a:xfrm>
        </p:spPr>
        <p:txBody>
          <a:bodyPr/>
          <a:lstStyle/>
          <a:p>
            <a:r>
              <a:rPr lang="en-US" dirty="0"/>
              <a:t>GAME INTRODUCTION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FAF7F82-9E97-9F14-DA5B-291A5B7FA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5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541" y="676276"/>
            <a:ext cx="9577983" cy="590550"/>
          </a:xfrm>
        </p:spPr>
        <p:txBody>
          <a:bodyPr/>
          <a:lstStyle/>
          <a:p>
            <a:r>
              <a:rPr lang="en-US" sz="4400" dirty="0"/>
              <a:t>Game Introduction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2E8257-A637-6F2D-231C-FAE08ECB82A0}"/>
              </a:ext>
            </a:extLst>
          </p:cNvPr>
          <p:cNvSpPr txBox="1"/>
          <p:nvPr/>
        </p:nvSpPr>
        <p:spPr>
          <a:xfrm>
            <a:off x="1028620" y="1266826"/>
            <a:ext cx="1058028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player is stuck in a Jungle with a Dragon, which you have to defeat.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Following are the features incorporated in the game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Custom input from the Player for character’s name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Player starts from Level : 1 , the game has 5 levels in all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Player has 100 HP in the beginning , if HP reaches to 0 the player looses the game 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Player has 0 XP on 100 XP the level increases.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Player starts with Attack as 10 which can be further be increased after completing Quests.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Player starts with 0 Gold which can be further be increased after completing Quests.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BEE5AA1-1B7C-317B-FEF2-9851E274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857376"/>
            <a:ext cx="6000750" cy="1666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4306" y="676276"/>
            <a:ext cx="9577983" cy="590550"/>
          </a:xfrm>
        </p:spPr>
        <p:txBody>
          <a:bodyPr/>
          <a:lstStyle/>
          <a:p>
            <a:r>
              <a:rPr lang="en-US" sz="4400" dirty="0"/>
              <a:t>1. Battle Monster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2E8257-A637-6F2D-231C-FAE08ECB82A0}"/>
              </a:ext>
            </a:extLst>
          </p:cNvPr>
          <p:cNvSpPr txBox="1"/>
          <p:nvPr/>
        </p:nvSpPr>
        <p:spPr>
          <a:xfrm>
            <a:off x="460190" y="1472743"/>
            <a:ext cx="63327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player presses 1 to battle the Dragon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Next the player has 2 options either to Attack or Run.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player presses 1 for attack, the </a:t>
            </a:r>
            <a:r>
              <a:rPr lang="en-US" sz="2000" dirty="0" err="1"/>
              <a:t>Dargon</a:t>
            </a:r>
            <a:r>
              <a:rPr lang="en-US" sz="2000" dirty="0"/>
              <a:t> looses some HP and the player also looses HP due to counter-attack from dragon. (The loss in HP is a random number which is implemented in a function)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objective of the game is to save one’s HP and defeat the Dragon.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player might run momentarily to complete quests so as to earn more attack, HP and Gold.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Quests option is discussed in next slide.</a:t>
            </a:r>
          </a:p>
          <a:p>
            <a:pPr lvl="1"/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F0679-1A92-CEAA-4571-64010230E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787" y="151179"/>
            <a:ext cx="4448741" cy="65556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23FE086A-AE30-4565-9396-8C746AA3B156}"/>
              </a:ext>
            </a:extLst>
          </p:cNvPr>
          <p:cNvSpPr/>
          <p:nvPr/>
        </p:nvSpPr>
        <p:spPr>
          <a:xfrm>
            <a:off x="10591800" y="2143125"/>
            <a:ext cx="114300" cy="35242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97FED8A-7E66-0758-2D11-F059B3268DF5}"/>
              </a:ext>
            </a:extLst>
          </p:cNvPr>
          <p:cNvSpPr/>
          <p:nvPr/>
        </p:nvSpPr>
        <p:spPr>
          <a:xfrm>
            <a:off x="10591800" y="3252786"/>
            <a:ext cx="114300" cy="35242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68D9856-3E74-BA54-78B6-0FE68BBB7393}"/>
              </a:ext>
            </a:extLst>
          </p:cNvPr>
          <p:cNvSpPr/>
          <p:nvPr/>
        </p:nvSpPr>
        <p:spPr>
          <a:xfrm>
            <a:off x="10591800" y="4362447"/>
            <a:ext cx="114300" cy="35242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6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61870" y="676276"/>
            <a:ext cx="9577983" cy="590550"/>
          </a:xfrm>
        </p:spPr>
        <p:txBody>
          <a:bodyPr/>
          <a:lstStyle/>
          <a:p>
            <a:r>
              <a:rPr lang="en-US" sz="4400" dirty="0"/>
              <a:t>2. Complete 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2E8257-A637-6F2D-231C-FAE08ECB82A0}"/>
              </a:ext>
            </a:extLst>
          </p:cNvPr>
          <p:cNvSpPr txBox="1"/>
          <p:nvPr/>
        </p:nvSpPr>
        <p:spPr>
          <a:xfrm>
            <a:off x="370736" y="1442926"/>
            <a:ext cx="3763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Once you select complete quest option you have 3 quests to complete.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is Slay 3 Goblins to with 30 XP (which helps to move to next level) and 15 Gold.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 pressing 1 you can see increase in XP and Gold.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Similarly on pressing 2 player completes Defeat the Evil quest which helps in 60XP increase and 30 Gold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C02B09-A25C-A31F-9AC4-BA337A656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7" b="1598"/>
          <a:stretch/>
        </p:blipFill>
        <p:spPr>
          <a:xfrm>
            <a:off x="4258733" y="1665162"/>
            <a:ext cx="7887528" cy="4615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23FE086A-AE30-4565-9396-8C746AA3B156}"/>
              </a:ext>
            </a:extLst>
          </p:cNvPr>
          <p:cNvSpPr/>
          <p:nvPr/>
        </p:nvSpPr>
        <p:spPr>
          <a:xfrm>
            <a:off x="11582723" y="4143434"/>
            <a:ext cx="114300" cy="35242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1E70DB9-9741-5F7C-BD73-908E427E1518}"/>
              </a:ext>
            </a:extLst>
          </p:cNvPr>
          <p:cNvSpPr/>
          <p:nvPr/>
        </p:nvSpPr>
        <p:spPr>
          <a:xfrm>
            <a:off x="12029107" y="5881271"/>
            <a:ext cx="114300" cy="35242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5D640A0A-6491-2D48-BE46-23595AA4A921}"/>
              </a:ext>
            </a:extLst>
          </p:cNvPr>
          <p:cNvSpPr/>
          <p:nvPr/>
        </p:nvSpPr>
        <p:spPr>
          <a:xfrm>
            <a:off x="7225748" y="2862470"/>
            <a:ext cx="467139" cy="186855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3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366662-7003-F5D8-24AE-447A2B38A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511" y="1442926"/>
            <a:ext cx="7621653" cy="45276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61870" y="676276"/>
            <a:ext cx="9577983" cy="590550"/>
          </a:xfrm>
        </p:spPr>
        <p:txBody>
          <a:bodyPr/>
          <a:lstStyle/>
          <a:p>
            <a:r>
              <a:rPr lang="en-US" sz="4400" dirty="0"/>
              <a:t>2. Complete 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2E8257-A637-6F2D-231C-FAE08ECB82A0}"/>
              </a:ext>
            </a:extLst>
          </p:cNvPr>
          <p:cNvSpPr txBox="1"/>
          <p:nvPr/>
        </p:nvSpPr>
        <p:spPr>
          <a:xfrm>
            <a:off x="370736" y="1442926"/>
            <a:ext cx="37639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Similarly on selecting 3</a:t>
            </a:r>
            <a:r>
              <a:rPr lang="en-US" sz="2000" baseline="30000" dirty="0"/>
              <a:t>rd</a:t>
            </a:r>
            <a:r>
              <a:rPr lang="en-US" sz="2000" dirty="0"/>
              <a:t> option the player gets to complete Gather herbs in the Forest which increases 20 XP and 30 Gold.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 completing the quests , player can go back and attack the Dragon.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3FE086A-AE30-4565-9396-8C746AA3B156}"/>
              </a:ext>
            </a:extLst>
          </p:cNvPr>
          <p:cNvSpPr/>
          <p:nvPr/>
        </p:nvSpPr>
        <p:spPr>
          <a:xfrm>
            <a:off x="11882230" y="2970617"/>
            <a:ext cx="114300" cy="35242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1E70DB9-9741-5F7C-BD73-908E427E1518}"/>
              </a:ext>
            </a:extLst>
          </p:cNvPr>
          <p:cNvSpPr/>
          <p:nvPr/>
        </p:nvSpPr>
        <p:spPr>
          <a:xfrm>
            <a:off x="6794173" y="4817785"/>
            <a:ext cx="114300" cy="35242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5D640A0A-6491-2D48-BE46-23595AA4A921}"/>
              </a:ext>
            </a:extLst>
          </p:cNvPr>
          <p:cNvSpPr/>
          <p:nvPr/>
        </p:nvSpPr>
        <p:spPr>
          <a:xfrm>
            <a:off x="7257541" y="1540564"/>
            <a:ext cx="467139" cy="2027583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351693"/>
            <a:ext cx="5781675" cy="2453652"/>
          </a:xfrm>
        </p:spPr>
        <p:txBody>
          <a:bodyPr/>
          <a:lstStyle/>
          <a:p>
            <a:r>
              <a:rPr lang="en-US" dirty="0"/>
              <a:t>CODE DESCRIPTION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FAF7F82-9E97-9F14-DA5B-291A5B7FA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1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541" y="676276"/>
            <a:ext cx="9577983" cy="590550"/>
          </a:xfrm>
        </p:spPr>
        <p:txBody>
          <a:bodyPr/>
          <a:lstStyle/>
          <a:p>
            <a:r>
              <a:rPr lang="en-US" sz="4400" dirty="0"/>
              <a:t>Code description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2E8257-A637-6F2D-231C-FAE08ECB82A0}"/>
              </a:ext>
            </a:extLst>
          </p:cNvPr>
          <p:cNvSpPr txBox="1"/>
          <p:nvPr/>
        </p:nvSpPr>
        <p:spPr>
          <a:xfrm>
            <a:off x="619125" y="1958637"/>
            <a:ext cx="44100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Line 4 and 5 get the inputs from the user for the character’s name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Line 8-14 defines the properties of the player.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Line 17-25 in a procedure which will be used below, it defines the increase in characteristics of user once his/her level increases.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96770-0F76-17B2-7195-73F542417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68"/>
          <a:stretch/>
        </p:blipFill>
        <p:spPr>
          <a:xfrm>
            <a:off x="5219700" y="1614816"/>
            <a:ext cx="6353175" cy="5032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09002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6A8F61-3FE0-4499-9D74-D8DA5DD8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05327A-3F11-4B74-87F2-F91762B92A4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CBB7AC-E012-4960-B083-33C7C7C0C8C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{6A449E3D-2DAA-4DC6-AE2D-C357EF00A68E}tf67328976_win32</Template>
  <TotalTime>0</TotalTime>
  <Words>718</Words>
  <Application>Microsoft Office PowerPoint</Application>
  <PresentationFormat>Widescreen</PresentationFormat>
  <Paragraphs>75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Tenorite</vt:lpstr>
      <vt:lpstr>Wingdings</vt:lpstr>
      <vt:lpstr>Custom</vt:lpstr>
      <vt:lpstr>TCL Project  Fight the dragon</vt:lpstr>
      <vt:lpstr>AGENDA</vt:lpstr>
      <vt:lpstr>GAME INTRODUCTION</vt:lpstr>
      <vt:lpstr>Game Introduction</vt:lpstr>
      <vt:lpstr>1. Battle Monster</vt:lpstr>
      <vt:lpstr>2. Complete Quest</vt:lpstr>
      <vt:lpstr>2. Complete Quest</vt:lpstr>
      <vt:lpstr>CODE DESCRIPTION</vt:lpstr>
      <vt:lpstr>Code description</vt:lpstr>
      <vt:lpstr>Code description</vt:lpstr>
      <vt:lpstr>Code description</vt:lpstr>
      <vt:lpstr>Code description</vt:lpstr>
      <vt:lpstr>DEMO</vt:lpstr>
      <vt:lpstr>FUTURE ENHANCEMENTS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TCL Project  Fight the dragon</dc:title>
  <dc:creator>Arjun Narula</dc:creator>
  <cp:lastModifiedBy>Arjun Narula</cp:lastModifiedBy>
  <cp:revision>3</cp:revision>
  <dcterms:created xsi:type="dcterms:W3CDTF">2023-09-21T11:23:54Z</dcterms:created>
  <dcterms:modified xsi:type="dcterms:W3CDTF">2023-09-22T06:47:57Z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