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8" r:id="rId3"/>
    <p:sldId id="257" r:id="rId4"/>
    <p:sldId id="259" r:id="rId5"/>
    <p:sldId id="260" r:id="rId6"/>
    <p:sldId id="265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1002FFF5-0B31-4519-B34A-0DC2FDE4B4A5}" type="datetimeFigureOut">
              <a:rPr lang="en-CA" smtClean="0"/>
              <a:t>2018-02-12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CB9F7E3E-F572-41A9-8693-FD422F0CC21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415195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2FFF5-0B31-4519-B34A-0DC2FDE4B4A5}" type="datetimeFigureOut">
              <a:rPr lang="en-CA" smtClean="0"/>
              <a:t>2018-02-12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F7E3E-F572-41A9-8693-FD422F0CC21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15055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2FFF5-0B31-4519-B34A-0DC2FDE4B4A5}" type="datetimeFigureOut">
              <a:rPr lang="en-CA" smtClean="0"/>
              <a:t>2018-02-12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F7E3E-F572-41A9-8693-FD422F0CC21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126357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2FFF5-0B31-4519-B34A-0DC2FDE4B4A5}" type="datetimeFigureOut">
              <a:rPr lang="en-CA" smtClean="0"/>
              <a:t>2018-02-12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F7E3E-F572-41A9-8693-FD422F0CC21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822086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2FFF5-0B31-4519-B34A-0DC2FDE4B4A5}" type="datetimeFigureOut">
              <a:rPr lang="en-CA" smtClean="0"/>
              <a:t>2018-02-12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F7E3E-F572-41A9-8693-FD422F0CC21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296596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2FFF5-0B31-4519-B34A-0DC2FDE4B4A5}" type="datetimeFigureOut">
              <a:rPr lang="en-CA" smtClean="0"/>
              <a:t>2018-02-12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F7E3E-F572-41A9-8693-FD422F0CC21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739688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2FFF5-0B31-4519-B34A-0DC2FDE4B4A5}" type="datetimeFigureOut">
              <a:rPr lang="en-CA" smtClean="0"/>
              <a:t>2018-02-12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F7E3E-F572-41A9-8693-FD422F0CC21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134587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2FFF5-0B31-4519-B34A-0DC2FDE4B4A5}" type="datetimeFigureOut">
              <a:rPr lang="en-CA" smtClean="0"/>
              <a:t>2018-02-12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F7E3E-F572-41A9-8693-FD422F0CC21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057077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2FFF5-0B31-4519-B34A-0DC2FDE4B4A5}" type="datetimeFigureOut">
              <a:rPr lang="en-CA" smtClean="0"/>
              <a:t>2018-02-12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F7E3E-F572-41A9-8693-FD422F0CC21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41979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2FFF5-0B31-4519-B34A-0DC2FDE4B4A5}" type="datetimeFigureOut">
              <a:rPr lang="en-CA" smtClean="0"/>
              <a:t>2018-02-12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F7E3E-F572-41A9-8693-FD422F0CC21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19364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2FFF5-0B31-4519-B34A-0DC2FDE4B4A5}" type="datetimeFigureOut">
              <a:rPr lang="en-CA" smtClean="0"/>
              <a:t>2018-02-12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F7E3E-F572-41A9-8693-FD422F0CC21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88677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2FFF5-0B31-4519-B34A-0DC2FDE4B4A5}" type="datetimeFigureOut">
              <a:rPr lang="en-CA" smtClean="0"/>
              <a:t>2018-02-12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F7E3E-F572-41A9-8693-FD422F0CC21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14967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2FFF5-0B31-4519-B34A-0DC2FDE4B4A5}" type="datetimeFigureOut">
              <a:rPr lang="en-CA" smtClean="0"/>
              <a:t>2018-02-12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F7E3E-F572-41A9-8693-FD422F0CC21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39342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2FFF5-0B31-4519-B34A-0DC2FDE4B4A5}" type="datetimeFigureOut">
              <a:rPr lang="en-CA" smtClean="0"/>
              <a:t>2018-02-12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F7E3E-F572-41A9-8693-FD422F0CC21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05431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2FFF5-0B31-4519-B34A-0DC2FDE4B4A5}" type="datetimeFigureOut">
              <a:rPr lang="en-CA" smtClean="0"/>
              <a:t>2018-02-12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F7E3E-F572-41A9-8693-FD422F0CC21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63942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2FFF5-0B31-4519-B34A-0DC2FDE4B4A5}" type="datetimeFigureOut">
              <a:rPr lang="en-CA" smtClean="0"/>
              <a:t>2018-02-12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F7E3E-F572-41A9-8693-FD422F0CC21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5321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2FFF5-0B31-4519-B34A-0DC2FDE4B4A5}" type="datetimeFigureOut">
              <a:rPr lang="en-CA" smtClean="0"/>
              <a:t>2018-02-12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F7E3E-F572-41A9-8693-FD422F0CC21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37913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002FFF5-0B31-4519-B34A-0DC2FDE4B4A5}" type="datetimeFigureOut">
              <a:rPr lang="en-CA" smtClean="0"/>
              <a:t>2018-02-12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B9F7E3E-F572-41A9-8693-FD422F0CC21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675126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AF880-0C60-4A77-9108-AC80032F82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86252" y="1964267"/>
            <a:ext cx="9073873" cy="2421464"/>
          </a:xfrm>
        </p:spPr>
        <p:txBody>
          <a:bodyPr>
            <a:normAutofit/>
          </a:bodyPr>
          <a:lstStyle/>
          <a:p>
            <a:r>
              <a:rPr lang="en-US" sz="5400" dirty="0"/>
              <a:t>React + Node Workshop</a:t>
            </a:r>
            <a:endParaRPr lang="en-CA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ACCF0F-0585-4E5B-A21F-B80E3B2DDC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26276" y="4385732"/>
            <a:ext cx="7333849" cy="1405467"/>
          </a:xfrm>
        </p:spPr>
        <p:txBody>
          <a:bodyPr/>
          <a:lstStyle/>
          <a:p>
            <a:r>
              <a:rPr lang="en-US" dirty="0"/>
              <a:t>By: </a:t>
            </a:r>
            <a:r>
              <a:rPr lang="en-US" dirty="0" err="1"/>
              <a:t>Aayush</a:t>
            </a:r>
            <a:r>
              <a:rPr lang="en-US" dirty="0"/>
              <a:t> Bahendwar, </a:t>
            </a:r>
            <a:r>
              <a:rPr lang="en-US" dirty="0" err="1"/>
              <a:t>arjun</a:t>
            </a:r>
            <a:r>
              <a:rPr lang="en-US" dirty="0"/>
              <a:t> </a:t>
            </a:r>
            <a:r>
              <a:rPr lang="en-US" dirty="0" err="1"/>
              <a:t>sharma</a:t>
            </a:r>
            <a:r>
              <a:rPr lang="en-US" dirty="0"/>
              <a:t> &amp; </a:t>
            </a:r>
            <a:r>
              <a:rPr lang="en-US" dirty="0" err="1"/>
              <a:t>janarthanan</a:t>
            </a:r>
            <a:r>
              <a:rPr lang="en-US" dirty="0"/>
              <a:t> </a:t>
            </a:r>
            <a:r>
              <a:rPr lang="en-US" dirty="0" err="1"/>
              <a:t>manoharan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29789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25EF3-59A2-479F-AAEF-361E3D86B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Introduction: Node + EXPRESS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0BEDB-544D-4EBF-B628-AA70A5E542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345267"/>
            <a:ext cx="10131425" cy="3649133"/>
          </a:xfrm>
        </p:spPr>
        <p:txBody>
          <a:bodyPr>
            <a:normAutofit/>
          </a:bodyPr>
          <a:lstStyle/>
          <a:p>
            <a:r>
              <a:rPr lang="en-US" dirty="0"/>
              <a:t>Node.js is an open source JavaScript run time environment that enables JavaScript to be used for server-side scripting</a:t>
            </a:r>
          </a:p>
          <a:p>
            <a:r>
              <a:rPr lang="en-US" dirty="0"/>
              <a:t>It is used </a:t>
            </a:r>
            <a:r>
              <a:rPr lang="en-CA" dirty="0"/>
              <a:t>to produce dynamic web page content </a:t>
            </a:r>
            <a:r>
              <a:rPr lang="en-CA" i="1" dirty="0"/>
              <a:t>before</a:t>
            </a:r>
            <a:r>
              <a:rPr lang="en-CA" dirty="0"/>
              <a:t> the page is sent to the user's web browser</a:t>
            </a:r>
          </a:p>
          <a:p>
            <a:r>
              <a:rPr lang="en-US" dirty="0"/>
              <a:t>Express.js is a middleware framework Node.js which serves static content as well as provides handling responses and requests</a:t>
            </a:r>
          </a:p>
          <a:p>
            <a:r>
              <a:rPr lang="en-US" dirty="0"/>
              <a:t>It also </a:t>
            </a:r>
            <a:r>
              <a:rPr lang="en-CA" dirty="0"/>
              <a:t>helps with organizing an application's routing and also with accessing databases such as MongoDB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71322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25EF3-59A2-479F-AAEF-361E3D86B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Introduction: React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0BEDB-544D-4EBF-B628-AA70A5E542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577072"/>
            <a:ext cx="10131425" cy="3649133"/>
          </a:xfrm>
        </p:spPr>
        <p:txBody>
          <a:bodyPr>
            <a:normAutofit/>
          </a:bodyPr>
          <a:lstStyle/>
          <a:p>
            <a:r>
              <a:rPr lang="en-US" dirty="0"/>
              <a:t>React is a front-end JavaScript library maintained by Facebook, Instagram and a community of developers and companies used for building user interfaces</a:t>
            </a:r>
          </a:p>
          <a:p>
            <a:r>
              <a:rPr lang="en-US" dirty="0"/>
              <a:t>It allows developers to create web apps which use data that may change over time without reloading the page</a:t>
            </a:r>
          </a:p>
          <a:p>
            <a:r>
              <a:rPr lang="en-US" dirty="0"/>
              <a:t>React is component based. Components let you split your UI into independent, isolated and reusable pieces. </a:t>
            </a:r>
          </a:p>
          <a:p>
            <a:r>
              <a:rPr lang="en-US" dirty="0"/>
              <a:t>Components are similar to JavaScript functions; they accept inputs (called “props”) and return React elements that are displayed on the screen through render() method</a:t>
            </a:r>
          </a:p>
          <a:p>
            <a:r>
              <a:rPr lang="en-US" dirty="0"/>
              <a:t>Each react component maintains its internal state in </a:t>
            </a:r>
            <a:r>
              <a:rPr lang="en-US" dirty="0" err="1"/>
              <a:t>this.state</a:t>
            </a:r>
            <a:r>
              <a:rPr lang="en-US" dirty="0"/>
              <a:t>, and whenever the component state data changes the rendered markup will be update by re-invoking render()</a:t>
            </a:r>
          </a:p>
          <a:p>
            <a:endParaRPr lang="en-US" dirty="0"/>
          </a:p>
          <a:p>
            <a:endParaRPr lang="en-US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47322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79F78-C1B7-44DC-9636-957BC8615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DEMO</a:t>
            </a:r>
            <a:endParaRPr lang="en-CA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F1BAFE2-0A35-488F-982C-1E8D0088AE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3649133"/>
          </a:xfrm>
        </p:spPr>
        <p:txBody>
          <a:bodyPr/>
          <a:lstStyle/>
          <a:p>
            <a:r>
              <a:rPr lang="en-US" dirty="0"/>
              <a:t>File structure</a:t>
            </a:r>
          </a:p>
          <a:p>
            <a:r>
              <a:rPr lang="en-US" dirty="0"/>
              <a:t>Package </a:t>
            </a:r>
            <a:r>
              <a:rPr lang="en-US" dirty="0" err="1"/>
              <a:t>json</a:t>
            </a:r>
            <a:endParaRPr lang="en-US" dirty="0"/>
          </a:p>
          <a:p>
            <a:r>
              <a:rPr lang="en-US" dirty="0"/>
              <a:t>Backend server file</a:t>
            </a:r>
          </a:p>
          <a:p>
            <a:r>
              <a:rPr lang="en-US" dirty="0"/>
              <a:t>Front end routing</a:t>
            </a:r>
          </a:p>
          <a:p>
            <a:r>
              <a:rPr lang="en-US" dirty="0"/>
              <a:t>CSS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24263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B1354-7F07-4365-B4A7-1835C77AD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 – General react app creation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C57D9C-366D-4DD7-8913-BD3AA3EF04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 Node </a:t>
            </a:r>
            <a:r>
              <a:rPr lang="en-US" dirty="0" err="1"/>
              <a:t>js</a:t>
            </a:r>
            <a:endParaRPr lang="en-US" dirty="0"/>
          </a:p>
          <a:p>
            <a:r>
              <a:rPr lang="en-US" dirty="0"/>
              <a:t>Install React by running: </a:t>
            </a:r>
            <a:r>
              <a:rPr lang="en-US" b="1" dirty="0" err="1"/>
              <a:t>npm</a:t>
            </a:r>
            <a:r>
              <a:rPr lang="en-US" b="1" dirty="0"/>
              <a:t> install -g create-react-app</a:t>
            </a:r>
          </a:p>
          <a:p>
            <a:r>
              <a:rPr lang="en-CA" dirty="0"/>
              <a:t>Create a basic react project with the files structure: </a:t>
            </a:r>
            <a:r>
              <a:rPr lang="en-CA" b="1" dirty="0"/>
              <a:t>create-react-app chat-app</a:t>
            </a:r>
          </a:p>
          <a:p>
            <a:r>
              <a:rPr lang="en-CA" dirty="0"/>
              <a:t>Establish routing: </a:t>
            </a:r>
            <a:r>
              <a:rPr lang="en-CA" b="1" dirty="0" err="1"/>
              <a:t>npm</a:t>
            </a:r>
            <a:r>
              <a:rPr lang="en-CA" b="1" dirty="0"/>
              <a:t> install --save react-router-</a:t>
            </a:r>
            <a:r>
              <a:rPr lang="en-CA" b="1" dirty="0" err="1"/>
              <a:t>dom</a:t>
            </a:r>
            <a:endParaRPr lang="en-CA" b="1" dirty="0"/>
          </a:p>
          <a:p>
            <a:r>
              <a:rPr lang="en-US" dirty="0"/>
              <a:t>Update </a:t>
            </a:r>
            <a:r>
              <a:rPr lang="en-US" dirty="0" err="1"/>
              <a:t>package.json</a:t>
            </a:r>
            <a:r>
              <a:rPr lang="en-US" dirty="0"/>
              <a:t> with dependencies, four our application we need: </a:t>
            </a:r>
            <a:r>
              <a:rPr lang="en-US" b="1" dirty="0"/>
              <a:t>"socket.io": "^2.0.4“</a:t>
            </a:r>
          </a:p>
          <a:p>
            <a:r>
              <a:rPr lang="en-US" dirty="0"/>
              <a:t>Download the dependencies using: </a:t>
            </a:r>
            <a:r>
              <a:rPr lang="en-US" b="1" dirty="0" err="1"/>
              <a:t>npm</a:t>
            </a:r>
            <a:r>
              <a:rPr lang="en-US" b="1" dirty="0"/>
              <a:t> install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43628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B343D-B61E-4CE4-B47B-D89FD768F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Hands-on tutorial – Chat app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AFC6BF-B2A3-412D-A369-16DAC6655F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929003"/>
            <a:ext cx="10131425" cy="3649133"/>
          </a:xfrm>
        </p:spPr>
        <p:txBody>
          <a:bodyPr/>
          <a:lstStyle/>
          <a:p>
            <a:r>
              <a:rPr lang="en-US" dirty="0"/>
              <a:t>The application will be running on Node </a:t>
            </a:r>
            <a:r>
              <a:rPr lang="en-US" dirty="0" err="1"/>
              <a:t>js</a:t>
            </a:r>
            <a:r>
              <a:rPr lang="en-US" dirty="0"/>
              <a:t>, and it will allow multiple users to chat</a:t>
            </a:r>
          </a:p>
          <a:p>
            <a:r>
              <a:rPr lang="en-US" dirty="0"/>
              <a:t>The user will access the application in their browser</a:t>
            </a:r>
          </a:p>
          <a:p>
            <a:r>
              <a:rPr lang="en-US" dirty="0"/>
              <a:t>To join the chat room, the user must first enter their name</a:t>
            </a:r>
          </a:p>
          <a:p>
            <a:r>
              <a:rPr lang="en-US" dirty="0"/>
              <a:t>Then the user will be redirected to the chat room, where they can begin sending messages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330700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B4654-CF59-4AD4-87F2-FD7A16AC2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r>
              <a:rPr lang="en-US" dirty="0"/>
              <a:t> link</a:t>
            </a:r>
            <a:endParaRPr lang="en-CA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7376037-A08E-428D-B9D1-5F18C684BC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53323039"/>
              </p:ext>
            </p:extLst>
          </p:nvPr>
        </p:nvGraphicFramePr>
        <p:xfrm>
          <a:off x="685800" y="3859689"/>
          <a:ext cx="10131425" cy="518160"/>
        </p:xfrm>
        <a:graphic>
          <a:graphicData uri="http://schemas.openxmlformats.org/drawingml/2006/table">
            <a:tbl>
              <a:tblPr/>
              <a:tblGrid>
                <a:gridCol w="10131425">
                  <a:extLst>
                    <a:ext uri="{9D8B030D-6E8A-4147-A177-3AD203B41FA5}">
                      <a16:colId xmlns:a16="http://schemas.microsoft.com/office/drawing/2014/main" val="274881958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CA" sz="2800" b="1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https://github.com/Arjun-Sharma1/IBMReactWorkshop</a:t>
                      </a:r>
                      <a:endParaRPr lang="en-CA" sz="36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25286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04986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713A0-B291-41D6-852E-038E40540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Bonus Features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D9D66F-91E3-474B-9BF6-8D047E6B15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 should be able to go back to the landing page, and choose a new name</a:t>
            </a:r>
          </a:p>
          <a:p>
            <a:r>
              <a:rPr lang="en-US" dirty="0"/>
              <a:t>Users should not be able to continuously spam the chat (Hint: Timeouts and </a:t>
            </a:r>
            <a:r>
              <a:rPr lang="en-US" dirty="0" err="1"/>
              <a:t>dom</a:t>
            </a:r>
            <a:r>
              <a:rPr lang="en-US" dirty="0"/>
              <a:t> disable)</a:t>
            </a: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687162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61DDDE80-2DFA-4F2A-B66F-72059846BD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1280</TotalTime>
  <Words>407</Words>
  <Application>Microsoft Office PowerPoint</Application>
  <PresentationFormat>Widescreen</PresentationFormat>
  <Paragraphs>39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Celestial</vt:lpstr>
      <vt:lpstr>React + Node Workshop</vt:lpstr>
      <vt:lpstr>Introduction: Node + EXPRESS</vt:lpstr>
      <vt:lpstr>Introduction: React</vt:lpstr>
      <vt:lpstr>APPLICATION DEMO</vt:lpstr>
      <vt:lpstr>SETUP – General react app creation</vt:lpstr>
      <vt:lpstr>Hands-on tutorial – Chat app</vt:lpstr>
      <vt:lpstr>Github link</vt:lpstr>
      <vt:lpstr>Bonus Features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 + Node Workshop</dc:title>
  <dc:creator>AAYUSH Bahendwar</dc:creator>
  <cp:lastModifiedBy>AAYUSH Bahendwar</cp:lastModifiedBy>
  <cp:revision>24</cp:revision>
  <dcterms:created xsi:type="dcterms:W3CDTF">2018-01-29T21:31:44Z</dcterms:created>
  <dcterms:modified xsi:type="dcterms:W3CDTF">2018-02-12T18:22:08Z</dcterms:modified>
</cp:coreProperties>
</file>