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6" r:id="rId9"/>
    <p:sldId id="267" r:id="rId10"/>
    <p:sldId id="268" r:id="rId11"/>
    <p:sldId id="262" r:id="rId12"/>
    <p:sldId id="269" r:id="rId13"/>
    <p:sldId id="263" r:id="rId14"/>
    <p:sldId id="261" r:id="rId15"/>
  </p:sldIdLst>
  <p:sldSz cx="12192000" cy="6858000"/>
  <p:notesSz cx="6858000" cy="9144000"/>
  <p:defaultTextStyle>
    <a:defPPr>
      <a:defRPr lang="en-N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7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1/18/23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572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46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29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7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24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8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3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264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2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2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44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1/18/23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000" spc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0094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5400" kern="1200" spc="1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 spc="8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 spc="8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 spc="8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 spc="8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 spc="8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koolsheet.com/advantages-and-disadvantages-of-school-management-system/" TargetMode="External"/><Relationship Id="rId2" Type="http://schemas.openxmlformats.org/officeDocument/2006/relationships/hyperlink" Target="https://www.manaarah.com/student-management-syste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Low Angle View Of Clouds In Sky">
            <a:extLst>
              <a:ext uri="{FF2B5EF4-FFF2-40B4-BE49-F238E27FC236}">
                <a16:creationId xmlns:a16="http://schemas.microsoft.com/office/drawing/2014/main" id="{00BB632B-D572-1A86-2353-3047132EFF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704" r="-1" b="10004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CA7EE9-8EEC-4F05-9402-05BD81E54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303" y="2484641"/>
            <a:ext cx="9895071" cy="2387600"/>
          </a:xfrm>
        </p:spPr>
        <p:txBody>
          <a:bodyPr>
            <a:normAutofit/>
          </a:bodyPr>
          <a:lstStyle/>
          <a:p>
            <a:r>
              <a:rPr lang="en-NP" dirty="0">
                <a:solidFill>
                  <a:srgbClr val="FFFFFF"/>
                </a:solidFill>
              </a:rPr>
              <a:t>STUDENT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23878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DE8FD-1517-673C-D7C5-3A24FAF36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SCREENSHOT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83A542DB-B23F-7A99-95A7-0629E46BE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7239" y="1825625"/>
            <a:ext cx="1065910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7C9F92-B322-90E2-4422-363A1418D7A0}"/>
              </a:ext>
            </a:extLst>
          </p:cNvPr>
          <p:cNvSpPr txBox="1"/>
          <p:nvPr/>
        </p:nvSpPr>
        <p:spPr>
          <a:xfrm>
            <a:off x="3465095" y="6391943"/>
            <a:ext cx="3833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NP" dirty="0"/>
              <a:t>ig:- student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4150477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5EFC-3475-C2E4-4C41-644767288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04EFE-B881-253C-F05D-CD3044FED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Font typeface="+mj-lt"/>
              <a:buAutoNum type="arabicParenR"/>
            </a:pP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It stores the data of the student for the long period of time.</a:t>
            </a:r>
            <a:endParaRPr lang="en-NP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arenR"/>
            </a:pP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It is secure the data without getting a problem.</a:t>
            </a:r>
            <a:endParaRPr lang="en-NP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arenR"/>
            </a:pP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They can add many student data at store at the database.</a:t>
            </a:r>
            <a:endParaRPr lang="en-NP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arenR"/>
            </a:pP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It is secure private </a:t>
            </a:r>
            <a:r>
              <a:rPr lang="en-US" sz="18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data of 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the student.</a:t>
            </a:r>
            <a:endParaRPr lang="en-NP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arenR"/>
            </a:pP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It is easy to use and understand.</a:t>
            </a:r>
          </a:p>
          <a:p>
            <a:pPr marL="342900" lvl="0" indent="-342900">
              <a:buFont typeface="+mj-lt"/>
              <a:buAutoNum type="arabicParenR"/>
            </a:pPr>
            <a:r>
              <a:rPr lang="en-US" sz="180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Better efficiency.</a:t>
            </a:r>
            <a:endParaRPr lang="en-NP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2254461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32228-C39E-D3A9-BA15-1E0EA9B49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DISADVANTAGE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1A5F6-E579-16C7-3D94-93D4B5474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Font typeface="+mj-lt"/>
              <a:buAutoNum type="arabicParenR"/>
            </a:pP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If the database is lost, then system will be not giving the output.</a:t>
            </a:r>
            <a:endParaRPr lang="en-NP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arenR"/>
            </a:pP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Office staff will take a lot of time to add student because </a:t>
            </a:r>
            <a:r>
              <a:rPr lang="en-US" sz="18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they have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to add one by one.</a:t>
            </a:r>
          </a:p>
          <a:p>
            <a:pPr marL="342900" lvl="0" indent="-342900">
              <a:buFont typeface="+mj-lt"/>
              <a:buAutoNum type="arabicParenR"/>
            </a:pP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To main the school management system will be cost </a:t>
            </a:r>
            <a:r>
              <a:rPr lang="en-US" sz="18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more for the school.</a:t>
            </a:r>
            <a:endParaRPr lang="en-US" sz="1800" dirty="0">
              <a:effectLst/>
              <a:latin typeface="Times New Roman" panose="02020603050405020304" pitchFamily="18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166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2B4FF-AA4E-6D48-CEC0-13DD08909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E298D-DD5A-C331-CA92-BF07043D5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P" dirty="0"/>
              <a:t>This project is fully based on the students.</a:t>
            </a:r>
          </a:p>
          <a:p>
            <a:r>
              <a:rPr lang="en-NP" dirty="0"/>
              <a:t>This project is collect the data of students and store into the database.</a:t>
            </a:r>
          </a:p>
          <a:p>
            <a:r>
              <a:rPr lang="en-NP" dirty="0"/>
              <a:t>This is reduced the time consuming for the school because it give all the data to the school about the students.</a:t>
            </a:r>
          </a:p>
          <a:p>
            <a:r>
              <a:rPr lang="en-US" dirty="0"/>
              <a:t>I</a:t>
            </a:r>
            <a:r>
              <a:rPr lang="en-NP" dirty="0"/>
              <a:t>t has some drawbacks of the system because it is connected to the databas. so, if the database is delete then the whole system will not run into the system.</a:t>
            </a:r>
          </a:p>
          <a:p>
            <a:pPr marL="0" indent="0">
              <a:buNone/>
            </a:pPr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3959970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44920-4969-2570-A5C7-8A60D5503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97FF8-7309-C781-D51A-7EE471D29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https://www.manaarah.com/student-management-system/</a:t>
            </a:r>
            <a:endParaRPr lang="en-US" dirty="0"/>
          </a:p>
          <a:p>
            <a:r>
              <a:rPr lang="en-US" dirty="0">
                <a:hlinkClick r:id="rId3"/>
              </a:rPr>
              <a:t>https://skoolsheet.com/advantages-and-disadvantages-of-school-management-system/</a:t>
            </a:r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3847908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AF1D2-5441-C234-631A-5776AAFD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D1454-5B5B-7215-3733-2E1CFDF92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P" dirty="0"/>
              <a:t>INTRODUCTION</a:t>
            </a:r>
          </a:p>
          <a:p>
            <a:r>
              <a:rPr lang="en-NP" dirty="0"/>
              <a:t>OBJECTIVES</a:t>
            </a:r>
          </a:p>
          <a:p>
            <a:r>
              <a:rPr lang="en-NP" dirty="0"/>
              <a:t>ER DIAGRAM</a:t>
            </a:r>
          </a:p>
          <a:p>
            <a:r>
              <a:rPr lang="en-NP" dirty="0"/>
              <a:t>SCREENSHOT</a:t>
            </a:r>
          </a:p>
          <a:p>
            <a:r>
              <a:rPr lang="en-NP" dirty="0"/>
              <a:t>ADVANTAGE</a:t>
            </a:r>
          </a:p>
          <a:p>
            <a:r>
              <a:rPr lang="en-NP" dirty="0"/>
              <a:t>DISADVNTAGE</a:t>
            </a:r>
          </a:p>
          <a:p>
            <a:r>
              <a:rPr lang="en-NP" dirty="0"/>
              <a:t>CONCLUSION</a:t>
            </a:r>
          </a:p>
          <a:p>
            <a:r>
              <a:rPr lang="en-NP" dirty="0"/>
              <a:t>REFRENCES</a:t>
            </a:r>
          </a:p>
          <a:p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317163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E49CF-660E-FDB3-496F-81B651BD6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BEFC4-E88B-EEC4-6DE5-F572285B9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1484D"/>
                </a:solidFill>
                <a:effectLst/>
                <a:latin typeface="Rubik"/>
              </a:rPr>
              <a:t>Student Management System (SMS) is a solution tool that is designed to track, maintain and manage all the data generated by a School, including the grades of a student, their attendance, their interpersonal activities records, etc.</a:t>
            </a:r>
          </a:p>
          <a:p>
            <a:r>
              <a:rPr lang="en-US" dirty="0">
                <a:solidFill>
                  <a:srgbClr val="41484D"/>
                </a:solidFill>
                <a:latin typeface="Rubik"/>
              </a:rPr>
              <a:t>Student management system is provided the detail of student, teacher, course, etc. which is related to the student.</a:t>
            </a:r>
          </a:p>
          <a:p>
            <a:r>
              <a:rPr lang="en-US" dirty="0">
                <a:solidFill>
                  <a:srgbClr val="41484D"/>
                </a:solidFill>
                <a:latin typeface="Rubik"/>
              </a:rPr>
              <a:t>It is also stored the data into the database which is important for the school because if physical data will be lost then the school will be get data from database.</a:t>
            </a:r>
          </a:p>
          <a:p>
            <a:r>
              <a:rPr lang="en-US" dirty="0">
                <a:solidFill>
                  <a:srgbClr val="41484D"/>
                </a:solidFill>
                <a:latin typeface="Rubik"/>
              </a:rPr>
              <a:t>Student management system is used to stored the detail of the student at once without getting error through the system.</a:t>
            </a:r>
          </a:p>
          <a:p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926667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656AA-7878-7397-E065-3B3EF23E0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CD93C-B5D6-6D3E-D144-F61EEFDEC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P" dirty="0"/>
              <a:t>To store the data of the new student.</a:t>
            </a:r>
          </a:p>
          <a:p>
            <a:r>
              <a:rPr lang="en-NP" dirty="0"/>
              <a:t>To update the data of the passed student.</a:t>
            </a:r>
          </a:p>
          <a:p>
            <a:r>
              <a:rPr lang="en-US" dirty="0"/>
              <a:t>R</a:t>
            </a:r>
            <a:r>
              <a:rPr lang="en-NP" dirty="0"/>
              <a:t>educe the workload of school.</a:t>
            </a:r>
          </a:p>
          <a:p>
            <a:r>
              <a:rPr lang="en-US" dirty="0"/>
              <a:t>T</a:t>
            </a:r>
            <a:r>
              <a:rPr lang="en-NP" dirty="0"/>
              <a:t>o get information of student faster .</a:t>
            </a:r>
          </a:p>
          <a:p>
            <a:r>
              <a:rPr lang="en-US" dirty="0"/>
              <a:t>T</a:t>
            </a:r>
            <a:r>
              <a:rPr lang="en-NP" dirty="0"/>
              <a:t>o make privacy and security for the open access environment.</a:t>
            </a:r>
          </a:p>
          <a:p>
            <a:r>
              <a:rPr lang="en-US" dirty="0"/>
              <a:t>T</a:t>
            </a:r>
            <a:r>
              <a:rPr lang="en-NP" dirty="0"/>
              <a:t>o get all the detail of the student through the database.</a:t>
            </a:r>
          </a:p>
        </p:txBody>
      </p:sp>
    </p:spTree>
    <p:extLst>
      <p:ext uri="{BB962C8B-B14F-4D97-AF65-F5344CB8AC3E}">
        <p14:creationId xmlns:p14="http://schemas.microsoft.com/office/powerpoint/2010/main" val="1485749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D0EA7-24F6-AD67-71AB-D104F59E4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ER-DIAGRAM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3B5688-1A75-7D3F-4254-A5479988FF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777240" y="1588167"/>
            <a:ext cx="10893392" cy="4904707"/>
          </a:xfrm>
        </p:spPr>
      </p:pic>
    </p:spTree>
    <p:extLst>
      <p:ext uri="{BB962C8B-B14F-4D97-AF65-F5344CB8AC3E}">
        <p14:creationId xmlns:p14="http://schemas.microsoft.com/office/powerpoint/2010/main" val="2864047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C81FB-3EFA-D004-83A3-DB40E1FCD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SCREENSHOT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CBB6E5E-86F3-6844-ABD7-6E8AE125B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5454" y="1690687"/>
            <a:ext cx="10479305" cy="436119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8632BF-5FB0-C59C-D1D5-AF6FE8E53FB4}"/>
              </a:ext>
            </a:extLst>
          </p:cNvPr>
          <p:cNvSpPr txBox="1"/>
          <p:nvPr/>
        </p:nvSpPr>
        <p:spPr>
          <a:xfrm>
            <a:off x="3537284" y="6472989"/>
            <a:ext cx="1988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dirty="0"/>
              <a:t>FIG:- StudentMS</a:t>
            </a:r>
          </a:p>
          <a:p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1320659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21A33-0321-0C23-4C64-F4BA00BF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SCREENSHOT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25B4FE41-15D9-AF85-7509-D3F67C95E9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2368" y="1825625"/>
            <a:ext cx="10058400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FF874A-78CE-7F14-6E74-2DC8728B82AC}"/>
              </a:ext>
            </a:extLst>
          </p:cNvPr>
          <p:cNvSpPr txBox="1"/>
          <p:nvPr/>
        </p:nvSpPr>
        <p:spPr>
          <a:xfrm>
            <a:off x="3958389" y="6545179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NP" dirty="0"/>
              <a:t>ig:- course</a:t>
            </a:r>
          </a:p>
        </p:txBody>
      </p:sp>
    </p:spTree>
    <p:extLst>
      <p:ext uri="{BB962C8B-B14F-4D97-AF65-F5344CB8AC3E}">
        <p14:creationId xmlns:p14="http://schemas.microsoft.com/office/powerpoint/2010/main" val="4226688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B968A-52FB-3CB4-EBA4-88DEE0B14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SCREENSHOT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2A1A607-0C94-52FD-AE76-B0D18DC12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642" y="1825625"/>
            <a:ext cx="1056372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E0E2BA-6DF3-B5A3-EB12-993E8BE80E8C}"/>
              </a:ext>
            </a:extLst>
          </p:cNvPr>
          <p:cNvSpPr txBox="1"/>
          <p:nvPr/>
        </p:nvSpPr>
        <p:spPr>
          <a:xfrm>
            <a:off x="4559968" y="6492875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NP" dirty="0"/>
              <a:t>ig:- student</a:t>
            </a:r>
          </a:p>
        </p:txBody>
      </p:sp>
    </p:spTree>
    <p:extLst>
      <p:ext uri="{BB962C8B-B14F-4D97-AF65-F5344CB8AC3E}">
        <p14:creationId xmlns:p14="http://schemas.microsoft.com/office/powerpoint/2010/main" val="655206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8091A-C5A0-11A4-85A0-5B31A3999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SCREENSHOT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95D6DD3-D9A6-28AE-0602-B581EC168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7240" y="1825625"/>
            <a:ext cx="10659110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48E0E7-6778-4DA9-184B-9B771ABEBA2E}"/>
              </a:ext>
            </a:extLst>
          </p:cNvPr>
          <p:cNvSpPr txBox="1"/>
          <p:nvPr/>
        </p:nvSpPr>
        <p:spPr>
          <a:xfrm>
            <a:off x="4483058" y="6472459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NP" dirty="0"/>
              <a:t>ig:- Teacher</a:t>
            </a:r>
          </a:p>
        </p:txBody>
      </p:sp>
    </p:spTree>
    <p:extLst>
      <p:ext uri="{BB962C8B-B14F-4D97-AF65-F5344CB8AC3E}">
        <p14:creationId xmlns:p14="http://schemas.microsoft.com/office/powerpoint/2010/main" val="143071880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LightSeedLeftStep">
      <a:dk1>
        <a:srgbClr val="000000"/>
      </a:dk1>
      <a:lt1>
        <a:srgbClr val="FFFFFF"/>
      </a:lt1>
      <a:dk2>
        <a:srgbClr val="243241"/>
      </a:dk2>
      <a:lt2>
        <a:srgbClr val="E2E5E8"/>
      </a:lt2>
      <a:accent1>
        <a:srgbClr val="BA9C80"/>
      </a:accent1>
      <a:accent2>
        <a:srgbClr val="BA827F"/>
      </a:accent2>
      <a:accent3>
        <a:srgbClr val="C594A6"/>
      </a:accent3>
      <a:accent4>
        <a:srgbClr val="BA7FAD"/>
      </a:accent4>
      <a:accent5>
        <a:srgbClr val="BC94C5"/>
      </a:accent5>
      <a:accent6>
        <a:srgbClr val="967FBA"/>
      </a:accent6>
      <a:hlink>
        <a:srgbClr val="5E85A8"/>
      </a:hlink>
      <a:folHlink>
        <a:srgbClr val="7F7F7F"/>
      </a:folHlink>
    </a:clrScheme>
    <a:fontScheme name="Custom 10">
      <a:majorFont>
        <a:latin typeface="Yu Gothic Medium"/>
        <a:ea typeface=""/>
        <a:cs typeface=""/>
      </a:majorFont>
      <a:minorFont>
        <a:latin typeface="Yu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426</Words>
  <Application>Microsoft Macintosh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Rubik</vt:lpstr>
      <vt:lpstr>Yu Gothic</vt:lpstr>
      <vt:lpstr>Yu Gothic Medium</vt:lpstr>
      <vt:lpstr>Arial</vt:lpstr>
      <vt:lpstr>Calibri</vt:lpstr>
      <vt:lpstr>Times New Roman</vt:lpstr>
      <vt:lpstr>ConfettiVTI</vt:lpstr>
      <vt:lpstr>STUDENT MANAGEMENT SYSTEM</vt:lpstr>
      <vt:lpstr>CONTENT</vt:lpstr>
      <vt:lpstr>INTRODUCTION</vt:lpstr>
      <vt:lpstr>OBJECTIVES</vt:lpstr>
      <vt:lpstr>ER-DIAGRAM</vt:lpstr>
      <vt:lpstr>SCREENSHOT</vt:lpstr>
      <vt:lpstr>SCREENSHOT</vt:lpstr>
      <vt:lpstr>SCREENSHOT</vt:lpstr>
      <vt:lpstr>SCREENSHOT</vt:lpstr>
      <vt:lpstr>SCREENSHOT</vt:lpstr>
      <vt:lpstr>ADVANTAGE</vt:lpstr>
      <vt:lpstr>DISADVANTAGE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MANAGEMENT SYSTEM</dc:title>
  <dc:creator>Thapa Arjun</dc:creator>
  <cp:lastModifiedBy>Thapa Arjun</cp:lastModifiedBy>
  <cp:revision>14</cp:revision>
  <dcterms:created xsi:type="dcterms:W3CDTF">2023-01-17T04:28:12Z</dcterms:created>
  <dcterms:modified xsi:type="dcterms:W3CDTF">2023-01-18T13:16:59Z</dcterms:modified>
</cp:coreProperties>
</file>