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872"/>
  </p:normalViewPr>
  <p:slideViewPr>
    <p:cSldViewPr snapToGrid="0">
      <p:cViewPr varScale="1">
        <p:scale>
          <a:sx n="113" d="100"/>
          <a:sy n="113" d="100"/>
        </p:scale>
        <p:origin x="5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1/17/23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1/17/23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fardapaper.ir/mohavaha/uploads/2019/05/Fardapaper-An-Overview-of-Internet-of-Things-IoT-and-Data-Analytics-in-Agriculture-Benefits-and-Challenges.pdf" TargetMode="External"/><Relationship Id="rId2" Type="http://schemas.openxmlformats.org/officeDocument/2006/relationships/hyperlink" Target="https://www.intechopen.com/chapters/82091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ducation.nationalgeographic.org/resource/agricultur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8254F-77F7-9443-D2F6-4C07D38298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7779" y="2348089"/>
            <a:ext cx="8645332" cy="995640"/>
          </a:xfrm>
        </p:spPr>
        <p:txBody>
          <a:bodyPr>
            <a:noAutofit/>
          </a:bodyPr>
          <a:lstStyle/>
          <a:p>
            <a:r>
              <a:rPr lang="en-US" sz="3200" b="1" kern="1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Use of </a:t>
            </a:r>
            <a:r>
              <a:rPr lang="en-US" sz="3200" b="1" kern="100" dirty="0">
                <a:solidFill>
                  <a:srgbClr val="51565E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Infrastructure </a:t>
            </a:r>
            <a:r>
              <a:rPr lang="en-US" sz="3200" b="1" kern="1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IoT in wheat Agriculture in Nepal</a:t>
            </a:r>
            <a:r>
              <a:rPr lang="en-NP" sz="32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NP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0353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4011F-351D-7E8D-A4A1-F53FFC24A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i="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Agenda </a:t>
            </a:r>
            <a:br>
              <a:rPr lang="en-US" b="0" i="0" dirty="0">
                <a:solidFill>
                  <a:srgbClr val="262626"/>
                </a:solidFill>
                <a:effectLst/>
                <a:latin typeface="Open Sans" panose="020B0606030504020204" pitchFamily="34" charset="0"/>
              </a:rPr>
            </a:br>
            <a:br>
              <a:rPr lang="en-US" dirty="0"/>
            </a:br>
            <a:endParaRPr lang="en-NP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5C866-392A-5BCF-E728-633FB0C1A7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P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show about the IoT system in the agriculture.</a:t>
            </a:r>
          </a:p>
          <a:p>
            <a:r>
              <a:rPr lang="en-NP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talk about the soil, mositure, climate climate, etc.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NP" dirty="0">
                <a:latin typeface="Times New Roman" panose="02020603050405020304" pitchFamily="18" charset="0"/>
                <a:cs typeface="Times New Roman" panose="02020603050405020304" pitchFamily="18" charset="0"/>
              </a:rPr>
              <a:t>ts main focus on </a:t>
            </a:r>
            <a:r>
              <a:rPr lang="en-US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Monitoring soil on the article.</a:t>
            </a:r>
          </a:p>
          <a:p>
            <a:r>
              <a:rPr lang="en-US" dirty="0">
                <a:latin typeface="Times New Roman" panose="02020603050405020304" pitchFamily="18" charset="0"/>
                <a:ea typeface="Yu Mincho" panose="02020400000000000000" pitchFamily="18" charset="-128"/>
              </a:rPr>
              <a:t>The article tell us about the agriculture which is current situation in the Nepal.</a:t>
            </a:r>
          </a:p>
          <a:p>
            <a:r>
              <a:rPr lang="en-US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It also talk about the how much IoT system is used in Nepal during current situation.</a:t>
            </a:r>
          </a:p>
          <a:p>
            <a:r>
              <a:rPr lang="en-US" dirty="0">
                <a:latin typeface="Times New Roman" panose="02020603050405020304" pitchFamily="18" charset="0"/>
                <a:ea typeface="Yu Mincho" panose="02020400000000000000" pitchFamily="18" charset="-128"/>
              </a:rPr>
              <a:t>Writer </a:t>
            </a:r>
            <a:r>
              <a:rPr lang="en-US">
                <a:latin typeface="Times New Roman" panose="02020603050405020304" pitchFamily="18" charset="0"/>
                <a:ea typeface="Yu Mincho" panose="02020400000000000000" pitchFamily="18" charset="-128"/>
              </a:rPr>
              <a:t>also talk </a:t>
            </a:r>
            <a:r>
              <a:rPr lang="en-US" dirty="0">
                <a:latin typeface="Times New Roman" panose="02020603050405020304" pitchFamily="18" charset="0"/>
                <a:ea typeface="Yu Mincho" panose="02020400000000000000" pitchFamily="18" charset="-128"/>
              </a:rPr>
              <a:t>about the problem and solution of the </a:t>
            </a:r>
            <a:r>
              <a:rPr lang="en-US">
                <a:latin typeface="Times New Roman" panose="02020603050405020304" pitchFamily="18" charset="0"/>
                <a:ea typeface="Yu Mincho" panose="02020400000000000000" pitchFamily="18" charset="-128"/>
              </a:rPr>
              <a:t>current agriculture sector.</a:t>
            </a:r>
            <a:endParaRPr lang="en-US" dirty="0">
              <a:effectLst/>
              <a:latin typeface="Times New Roman" panose="02020603050405020304" pitchFamily="18" charset="0"/>
              <a:ea typeface="Yu Mincho" panose="02020400000000000000" pitchFamily="18" charset="-128"/>
            </a:endParaRPr>
          </a:p>
          <a:p>
            <a:endParaRPr lang="en-NP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NP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5AEF3B-2C1B-ED39-3643-C6F0447BFFBF}"/>
              </a:ext>
            </a:extLst>
          </p:cNvPr>
          <p:cNvSpPr txBox="1"/>
          <p:nvPr/>
        </p:nvSpPr>
        <p:spPr>
          <a:xfrm>
            <a:off x="11571111" y="439137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P" dirty="0"/>
          </a:p>
        </p:txBody>
      </p:sp>
    </p:spTree>
    <p:extLst>
      <p:ext uri="{BB962C8B-B14F-4D97-AF65-F5344CB8AC3E}">
        <p14:creationId xmlns:p14="http://schemas.microsoft.com/office/powerpoint/2010/main" val="3898291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D0C1E-BF81-4F93-E8F1-3056FA3D5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62626"/>
                </a:solidFill>
                <a:effectLst/>
                <a:latin typeface="Open Sans" panose="020B0606030504020204" pitchFamily="34" charset="0"/>
              </a:rPr>
              <a:t>Introduction </a:t>
            </a:r>
            <a:endParaRPr lang="en-NP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5681A8-BBFE-8C31-0EDD-8CF32671B2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>
            <a:normAutofit lnSpcReduction="10000"/>
          </a:bodyPr>
          <a:lstStyle/>
          <a:p>
            <a:r>
              <a:rPr lang="en-US" b="0" i="0" dirty="0">
                <a:solidFill>
                  <a:srgbClr val="121212"/>
                </a:solidFill>
                <a:effectLst/>
                <a:latin typeface="GeographEditWeb"/>
              </a:rPr>
              <a:t>The art and science of cultivating the soil, growing crops, and raising livestock is known as agriculture.</a:t>
            </a:r>
          </a:p>
          <a:p>
            <a:r>
              <a:rPr lang="en-US" dirty="0"/>
              <a:t>IoT has been defined as a system of interrelated computing devices, mechanical and digital machines, objects, animals, or people that are provided with unique identifiers and</a:t>
            </a:r>
            <a:r>
              <a:rPr lang="en-US" dirty="0">
                <a:solidFill>
                  <a:srgbClr val="000000"/>
                </a:solidFill>
                <a:latin typeface="FSBrabo"/>
              </a:rPr>
              <a:t> </a:t>
            </a:r>
            <a:r>
              <a:rPr lang="en-US" dirty="0"/>
              <a:t>the ability to transfer data over a network without requiring human-to-human or human-to-computer interaction.</a:t>
            </a:r>
          </a:p>
          <a:p>
            <a:r>
              <a:rPr lang="en-US" dirty="0"/>
              <a:t>IoT technology is opening up new promising technological paths and pushing the future of agriculture to the next level.</a:t>
            </a:r>
          </a:p>
          <a:p>
            <a:r>
              <a:rPr lang="en-US" dirty="0"/>
              <a:t>IoT technology is used to provide the agriculture into new step or upgrade the step and provide the new technology system and technique.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645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EEE4A-1EF8-5066-DC55-8934BCB04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Purpose</a:t>
            </a:r>
            <a:endParaRPr lang="en-NP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4E776-74F3-2AD7-2762-203FB1F3BF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NP" dirty="0"/>
              <a:t>To make fertilize the soil by using IoT system.</a:t>
            </a:r>
          </a:p>
          <a:p>
            <a:r>
              <a:rPr lang="en-NP" dirty="0"/>
              <a:t>To make people give more knowledge about the new system of IoT which is used in agriculture.</a:t>
            </a:r>
          </a:p>
          <a:p>
            <a:r>
              <a:rPr lang="en-NP" dirty="0"/>
              <a:t>To make people to use new machine or technology in the agriculture to make their agriculture better.</a:t>
            </a:r>
          </a:p>
          <a:p>
            <a:r>
              <a:rPr lang="en-NP" dirty="0"/>
              <a:t>To make more crops through the agriculture by using IoT system.</a:t>
            </a:r>
          </a:p>
          <a:p>
            <a:r>
              <a:rPr lang="en-NP" dirty="0"/>
              <a:t>To give knowledge about the other country technique of their agriculture to know the proper way to used.</a:t>
            </a:r>
          </a:p>
        </p:txBody>
      </p:sp>
    </p:spTree>
    <p:extLst>
      <p:ext uri="{BB962C8B-B14F-4D97-AF65-F5344CB8AC3E}">
        <p14:creationId xmlns:p14="http://schemas.microsoft.com/office/powerpoint/2010/main" val="811004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5A07D-2436-4A43-3196-B26671B89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endParaRPr lang="en-NP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5B4078-A209-9355-E03E-102B16EAB5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I</a:t>
            </a:r>
            <a:r>
              <a:rPr lang="en-NP" dirty="0"/>
              <a:t> think writer want to use advance IoT system in the agriculture which make a better for the farmer.</a:t>
            </a:r>
          </a:p>
          <a:p>
            <a:r>
              <a:rPr lang="en-NP" dirty="0"/>
              <a:t>The article also has depth and meaningful information where writer show the information through the IT sector also.</a:t>
            </a:r>
          </a:p>
          <a:p>
            <a:r>
              <a:rPr lang="en-NP" dirty="0"/>
              <a:t>The main factor of the agriculture is soil, mositure, climate change, etc. which is directly hammpered to the agriculture.</a:t>
            </a:r>
          </a:p>
          <a:p>
            <a:r>
              <a:rPr lang="en-NP" dirty="0"/>
              <a:t>The article has talk all about the beginning phase in the agriculture that </a:t>
            </a:r>
            <a:r>
              <a:rPr lang="en-US" dirty="0"/>
              <a:t>I</a:t>
            </a:r>
            <a:r>
              <a:rPr lang="en-NP" dirty="0"/>
              <a:t> will be processed with strong and meaningful way to solve all the problem and make even better to the farmer.</a:t>
            </a:r>
          </a:p>
        </p:txBody>
      </p:sp>
    </p:spTree>
    <p:extLst>
      <p:ext uri="{BB962C8B-B14F-4D97-AF65-F5344CB8AC3E}">
        <p14:creationId xmlns:p14="http://schemas.microsoft.com/office/powerpoint/2010/main" val="974879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0BADD-FFE4-B0FC-5245-68923A7D6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Schedule</a:t>
            </a:r>
            <a:endParaRPr lang="en-NP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 descr="Timeline&#10;&#10;Description automatically generated">
            <a:extLst>
              <a:ext uri="{FF2B5EF4-FFF2-40B4-BE49-F238E27FC236}">
                <a16:creationId xmlns:a16="http://schemas.microsoft.com/office/drawing/2014/main" id="{FCCC6BAA-042A-2FD7-6AFB-A7DEFD0E5E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3433" y="2016125"/>
            <a:ext cx="9539459" cy="3449638"/>
          </a:xfrm>
        </p:spPr>
      </p:pic>
    </p:spTree>
    <p:extLst>
      <p:ext uri="{BB962C8B-B14F-4D97-AF65-F5344CB8AC3E}">
        <p14:creationId xmlns:p14="http://schemas.microsoft.com/office/powerpoint/2010/main" val="3419312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70CE1-D32A-97FD-28C0-FE4DFB449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 </a:t>
            </a:r>
            <a:endParaRPr lang="en-NP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5F2C8-5825-EB0C-94B7-97B0AA6326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707735"/>
          </a:xfrm>
        </p:spPr>
        <p:txBody>
          <a:bodyPr>
            <a:normAutofit lnSpcReduction="10000"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According to a review of the literature, there is a lot of effort being done to create IoT technology, which can be applied to boost plant and livestock productivity and operational effectiveness. 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According to a review of the literature, there is a lot of effort being done to create IoT technology, which can be applied to boost plant and livestock productivity and operational effectiveness.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show that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IoT system will be the future of the agriculture sector in each and every step.</a:t>
            </a: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writer also show that the important factor of the agriculture is the soil, moisture, climate change and others.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3823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E069D-2D3A-4612-00BA-28D12D0BD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309511"/>
            <a:ext cx="9603275" cy="544243"/>
          </a:xfrm>
        </p:spPr>
        <p:txBody>
          <a:bodyPr>
            <a:normAutofit/>
          </a:bodyPr>
          <a:lstStyle/>
          <a:p>
            <a:r>
              <a:rPr lang="en-US" b="1" i="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NP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C9CD2-43F0-C041-30C0-6FAC3C9B5D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https://www.intechopen.com/chapters/82091</a:t>
            </a:r>
            <a:endParaRPr lang="en-US" dirty="0"/>
          </a:p>
          <a:p>
            <a:r>
              <a:rPr lang="en-US" dirty="0">
                <a:hlinkClick r:id="rId3"/>
              </a:rPr>
              <a:t>https://fardapaper.ir/mohavaha/uploads/2019/05/Fardapaper-An-Overview-of-Internet-of-Things-IoT-and-Data-Analytics-in-Agriculture-Benefits-and-Challenges.pdf</a:t>
            </a:r>
            <a:endParaRPr lang="en-US" dirty="0"/>
          </a:p>
          <a:p>
            <a:r>
              <a:rPr lang="en-US" dirty="0">
                <a:hlinkClick r:id="rId4"/>
              </a:rPr>
              <a:t>https://education.nationalgeographic.org/resource/agriculture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99064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591</TotalTime>
  <Words>530</Words>
  <Application>Microsoft Macintosh PowerPoint</Application>
  <PresentationFormat>Widescreen</PresentationFormat>
  <Paragraphs>35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FSBrabo</vt:lpstr>
      <vt:lpstr>GeographEditWeb</vt:lpstr>
      <vt:lpstr>Arial</vt:lpstr>
      <vt:lpstr>Gill Sans MT</vt:lpstr>
      <vt:lpstr>Open Sans</vt:lpstr>
      <vt:lpstr>Times New Roman</vt:lpstr>
      <vt:lpstr>Gallery</vt:lpstr>
      <vt:lpstr>Use of Infrastructure IoT in wheat Agriculture in Nepal </vt:lpstr>
      <vt:lpstr>Agenda   </vt:lpstr>
      <vt:lpstr>Introduction </vt:lpstr>
      <vt:lpstr>Purpose</vt:lpstr>
      <vt:lpstr>Methodology</vt:lpstr>
      <vt:lpstr>Schedule</vt:lpstr>
      <vt:lpstr>Conclusion 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 of Infrastructure IoT in wheat Agriculture in Nepal </dc:title>
  <dc:creator>Thapa Arjun</dc:creator>
  <cp:lastModifiedBy>Thapa Arjun</cp:lastModifiedBy>
  <cp:revision>6</cp:revision>
  <dcterms:created xsi:type="dcterms:W3CDTF">2023-01-16T16:06:57Z</dcterms:created>
  <dcterms:modified xsi:type="dcterms:W3CDTF">2023-01-17T01:59:18Z</dcterms:modified>
</cp:coreProperties>
</file>