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46"/>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1/26/23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1/26/23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mc/articles/PMC2274964/#:~:text=Tic%20Tac%20Toe%20is%20traditionally,vertically%2C%20horizontally%2C%20or%20diagonally." TargetMode="External"/><Relationship Id="rId2" Type="http://schemas.openxmlformats.org/officeDocument/2006/relationships/hyperlink" Target="http://www.newbreedsoftware.com/ttt/featu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262E-AB93-23C6-B534-F42CC80DEB56}"/>
              </a:ext>
            </a:extLst>
          </p:cNvPr>
          <p:cNvSpPr>
            <a:spLocks noGrp="1"/>
          </p:cNvSpPr>
          <p:nvPr>
            <p:ph type="ctrTitle"/>
          </p:nvPr>
        </p:nvSpPr>
        <p:spPr>
          <a:xfrm>
            <a:off x="2417779" y="2217420"/>
            <a:ext cx="8637073" cy="1126309"/>
          </a:xfrm>
        </p:spPr>
        <p:txBody>
          <a:bodyPr>
            <a:normAutofit/>
          </a:bodyPr>
          <a:lstStyle/>
          <a:p>
            <a:pPr algn="ctr"/>
            <a:r>
              <a:rPr lang="en-NP" sz="4000" b="1" dirty="0">
                <a:latin typeface="Times New Roman" panose="02020603050405020304" pitchFamily="18" charset="0"/>
                <a:cs typeface="Times New Roman" panose="02020603050405020304" pitchFamily="18" charset="0"/>
              </a:rPr>
              <a:t>TIC TAC TOE</a:t>
            </a:r>
          </a:p>
        </p:txBody>
      </p:sp>
      <p:sp>
        <p:nvSpPr>
          <p:cNvPr id="3" name="Title 1">
            <a:extLst>
              <a:ext uri="{FF2B5EF4-FFF2-40B4-BE49-F238E27FC236}">
                <a16:creationId xmlns:a16="http://schemas.microsoft.com/office/drawing/2014/main" id="{CC055BE7-373D-DE19-93C3-EDEDC4B5DB2E}"/>
              </a:ext>
            </a:extLst>
          </p:cNvPr>
          <p:cNvSpPr txBox="1">
            <a:spLocks/>
          </p:cNvSpPr>
          <p:nvPr/>
        </p:nvSpPr>
        <p:spPr>
          <a:xfrm>
            <a:off x="2417778" y="3630019"/>
            <a:ext cx="8637073" cy="1126309"/>
          </a:xfrm>
          <a:prstGeom prst="rect">
            <a:avLst/>
          </a:prstGeom>
        </p:spPr>
        <p:txBody>
          <a:bodyPr vert="horz" lIns="91440" tIns="45720" rIns="91440" bIns="0" rtlCol="0" anchor="b">
            <a:normAutofit fontScale="92500" lnSpcReduction="2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NP" sz="3200" dirty="0">
                <a:latin typeface="Times New Roman" panose="02020603050405020304" pitchFamily="18" charset="0"/>
                <a:cs typeface="Times New Roman" panose="02020603050405020304" pitchFamily="18" charset="0"/>
              </a:rPr>
              <a:t>Presented by </a:t>
            </a:r>
          </a:p>
          <a:p>
            <a:pPr algn="ctr"/>
            <a:r>
              <a:rPr lang="en-NP" sz="3200" dirty="0">
                <a:latin typeface="Times New Roman" panose="02020603050405020304" pitchFamily="18" charset="0"/>
                <a:cs typeface="Times New Roman" panose="02020603050405020304" pitchFamily="18" charset="0"/>
              </a:rPr>
              <a:t>THAPA ARJUN</a:t>
            </a:r>
          </a:p>
          <a:p>
            <a:pPr algn="ctr"/>
            <a:r>
              <a:rPr lang="en-NP" sz="3200" dirty="0">
                <a:latin typeface="Times New Roman" panose="02020603050405020304" pitchFamily="18" charset="0"/>
                <a:cs typeface="Times New Roman" panose="02020603050405020304" pitchFamily="18" charset="0"/>
              </a:rPr>
              <a:t>M22W0385</a:t>
            </a:r>
          </a:p>
        </p:txBody>
      </p:sp>
    </p:spTree>
    <p:extLst>
      <p:ext uri="{BB962C8B-B14F-4D97-AF65-F5344CB8AC3E}">
        <p14:creationId xmlns:p14="http://schemas.microsoft.com/office/powerpoint/2010/main" val="230967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074E-6A41-F3B4-697A-C3D29D3336A9}"/>
              </a:ext>
            </a:extLst>
          </p:cNvPr>
          <p:cNvSpPr>
            <a:spLocks noGrp="1"/>
          </p:cNvSpPr>
          <p:nvPr>
            <p:ph type="title"/>
          </p:nvPr>
        </p:nvSpPr>
        <p:spPr/>
        <p:txBody>
          <a:bodyPr>
            <a:normAutofit/>
          </a:bodyPr>
          <a:lstStyle/>
          <a:p>
            <a:r>
              <a:rPr lang="en-NP"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C65649E5-CC6F-DBAC-6299-C02F38182615}"/>
              </a:ext>
            </a:extLst>
          </p:cNvPr>
          <p:cNvSpPr>
            <a:spLocks noGrp="1"/>
          </p:cNvSpPr>
          <p:nvPr>
            <p:ph idx="1"/>
          </p:nvPr>
        </p:nvSpPr>
        <p:spPr/>
        <p:txBody>
          <a:bodyPr>
            <a:normAutofit/>
          </a:bodyPr>
          <a:lstStyle/>
          <a:p>
            <a:r>
              <a:rPr lang="en-NP" sz="2400" dirty="0">
                <a:latin typeface="Times New Roman" panose="02020603050405020304" pitchFamily="18" charset="0"/>
                <a:cs typeface="Times New Roman" panose="02020603050405020304" pitchFamily="18" charset="0"/>
              </a:rPr>
              <a:t>INTRODUCTION</a:t>
            </a:r>
          </a:p>
          <a:p>
            <a:r>
              <a:rPr lang="en-NP" sz="2400" dirty="0">
                <a:latin typeface="Times New Roman" panose="02020603050405020304" pitchFamily="18" charset="0"/>
                <a:cs typeface="Times New Roman" panose="02020603050405020304" pitchFamily="18" charset="0"/>
              </a:rPr>
              <a:t>FEATURE</a:t>
            </a:r>
          </a:p>
          <a:p>
            <a:r>
              <a:rPr lang="en-NP" sz="2400" dirty="0">
                <a:latin typeface="Times New Roman" panose="02020603050405020304" pitchFamily="18" charset="0"/>
                <a:cs typeface="Times New Roman" panose="02020603050405020304" pitchFamily="18" charset="0"/>
              </a:rPr>
              <a:t>OBJECTIVE</a:t>
            </a:r>
          </a:p>
          <a:p>
            <a:r>
              <a:rPr lang="en-NP" sz="2400" dirty="0">
                <a:latin typeface="Times New Roman" panose="02020603050405020304" pitchFamily="18" charset="0"/>
                <a:cs typeface="Times New Roman" panose="02020603050405020304" pitchFamily="18" charset="0"/>
              </a:rPr>
              <a:t>SCREENSHOT</a:t>
            </a:r>
          </a:p>
          <a:p>
            <a:r>
              <a:rPr lang="en-NP" sz="2400" dirty="0">
                <a:latin typeface="Times New Roman" panose="02020603050405020304" pitchFamily="18" charset="0"/>
                <a:cs typeface="Times New Roman" panose="02020603050405020304" pitchFamily="18" charset="0"/>
              </a:rPr>
              <a:t>CONCLUSION</a:t>
            </a:r>
          </a:p>
          <a:p>
            <a:r>
              <a:rPr lang="en-NP" sz="2400" dirty="0">
                <a:latin typeface="Times New Roman" panose="02020603050405020304" pitchFamily="18" charset="0"/>
                <a:cs typeface="Times New Roman" panose="02020603050405020304" pitchFamily="18" charset="0"/>
              </a:rPr>
              <a:t>REFRENCES</a:t>
            </a:r>
          </a:p>
        </p:txBody>
      </p:sp>
    </p:spTree>
    <p:extLst>
      <p:ext uri="{BB962C8B-B14F-4D97-AF65-F5344CB8AC3E}">
        <p14:creationId xmlns:p14="http://schemas.microsoft.com/office/powerpoint/2010/main" val="259390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A39B-11D1-7119-3ECB-003F66C077ED}"/>
              </a:ext>
            </a:extLst>
          </p:cNvPr>
          <p:cNvSpPr>
            <a:spLocks noGrp="1"/>
          </p:cNvSpPr>
          <p:nvPr>
            <p:ph type="title"/>
          </p:nvPr>
        </p:nvSpPr>
        <p:spPr/>
        <p:txBody>
          <a:bodyPr/>
          <a:lstStyle/>
          <a:p>
            <a:r>
              <a:rPr lang="en-NP" b="1" dirty="0"/>
              <a:t>INTRODUCTION</a:t>
            </a:r>
          </a:p>
        </p:txBody>
      </p:sp>
      <p:sp>
        <p:nvSpPr>
          <p:cNvPr id="3" name="Content Placeholder 2">
            <a:extLst>
              <a:ext uri="{FF2B5EF4-FFF2-40B4-BE49-F238E27FC236}">
                <a16:creationId xmlns:a16="http://schemas.microsoft.com/office/drawing/2014/main" id="{6EA50501-57CC-1EAB-BD42-87D4F348D84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Tic-tac-toe, also known as </a:t>
            </a:r>
            <a:r>
              <a:rPr lang="en-US" dirty="0" err="1">
                <a:latin typeface="Times New Roman" panose="02020603050405020304" pitchFamily="18" charset="0"/>
                <a:cs typeface="Times New Roman" panose="02020603050405020304" pitchFamily="18" charset="0"/>
              </a:rPr>
              <a:t>Noughts</a:t>
            </a:r>
            <a:r>
              <a:rPr lang="en-US" dirty="0">
                <a:latin typeface="Times New Roman" panose="02020603050405020304" pitchFamily="18" charset="0"/>
                <a:cs typeface="Times New Roman" panose="02020603050405020304" pitchFamily="18" charset="0"/>
              </a:rPr>
              <a:t> and crosses or </a:t>
            </a:r>
            <a:r>
              <a:rPr lang="en-US" dirty="0" err="1">
                <a:latin typeface="Times New Roman" panose="02020603050405020304" pitchFamily="18" charset="0"/>
                <a:cs typeface="Times New Roman" panose="02020603050405020304" pitchFamily="18" charset="0"/>
              </a:rPr>
              <a:t>Xs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is a simple and classic game that can be played by people of all ages. The game is played on a 3x3 grid, where players take turns placing their symbols, either X or O, on the grid. The goal of the game is to get three of your symbols in a row horizontally, vertically, or diagonally, before your opponent does. The game is easy to learn, with simple rules and a straightforward objective, making it a popular choice for passing time and enjoying with friends and family. It is also a popular choice as a tool for teaching basic strategic concepts in game theory.</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88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36F1-3AB3-19C1-9DBF-115ED13259DB}"/>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FEATURE</a:t>
            </a:r>
          </a:p>
        </p:txBody>
      </p:sp>
      <p:sp>
        <p:nvSpPr>
          <p:cNvPr id="3" name="Content Placeholder 2">
            <a:extLst>
              <a:ext uri="{FF2B5EF4-FFF2-40B4-BE49-F238E27FC236}">
                <a16:creationId xmlns:a16="http://schemas.microsoft.com/office/drawing/2014/main" id="{F9324330-9C2C-F268-BF69-FB09E3E14E0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Tic-tac-toe is a simple game that can be played on a 3x3 grid. </a:t>
            </a:r>
          </a:p>
          <a:p>
            <a:r>
              <a:rPr lang="en-US" dirty="0">
                <a:latin typeface="Times New Roman" panose="02020603050405020304" pitchFamily="18" charset="0"/>
                <a:cs typeface="Times New Roman" panose="02020603050405020304" pitchFamily="18" charset="0"/>
              </a:rPr>
              <a:t>The goal of the game is to get three of your symbols (either X or O) in a row, either horizontally, vertically, or diagonally.</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Basic opponent AI</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Simple interface</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Nice graphics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game can be played with two players, or one player can play against a computer.</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39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686B-111E-49B7-92D9-7D5D701717CC}"/>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0C474A00-30BF-58FC-4206-8178FF2CD30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objective of Tic-tac-toe is to get three of your symbols (either X or O) in a row horizontally, vertically, or diagonally on a 3x3 grid.</a:t>
            </a:r>
          </a:p>
          <a:p>
            <a:r>
              <a:rPr lang="en-US" dirty="0">
                <a:latin typeface="Times New Roman" panose="02020603050405020304" pitchFamily="18" charset="0"/>
                <a:cs typeface="Times New Roman" panose="02020603050405020304" pitchFamily="18" charset="0"/>
              </a:rPr>
              <a:t> The first player to achieve this wins the game. </a:t>
            </a:r>
          </a:p>
          <a:p>
            <a:r>
              <a:rPr lang="en-US" dirty="0">
                <a:latin typeface="Times New Roman" panose="02020603050405020304" pitchFamily="18" charset="0"/>
                <a:cs typeface="Times New Roman" panose="02020603050405020304" pitchFamily="18" charset="0"/>
              </a:rPr>
              <a:t>If all the spaces on the grid are filled and no player has three in a row, the game is a draw.</a:t>
            </a:r>
          </a:p>
          <a:p>
            <a:r>
              <a:rPr lang="en-US" dirty="0">
                <a:latin typeface="Times New Roman" panose="02020603050405020304" pitchFamily="18" charset="0"/>
                <a:cs typeface="Times New Roman" panose="02020603050405020304" pitchFamily="18" charset="0"/>
              </a:rPr>
              <a:t> The game is often used as a simple pastime or a tool for teaching basic strategic concepts in game theory.</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32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1F88-8ADA-4F78-2661-6DC4E2AFEC65}"/>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SCREENSHOT</a:t>
            </a:r>
          </a:p>
        </p:txBody>
      </p:sp>
      <p:pic>
        <p:nvPicPr>
          <p:cNvPr id="5" name="Content Placeholder 4" descr="A picture containing text&#10;&#10;Description automatically generated">
            <a:extLst>
              <a:ext uri="{FF2B5EF4-FFF2-40B4-BE49-F238E27FC236}">
                <a16:creationId xmlns:a16="http://schemas.microsoft.com/office/drawing/2014/main" id="{1020E387-B64A-7068-EC0D-7111527DA741}"/>
              </a:ext>
            </a:extLst>
          </p:cNvPr>
          <p:cNvPicPr>
            <a:picLocks noGrp="1" noChangeAspect="1"/>
          </p:cNvPicPr>
          <p:nvPr>
            <p:ph idx="1"/>
          </p:nvPr>
        </p:nvPicPr>
        <p:blipFill>
          <a:blip r:embed="rId2"/>
          <a:stretch>
            <a:fillRect/>
          </a:stretch>
        </p:blipFill>
        <p:spPr>
          <a:xfrm>
            <a:off x="1451579" y="1853754"/>
            <a:ext cx="9603274" cy="4199727"/>
          </a:xfrm>
        </p:spPr>
      </p:pic>
    </p:spTree>
    <p:extLst>
      <p:ext uri="{BB962C8B-B14F-4D97-AF65-F5344CB8AC3E}">
        <p14:creationId xmlns:p14="http://schemas.microsoft.com/office/powerpoint/2010/main" val="428810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295F-92CC-7039-B4F9-C5691CCFDC42}"/>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SCREENSHOT</a:t>
            </a:r>
          </a:p>
        </p:txBody>
      </p:sp>
      <p:pic>
        <p:nvPicPr>
          <p:cNvPr id="5" name="Content Placeholder 4" descr="A picture containing table&#10;&#10;Description automatically generated">
            <a:extLst>
              <a:ext uri="{FF2B5EF4-FFF2-40B4-BE49-F238E27FC236}">
                <a16:creationId xmlns:a16="http://schemas.microsoft.com/office/drawing/2014/main" id="{63D70EDE-54FA-6C4B-2532-159B5157439C}"/>
              </a:ext>
            </a:extLst>
          </p:cNvPr>
          <p:cNvPicPr>
            <a:picLocks noGrp="1" noChangeAspect="1"/>
          </p:cNvPicPr>
          <p:nvPr>
            <p:ph idx="1"/>
          </p:nvPr>
        </p:nvPicPr>
        <p:blipFill>
          <a:blip r:embed="rId2"/>
          <a:stretch>
            <a:fillRect/>
          </a:stretch>
        </p:blipFill>
        <p:spPr>
          <a:xfrm>
            <a:off x="1451580" y="1853754"/>
            <a:ext cx="9603274" cy="4199727"/>
          </a:xfrm>
        </p:spPr>
      </p:pic>
    </p:spTree>
    <p:extLst>
      <p:ext uri="{BB962C8B-B14F-4D97-AF65-F5344CB8AC3E}">
        <p14:creationId xmlns:p14="http://schemas.microsoft.com/office/powerpoint/2010/main" val="240026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FE7F-5F72-8508-DCE1-B93B348DE0A9}"/>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A4D22FD-24B3-0901-7275-21BBFC5FCBC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Tic-tac-toe is a simple but classic game that can be played by people of all ages. It is easy to learn but can also be used to teach basic strategic concepts in game theory. The objective of the game is to get three of your symbols in a row horizontally, vertically, or diagonally on a 3x3 grid. The game can be played with two players, or one player can play against a computer. It is a perfect game for passing time and enjoying with friends and family.</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59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C32B-3AF2-C77F-B373-DDBE073BDAFC}"/>
              </a:ext>
            </a:extLst>
          </p:cNvPr>
          <p:cNvSpPr>
            <a:spLocks noGrp="1"/>
          </p:cNvSpPr>
          <p:nvPr>
            <p:ph type="title"/>
          </p:nvPr>
        </p:nvSpPr>
        <p:spPr/>
        <p:txBody>
          <a:bodyPr/>
          <a:lstStyle/>
          <a:p>
            <a:r>
              <a:rPr lang="en-NP" b="1" dirty="0"/>
              <a:t>REFERENCES</a:t>
            </a:r>
          </a:p>
        </p:txBody>
      </p:sp>
      <p:sp>
        <p:nvSpPr>
          <p:cNvPr id="3" name="Content Placeholder 2">
            <a:extLst>
              <a:ext uri="{FF2B5EF4-FFF2-40B4-BE49-F238E27FC236}">
                <a16:creationId xmlns:a16="http://schemas.microsoft.com/office/drawing/2014/main" id="{589E8572-8349-8ACE-F038-5EAFF3389A84}"/>
              </a:ext>
            </a:extLst>
          </p:cNvPr>
          <p:cNvSpPr>
            <a:spLocks noGrp="1"/>
          </p:cNvSpPr>
          <p:nvPr>
            <p:ph idx="1"/>
          </p:nvPr>
        </p:nvSpPr>
        <p:spPr/>
        <p:txBody>
          <a:bodyPr/>
          <a:lstStyle/>
          <a:p>
            <a:r>
              <a:rPr lang="en-US" dirty="0">
                <a:hlinkClick r:id="rId2"/>
              </a:rPr>
              <a:t>http://www.newbreedsoftware.com/ttt/features/</a:t>
            </a:r>
            <a:endParaRPr lang="en-US" dirty="0"/>
          </a:p>
          <a:p>
            <a:r>
              <a:rPr lang="en-US" dirty="0">
                <a:hlinkClick r:id="rId3"/>
              </a:rPr>
              <a:t>https://www.ncbi.nlm.nih.gov/pmc/articles/PMC2274964/ - :~:text=Tic Tac Toe is traditionally,vertically, horizontally, or diagonally.</a:t>
            </a:r>
            <a:endParaRPr lang="en-NP" dirty="0"/>
          </a:p>
        </p:txBody>
      </p:sp>
    </p:spTree>
    <p:extLst>
      <p:ext uri="{BB962C8B-B14F-4D97-AF65-F5344CB8AC3E}">
        <p14:creationId xmlns:p14="http://schemas.microsoft.com/office/powerpoint/2010/main" val="35173107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451</Words>
  <Application>Microsoft Macintosh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Gallery</vt:lpstr>
      <vt:lpstr>TIC TAC TOE</vt:lpstr>
      <vt:lpstr>CONTENT</vt:lpstr>
      <vt:lpstr>INTRODUCTION</vt:lpstr>
      <vt:lpstr>FEATURE</vt:lpstr>
      <vt:lpstr>OBJECTIVE</vt:lpstr>
      <vt:lpstr>SCREENSHOT</vt:lpstr>
      <vt:lpstr>SCREENSHOT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dc:title>
  <dc:creator>Thapa Arjun</dc:creator>
  <cp:lastModifiedBy>Thapa Arjun</cp:lastModifiedBy>
  <cp:revision>3</cp:revision>
  <dcterms:created xsi:type="dcterms:W3CDTF">2023-01-26T04:15:02Z</dcterms:created>
  <dcterms:modified xsi:type="dcterms:W3CDTF">2023-01-26T05:02:15Z</dcterms:modified>
</cp:coreProperties>
</file>