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43E6-A7C8-B73D-8856-9FB2B02C0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1F1F1"/>
                </a:solidFill>
                <a:effectLst/>
                <a:latin typeface="YouTube Sans"/>
              </a:rPr>
              <a:t>Calories Burnt Prediction</a:t>
            </a:r>
            <a:br>
              <a:rPr lang="en-IN" b="1" i="0" dirty="0">
                <a:solidFill>
                  <a:srgbClr val="F1F1F1"/>
                </a:solidFill>
                <a:effectLst/>
                <a:latin typeface="YouTube San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A5D37-820F-4721-81AB-EE48E94D9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142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6E23A-C00B-7643-4741-BEA45946E2D6}"/>
              </a:ext>
            </a:extLst>
          </p:cNvPr>
          <p:cNvSpPr txBox="1"/>
          <p:nvPr/>
        </p:nvSpPr>
        <p:spPr>
          <a:xfrm>
            <a:off x="4149306" y="267419"/>
            <a:ext cx="6116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90E7A-3749-40C1-FD7F-DD1D61592436}"/>
              </a:ext>
            </a:extLst>
          </p:cNvPr>
          <p:cNvSpPr txBox="1"/>
          <p:nvPr/>
        </p:nvSpPr>
        <p:spPr>
          <a:xfrm>
            <a:off x="508958" y="1388853"/>
            <a:ext cx="412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SimpleLinearRegression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705CC-A6A9-D217-26B2-11C923F2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79" y="1855737"/>
            <a:ext cx="6538527" cy="3613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788A1-1695-D9EB-4F80-07DEC29AE4FB}"/>
              </a:ext>
            </a:extLst>
          </p:cNvPr>
          <p:cNvSpPr txBox="1"/>
          <p:nvPr/>
        </p:nvSpPr>
        <p:spPr>
          <a:xfrm>
            <a:off x="7694762" y="263105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--&gt;91</a:t>
            </a:r>
          </a:p>
          <a:p>
            <a:r>
              <a:rPr lang="en-IN" dirty="0"/>
              <a:t>Residual standard error: 18.28</a:t>
            </a:r>
          </a:p>
        </p:txBody>
      </p:sp>
    </p:spTree>
    <p:extLst>
      <p:ext uri="{BB962C8B-B14F-4D97-AF65-F5344CB8AC3E}">
        <p14:creationId xmlns:p14="http://schemas.microsoft.com/office/powerpoint/2010/main" val="223247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6E23A-C00B-7643-4741-BEA45946E2D6}"/>
              </a:ext>
            </a:extLst>
          </p:cNvPr>
          <p:cNvSpPr txBox="1"/>
          <p:nvPr/>
        </p:nvSpPr>
        <p:spPr>
          <a:xfrm>
            <a:off x="4149306" y="267419"/>
            <a:ext cx="6116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90E7A-3749-40C1-FD7F-DD1D61592436}"/>
              </a:ext>
            </a:extLst>
          </p:cNvPr>
          <p:cNvSpPr txBox="1"/>
          <p:nvPr/>
        </p:nvSpPr>
        <p:spPr>
          <a:xfrm>
            <a:off x="508958" y="1388853"/>
            <a:ext cx="412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XGBoost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788A1-1695-D9EB-4F80-07DEC29AE4FB}"/>
              </a:ext>
            </a:extLst>
          </p:cNvPr>
          <p:cNvSpPr txBox="1"/>
          <p:nvPr/>
        </p:nvSpPr>
        <p:spPr>
          <a:xfrm>
            <a:off x="7668883" y="261380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--&gt;96</a:t>
            </a:r>
          </a:p>
          <a:p>
            <a:r>
              <a:rPr lang="en-IN" dirty="0"/>
              <a:t>Residual standard error: 0.31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B6139-A313-A3BE-E5A8-D78C5102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27" y="2018581"/>
            <a:ext cx="6622354" cy="358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1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43E6-A7C8-B73D-8856-9FB2B02C0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01726" y="1007536"/>
            <a:ext cx="7197726" cy="2421464"/>
          </a:xfrm>
        </p:spPr>
        <p:txBody>
          <a:bodyPr/>
          <a:lstStyle/>
          <a:p>
            <a:r>
              <a:rPr lang="en-IN" b="1" i="0" dirty="0">
                <a:solidFill>
                  <a:srgbClr val="F1F1F1"/>
                </a:solidFill>
                <a:effectLst/>
                <a:latin typeface="YouTube Sans"/>
              </a:rPr>
              <a:t>THANK YOU</a:t>
            </a:r>
            <a:endParaRPr lang="en-IN" dirty="0"/>
          </a:p>
        </p:txBody>
      </p:sp>
      <p:pic>
        <p:nvPicPr>
          <p:cNvPr id="7" name="Graphic 6" descr="Hang Loose Hand Gesture outline">
            <a:extLst>
              <a:ext uri="{FF2B5EF4-FFF2-40B4-BE49-F238E27FC236}">
                <a16:creationId xmlns:a16="http://schemas.microsoft.com/office/drawing/2014/main" id="{2BBE7216-9458-4EBA-4CEC-32238218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814" y="1864426"/>
            <a:ext cx="1771291" cy="177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7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0EAA70-BA84-9C7A-1551-51EA025CFCB7}"/>
              </a:ext>
            </a:extLst>
          </p:cNvPr>
          <p:cNvSpPr txBox="1"/>
          <p:nvPr/>
        </p:nvSpPr>
        <p:spPr>
          <a:xfrm>
            <a:off x="595223" y="276046"/>
            <a:ext cx="984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 WORK FLOW</a:t>
            </a:r>
            <a:endParaRPr lang="en-IN" sz="24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D9EA0D-8AB7-67F5-4960-793259B4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0" y="905774"/>
            <a:ext cx="11293819" cy="56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8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0EAA70-BA84-9C7A-1551-51EA025CFCB7}"/>
              </a:ext>
            </a:extLst>
          </p:cNvPr>
          <p:cNvSpPr txBox="1"/>
          <p:nvPr/>
        </p:nvSpPr>
        <p:spPr>
          <a:xfrm>
            <a:off x="595223" y="276046"/>
            <a:ext cx="984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DATA DISCRIPTION </a:t>
            </a:r>
            <a:endParaRPr lang="en-IN" sz="24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6725A-1518-7FCD-C5B0-447B7591C8E3}"/>
              </a:ext>
            </a:extLst>
          </p:cNvPr>
          <p:cNvSpPr txBox="1"/>
          <p:nvPr/>
        </p:nvSpPr>
        <p:spPr>
          <a:xfrm>
            <a:off x="707366" y="1173192"/>
            <a:ext cx="2518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User_ID</a:t>
            </a:r>
            <a:r>
              <a:rPr lang="en-IN" dirty="0"/>
              <a:t> </a:t>
            </a:r>
          </a:p>
          <a:p>
            <a:r>
              <a:rPr lang="en-IN" dirty="0"/>
              <a:t>Gender </a:t>
            </a:r>
          </a:p>
          <a:p>
            <a:r>
              <a:rPr lang="en-IN" dirty="0"/>
              <a:t>Age </a:t>
            </a:r>
          </a:p>
          <a:p>
            <a:r>
              <a:rPr lang="en-IN" dirty="0"/>
              <a:t>Height </a:t>
            </a:r>
          </a:p>
          <a:p>
            <a:r>
              <a:rPr lang="en-IN" dirty="0"/>
              <a:t>Weight </a:t>
            </a:r>
          </a:p>
          <a:p>
            <a:r>
              <a:rPr lang="en-IN" dirty="0"/>
              <a:t>Duration </a:t>
            </a:r>
          </a:p>
          <a:p>
            <a:r>
              <a:rPr lang="en-IN" dirty="0" err="1"/>
              <a:t>Heart_Rate</a:t>
            </a:r>
            <a:r>
              <a:rPr lang="en-IN" dirty="0"/>
              <a:t> </a:t>
            </a:r>
          </a:p>
          <a:p>
            <a:r>
              <a:rPr lang="en-IN" dirty="0" err="1"/>
              <a:t>Body_Temp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8B738D1-FB43-C8B6-CB99-7416F33B21C2}"/>
              </a:ext>
            </a:extLst>
          </p:cNvPr>
          <p:cNvSpPr/>
          <p:nvPr/>
        </p:nvSpPr>
        <p:spPr>
          <a:xfrm>
            <a:off x="2139351" y="1268083"/>
            <a:ext cx="810883" cy="2044460"/>
          </a:xfrm>
          <a:prstGeom prst="righ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D55A9-C676-865A-C918-6FDFC8663597}"/>
              </a:ext>
            </a:extLst>
          </p:cNvPr>
          <p:cNvSpPr txBox="1"/>
          <p:nvPr/>
        </p:nvSpPr>
        <p:spPr>
          <a:xfrm>
            <a:off x="3114137" y="2116983"/>
            <a:ext cx="206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Dataset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4843F-3A3E-10C4-2547-14E59C47B04F}"/>
              </a:ext>
            </a:extLst>
          </p:cNvPr>
          <p:cNvSpPr txBox="1"/>
          <p:nvPr/>
        </p:nvSpPr>
        <p:spPr>
          <a:xfrm>
            <a:off x="5897593" y="1173191"/>
            <a:ext cx="251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User_ID</a:t>
            </a:r>
            <a:endParaRPr lang="en-IN" dirty="0"/>
          </a:p>
          <a:p>
            <a:r>
              <a:rPr lang="en-IN" dirty="0"/>
              <a:t>Calories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2B912C4-A03D-A261-D668-BD9478F8052E}"/>
              </a:ext>
            </a:extLst>
          </p:cNvPr>
          <p:cNvSpPr/>
          <p:nvPr/>
        </p:nvSpPr>
        <p:spPr>
          <a:xfrm>
            <a:off x="7410091" y="1268083"/>
            <a:ext cx="1138686" cy="1802921"/>
          </a:xfrm>
          <a:prstGeom prst="righ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986A4-4247-0908-13B9-1616ACF85D1F}"/>
              </a:ext>
            </a:extLst>
          </p:cNvPr>
          <p:cNvSpPr txBox="1"/>
          <p:nvPr/>
        </p:nvSpPr>
        <p:spPr>
          <a:xfrm>
            <a:off x="8954219" y="1923691"/>
            <a:ext cx="253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Calories Dataset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09F6F-5170-715B-FD1D-28089270553D}"/>
              </a:ext>
            </a:extLst>
          </p:cNvPr>
          <p:cNvSpPr txBox="1"/>
          <p:nvPr/>
        </p:nvSpPr>
        <p:spPr>
          <a:xfrm>
            <a:off x="741870" y="3873108"/>
            <a:ext cx="363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 15000  Row 9 variables: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70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E5B3E-2A14-256F-BB4B-8F385810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74" y="1154233"/>
            <a:ext cx="6690940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7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BA7D2-3B06-5745-560B-8F9E1494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98" y="1078026"/>
            <a:ext cx="6492803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27B1C-2119-D41A-EE3C-6B54F0AB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36" y="1127560"/>
            <a:ext cx="6538527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1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697D7-9740-E79D-1319-4D5A422D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23" y="1081836"/>
            <a:ext cx="6622354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9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5023A-C830-624A-DC24-9A4328B2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96" y="1085647"/>
            <a:ext cx="6790008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3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9B6295-F68F-D029-5A7A-94B40140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427" y="1100888"/>
            <a:ext cx="6767146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86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51</TotalTime>
  <Words>61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YouTube Sans</vt:lpstr>
      <vt:lpstr>Celestial</vt:lpstr>
      <vt:lpstr>Calories Burnt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Calories Burnt Prediction </dc:title>
  <dc:creator>Arjun A U</dc:creator>
  <cp:lastModifiedBy>Arjun A U</cp:lastModifiedBy>
  <cp:revision>3</cp:revision>
  <dcterms:created xsi:type="dcterms:W3CDTF">2023-09-25T02:17:31Z</dcterms:created>
  <dcterms:modified xsi:type="dcterms:W3CDTF">2024-06-04T13:40:01Z</dcterms:modified>
</cp:coreProperties>
</file>