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B4A8D-4C66-43A7-8492-B416BD307954}" v="3" dt="2025-03-28T15:49:05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darjun8@gmail.com" userId="7e9c7ab79af7ec3f" providerId="LiveId" clId="{066B4A8D-4C66-43A7-8492-B416BD307954}"/>
    <pc:docChg chg="modSld">
      <pc:chgData name="phadarjun8@gmail.com" userId="7e9c7ab79af7ec3f" providerId="LiveId" clId="{066B4A8D-4C66-43A7-8492-B416BD307954}" dt="2025-03-28T15:49:05.135" v="117" actId="27636"/>
      <pc:docMkLst>
        <pc:docMk/>
      </pc:docMkLst>
      <pc:sldChg chg="addSp delSp modSp mod">
        <pc:chgData name="phadarjun8@gmail.com" userId="7e9c7ab79af7ec3f" providerId="LiveId" clId="{066B4A8D-4C66-43A7-8492-B416BD307954}" dt="2025-03-28T15:49:05.135" v="117" actId="27636"/>
        <pc:sldMkLst>
          <pc:docMk/>
          <pc:sldMk cId="0" sldId="256"/>
        </pc:sldMkLst>
        <pc:spChg chg="del mod">
          <ac:chgData name="phadarjun8@gmail.com" userId="7e9c7ab79af7ec3f" providerId="LiveId" clId="{066B4A8D-4C66-43A7-8492-B416BD307954}" dt="2025-03-28T15:49:05.084" v="115"/>
          <ac:spMkLst>
            <pc:docMk/>
            <pc:sldMk cId="0" sldId="256"/>
            <ac:spMk id="2" creationId="{00000000-0000-0000-0000-000000000000}"/>
          </ac:spMkLst>
        </pc:spChg>
        <pc:spChg chg="mod">
          <ac:chgData name="phadarjun8@gmail.com" userId="7e9c7ab79af7ec3f" providerId="LiveId" clId="{066B4A8D-4C66-43A7-8492-B416BD307954}" dt="2025-03-28T15:49:00.866" v="86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phadarjun8@gmail.com" userId="7e9c7ab79af7ec3f" providerId="LiveId" clId="{066B4A8D-4C66-43A7-8492-B416BD307954}" dt="2025-03-28T15:49:05.135" v="117" actId="27636"/>
          <ac:spMkLst>
            <pc:docMk/>
            <pc:sldMk cId="0" sldId="256"/>
            <ac:spMk id="4" creationId="{4EB6A1FD-6BBF-1B36-8879-D562C98145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B6A1FD-6BBF-1B36-8879-D562C98145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Flowchart Breakdown: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"Mental Health Survey"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 Questions in Different Categories: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Mood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Stress and Anxiety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Sleep and Rest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 Activity and Self-Care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Responses in File (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survey_results.txt</a:t>
            </a: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Responses and Provide Solutions Based on Input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Purpose of the Program:</a:t>
            </a:r>
          </a:p>
          <a:p>
            <a:r>
              <a:rPr dirty="0"/>
              <a:t>  - To assess mental health by collecting responses on mood, stress, sleep, and self-care.</a:t>
            </a:r>
          </a:p>
          <a:p>
            <a:r>
              <a:rPr dirty="0"/>
              <a:t>  - To provide simple feedback and recommendations based on user responses.</a:t>
            </a:r>
          </a:p>
          <a:p>
            <a:r>
              <a:rPr dirty="0"/>
              <a:t>• Technology Used: C++ (File Handling &amp; User Input)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• Class: </a:t>
            </a:r>
            <a:r>
              <a:rPr dirty="0" err="1"/>
              <a:t>MentalHealthSurvey</a:t>
            </a:r>
            <a:endParaRPr dirty="0"/>
          </a:p>
          <a:p>
            <a:r>
              <a:rPr dirty="0"/>
              <a:t>  - </a:t>
            </a:r>
            <a:r>
              <a:rPr dirty="0" err="1"/>
              <a:t>conductSurvey</a:t>
            </a:r>
            <a:r>
              <a:rPr dirty="0"/>
              <a:t>(): Manages the survey and writes to a file.</a:t>
            </a:r>
          </a:p>
          <a:p>
            <a:r>
              <a:rPr dirty="0"/>
              <a:t>  - Private Methods:</a:t>
            </a:r>
          </a:p>
          <a:p>
            <a:r>
              <a:rPr dirty="0"/>
              <a:t>    - </a:t>
            </a:r>
            <a:r>
              <a:rPr dirty="0" err="1"/>
              <a:t>askGeneralMoodQuestions</a:t>
            </a:r>
            <a:r>
              <a:rPr dirty="0"/>
              <a:t>()</a:t>
            </a:r>
          </a:p>
          <a:p>
            <a:r>
              <a:rPr dirty="0"/>
              <a:t>    - </a:t>
            </a:r>
            <a:r>
              <a:rPr dirty="0" err="1"/>
              <a:t>askStressAndAnxietyQuestions</a:t>
            </a:r>
            <a:r>
              <a:rPr dirty="0"/>
              <a:t>()</a:t>
            </a:r>
          </a:p>
          <a:p>
            <a:r>
              <a:rPr dirty="0"/>
              <a:t>    - </a:t>
            </a:r>
            <a:r>
              <a:rPr dirty="0" err="1"/>
              <a:t>askSleepAndRestQuestions</a:t>
            </a:r>
            <a:r>
              <a:rPr dirty="0"/>
              <a:t>()</a:t>
            </a:r>
          </a:p>
          <a:p>
            <a:r>
              <a:rPr dirty="0"/>
              <a:t>    - </a:t>
            </a:r>
            <a:r>
              <a:rPr dirty="0" err="1"/>
              <a:t>askPhysicalActivityQuestions</a:t>
            </a:r>
            <a:r>
              <a:rPr dirty="0"/>
              <a:t>()</a:t>
            </a:r>
          </a:p>
          <a:p>
            <a:r>
              <a:rPr dirty="0"/>
              <a:t>• Main Function (main())</a:t>
            </a:r>
          </a:p>
          <a:p>
            <a:r>
              <a:rPr dirty="0"/>
              <a:t>  - Creates an object and calls </a:t>
            </a:r>
            <a:r>
              <a:rPr dirty="0" err="1"/>
              <a:t>conductSurvey</a:t>
            </a:r>
            <a:r>
              <a:rPr dirty="0"/>
              <a:t>().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User Input and File Handling:</a:t>
            </a:r>
          </a:p>
          <a:p>
            <a:r>
              <a:t>  - The program saves responses to survey_results.txt.</a:t>
            </a:r>
          </a:p>
          <a:p>
            <a:r>
              <a:t>• Questionnaire Covers:</a:t>
            </a:r>
          </a:p>
          <a:p>
            <a:r>
              <a:t>  - Mood &amp; Stress</a:t>
            </a:r>
          </a:p>
          <a:p>
            <a:r>
              <a:t>  - Sleep Quality</a:t>
            </a:r>
          </a:p>
          <a:p>
            <a:r>
              <a:t>  - Physical Activity &amp; Self-Care</a:t>
            </a:r>
          </a:p>
          <a:p>
            <a:r>
              <a:t>• Automated Feedback:</a:t>
            </a:r>
          </a:p>
          <a:p>
            <a:r>
              <a:t>  - Provides recommendations based on answers.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Enhancements to Consider:</a:t>
            </a:r>
          </a:p>
          <a:p>
            <a:r>
              <a:t>  - Error Handling: Validate inputs.</a:t>
            </a:r>
          </a:p>
          <a:p>
            <a:r>
              <a:t>  - Menu-Based Navigation: Allow users to select sections.</a:t>
            </a:r>
          </a:p>
          <a:p>
            <a:r>
              <a:t>  - Graphical UI: Convert into a web or app-based system.</a:t>
            </a:r>
          </a:p>
          <a:p>
            <a:r>
              <a:t>  - Detailed Analysis: Offer personalized suggestions based on trends.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259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Unicode MS</vt:lpstr>
      <vt:lpstr>Calibri</vt:lpstr>
      <vt:lpstr>Office Theme</vt:lpstr>
      <vt:lpstr>Flowchart Breakdown: Start Display "Mental Health Survey" Ask Questions in Different Categories: General Mood Stress and Anxiety Sleep and Rest Physical Activity and Self-Care Store Responses in File (survey_results.txt) Analyze Responses and Provide Solutions Based on Input End </vt:lpstr>
      <vt:lpstr>Introduction</vt:lpstr>
      <vt:lpstr>Class Structure</vt:lpstr>
      <vt:lpstr>Key Features</vt:lpstr>
      <vt:lpstr>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phadarjun8@gmail.com</cp:lastModifiedBy>
  <cp:revision>1</cp:revision>
  <dcterms:created xsi:type="dcterms:W3CDTF">2013-01-27T09:14:16Z</dcterms:created>
  <dcterms:modified xsi:type="dcterms:W3CDTF">2025-03-28T15:57:21Z</dcterms:modified>
  <cp:category/>
</cp:coreProperties>
</file>