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20E6-A983-FEE1-9A59-08A8480A9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D29F-80C7-739C-7D33-04459B9D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796C-1404-2E8E-04BC-10697005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40A2-4F3D-E8E1-1C4D-188EF0E9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C132-B358-07AC-A7FC-79F6B67C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9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BABC-4163-DF8C-7FBE-21330EB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49FD-F890-3DE3-CF82-63C1C1F4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A3EB-622A-F0BF-EC57-25E34833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5205-43A3-95AF-D337-A8C6CF8E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B6F3-45F0-081F-5A90-13389290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0F651-97B8-3B17-2E9B-71467C190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4BDE-DFA6-6E74-509C-C0145B7E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E584-B21B-12A8-89E9-8827990B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38B4-9067-9761-F0F9-DD4744A0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AAF2-A596-E876-2BBA-03B5CE79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638-CC32-4CD2-BDDD-5649E67D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4BA0-C9CB-2DBD-4335-66D45DC9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DAC6-EDE8-B8FC-1A67-35276E9C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61AC-A500-95FD-007A-1C2CD844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3AAC-2D8A-C710-00CB-B4442CD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7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3181-9E99-BBD5-ABE4-19B5D1A5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138D-0DB0-243E-A7FF-B2EBC19B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094C-3C46-3E64-7F37-4BBAE6F0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2C3E-60EC-AC4B-9CB5-C222BB1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C5CF-E65C-2585-A8C4-A4BBDABA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AB04-31ED-599B-140A-F82D7BE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6278-453D-F119-1A49-93B8B86EE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1646-5290-27AB-F7CF-BFF84C2A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82C6-0AB6-8EBA-FE2B-D7450F5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F3FE-A68A-7662-2DE9-AF6D078C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7B87-7C78-00C2-7520-6E6E468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4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F66F-E626-B11C-8B48-EA05FD9F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00D6F-6E63-EE1F-D02D-D820326C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0C43-9FFB-C77F-4555-4E8E3F7B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2E52C-4491-DA53-ECF7-CFE85002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8E64E-7388-F884-CAB0-AE1CBB9D4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2B023-FA35-6A41-1A0A-51F17A9E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88EEA-6FB5-D1CD-F376-4F891CD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25CAB-9722-E7F4-692B-BF9583CC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7A82-0778-CA4E-87A7-2F6ACACB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EA15C-F702-931D-FDEE-D7BAA9F3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CB22-3DC8-7E21-8ECD-E4D65172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B5F10-2E93-E08F-BCCA-05C6F8F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60128-280E-7FEB-7AFA-37118385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3C7F9-5801-A04D-A6E8-E3110376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7166-BDF0-56F0-4E45-0EB022AB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B7C8-DFC3-6CB0-409A-2F219136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9C0D-3FBF-5DEA-C78E-4F875544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3FA1-57B6-4BF2-8D2A-29C6D66FC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423-45F7-00ED-A97F-17C330A0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CD1B-E7C1-E1F4-33E1-E00F29B3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44E3A-63D8-38AD-51DB-CFBA577F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DFEA-B735-11B4-A915-C0F0629F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4873D-ABB3-496C-1D48-C9E6DF2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AA6C-879F-6D97-9D27-F00B905E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1AE3-C5CC-D14F-2310-50132474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E405-07C2-A01D-3329-3FA523C2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B49B4-27D7-B4AF-C75C-09D7A08B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3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F0325-2643-F049-7350-7EBE3905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9688-9D4C-7C6B-CE84-EF4026AF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D09F-714C-2342-F52C-EB00A638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96BF-A655-45BA-9B22-D0DAB7E2CDC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9B61-A913-09A3-13DF-C0E917478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F65C-26D0-810B-E770-E7F61034C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7D42-56DB-4166-865E-3F24E67C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95BDD-BFE1-2B84-1C2E-49C9AEC2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67D7-8531-FC37-0D62-927F2681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12541-5E43-530F-14CA-0C29DEF0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544"/>
          </a:xfrm>
        </p:spPr>
      </p:pic>
    </p:spTree>
    <p:extLst>
      <p:ext uri="{BB962C8B-B14F-4D97-AF65-F5344CB8AC3E}">
        <p14:creationId xmlns:p14="http://schemas.microsoft.com/office/powerpoint/2010/main" val="10996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7A20-0B60-8594-5965-ED9A4A26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739E9-6187-EE9C-B080-C680FD2C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6829"/>
          </a:xfrm>
        </p:spPr>
      </p:pic>
    </p:spTree>
    <p:extLst>
      <p:ext uri="{BB962C8B-B14F-4D97-AF65-F5344CB8AC3E}">
        <p14:creationId xmlns:p14="http://schemas.microsoft.com/office/powerpoint/2010/main" val="363708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9B14-4F97-A983-42ED-32C2E60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C0A7A-57DB-4A04-9FF6-927A059CD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84"/>
          </a:xfrm>
        </p:spPr>
      </p:pic>
    </p:spTree>
    <p:extLst>
      <p:ext uri="{BB962C8B-B14F-4D97-AF65-F5344CB8AC3E}">
        <p14:creationId xmlns:p14="http://schemas.microsoft.com/office/powerpoint/2010/main" val="93092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21EB-9558-E288-BAF4-335B4FAA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21EA6-0DFF-81BC-D816-84A2452CB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2686"/>
          </a:xfrm>
        </p:spPr>
      </p:pic>
    </p:spTree>
    <p:extLst>
      <p:ext uri="{BB962C8B-B14F-4D97-AF65-F5344CB8AC3E}">
        <p14:creationId xmlns:p14="http://schemas.microsoft.com/office/powerpoint/2010/main" val="137098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6D2A-C301-D7D0-BA65-9F8DA962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FE03D-AB87-70FE-0814-176571C0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4016"/>
          </a:xfrm>
        </p:spPr>
      </p:pic>
    </p:spTree>
    <p:extLst>
      <p:ext uri="{BB962C8B-B14F-4D97-AF65-F5344CB8AC3E}">
        <p14:creationId xmlns:p14="http://schemas.microsoft.com/office/powerpoint/2010/main" val="109296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A2D9-ABDE-8060-A8FC-8D698AB8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1ADF4-8629-9CC3-3D89-DE7DEE38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343"/>
          </a:xfrm>
        </p:spPr>
      </p:pic>
    </p:spTree>
    <p:extLst>
      <p:ext uri="{BB962C8B-B14F-4D97-AF65-F5344CB8AC3E}">
        <p14:creationId xmlns:p14="http://schemas.microsoft.com/office/powerpoint/2010/main" val="1860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5BB2-A230-7F1C-EBEB-ED9628E4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D9A70-8410-5679-F7F1-988575B1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7846" cy="6858000"/>
          </a:xfrm>
        </p:spPr>
      </p:pic>
    </p:spTree>
    <p:extLst>
      <p:ext uri="{BB962C8B-B14F-4D97-AF65-F5344CB8AC3E}">
        <p14:creationId xmlns:p14="http://schemas.microsoft.com/office/powerpoint/2010/main" val="10414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0867-5D51-B8AF-C675-F3B85D96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8D7237-A5E4-16DB-D4F1-6885757F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6007"/>
          </a:xfrm>
        </p:spPr>
      </p:pic>
    </p:spTree>
    <p:extLst>
      <p:ext uri="{BB962C8B-B14F-4D97-AF65-F5344CB8AC3E}">
        <p14:creationId xmlns:p14="http://schemas.microsoft.com/office/powerpoint/2010/main" val="300858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1</cp:revision>
  <dcterms:created xsi:type="dcterms:W3CDTF">2022-12-07T06:47:22Z</dcterms:created>
  <dcterms:modified xsi:type="dcterms:W3CDTF">2022-12-07T06:47:43Z</dcterms:modified>
</cp:coreProperties>
</file>