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-2136" y="-852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1031055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972093" y="3432325"/>
            <a:ext cx="199182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2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S.Arjun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00502" y="3787902"/>
            <a:ext cx="3203636" cy="65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Reg_No</a:t>
            </a:r>
            <a:r>
              <a:rPr lang="en-US" sz="1100" dirty="0" smtClean="0">
                <a:solidFill>
                  <a:schemeClr val="tx1"/>
                </a:solidFill>
              </a:rPr>
              <a:t>: 110321104002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:au110321104002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Student </a:t>
            </a:r>
            <a:r>
              <a:rPr lang="en-US" sz="1100" dirty="0" err="1" smtClean="0">
                <a:solidFill>
                  <a:schemeClr val="tx1"/>
                </a:solidFill>
              </a:rPr>
              <a:t>Email:sankeramuniyamal@gmail.com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037150" y="3719794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065" y="4008186"/>
            <a:ext cx="209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900" dirty="0">
                <a:solidFill>
                  <a:schemeClr val="tx1"/>
                </a:solidFill>
              </a:rPr>
              <a:t>GRT INSTITUTE OF ENGINEERING AND TECHNOLOGY</a:t>
            </a:r>
            <a:endParaRPr lang="en-US" sz="9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pic>
        <p:nvPicPr>
          <p:cNvPr id="1026" name="Picture 2" descr="C:\Users\Monisha\Videos\Captures\Log In - Profile 1 - Microsoft​ Edge 4_8_2024 7_02_13 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0882" y="1116336"/>
            <a:ext cx="6984546" cy="3722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Login</a:t>
            </a:r>
            <a:r>
              <a:rPr lang="en-US" b="1" dirty="0" smtClean="0"/>
              <a:t>-Page</a:t>
            </a:r>
            <a:endParaRPr lang="en-US" b="1" dirty="0"/>
          </a:p>
        </p:txBody>
      </p:sp>
      <p:pic>
        <p:nvPicPr>
          <p:cNvPr id="2050" name="Picture 2" descr="C:\Users\Monisha\Videos\Captures\Log In - Profile 1 - Microsoft​ Edge 4_8_2024 7_02_13 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0883" y="1081526"/>
            <a:ext cx="7049861" cy="3757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Album</a:t>
            </a:r>
            <a:r>
              <a:rPr lang="en-US" b="1" dirty="0" smtClean="0"/>
              <a:t>-Page</a:t>
            </a:r>
            <a:endParaRPr lang="en-US" b="1" dirty="0"/>
          </a:p>
        </p:txBody>
      </p:sp>
      <p:pic>
        <p:nvPicPr>
          <p:cNvPr id="3074" name="Picture 2" descr="C:\Users\Monisha\Videos\Captures\Log In - Profile 1 - Microsoft​ Edge 4_8_2024 7_50_06 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7431" y="1151164"/>
            <a:ext cx="6966856" cy="371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Songs</a:t>
            </a:r>
            <a:r>
              <a:rPr lang="en-US" b="1" dirty="0" smtClean="0"/>
              <a:t>-Page</a:t>
            </a:r>
            <a:endParaRPr lang="en-US" b="1" dirty="0"/>
          </a:p>
        </p:txBody>
      </p:sp>
      <p:pic>
        <p:nvPicPr>
          <p:cNvPr id="4098" name="Picture 2" descr="C:\Users\Monisha\Videos\Captures\Log In - Profile 1 - Microsoft​ Edge 4_8_2024 7_50_13 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7338" y="1101864"/>
            <a:ext cx="7093403" cy="3780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Search</a:t>
            </a:r>
            <a:r>
              <a:rPr lang="en-US" b="1" dirty="0" smtClean="0"/>
              <a:t>-Page</a:t>
            </a:r>
            <a:endParaRPr lang="en-US" b="1" dirty="0"/>
          </a:p>
        </p:txBody>
      </p:sp>
      <p:pic>
        <p:nvPicPr>
          <p:cNvPr id="5122" name="Picture 2" descr="C:\Users\Monisha\Videos\Captures\Log In - Profile 1 - Microsoft​ Edge 4_8_2024 7_50_30 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2654" y="1085849"/>
            <a:ext cx="6984546" cy="3722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9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CE77B-C52B-7ACB-83E3-98F0249C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933"/>
            <a:ext cx="8527500" cy="3930953"/>
          </a:xfrm>
        </p:spPr>
        <p:txBody>
          <a:bodyPr anchor="ctr"/>
          <a:lstStyle/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Profiles and Social Features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user profiles where users can customize their avatars, update personal information, and view their listening history.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social features like following other users, sharing playlists, and collaborating on playlists with friends.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social authentication (e.g., login with Google or Facebook) to enhance user engagement.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Search and Recommendations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 the search functionality by allowing users to filter songs by genre, artist, release year, and popularity.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recommendation algorithms (e.g., collaborative filtering or content-based recommendations) to suggest personalized playlists based on user preferences and listening history.</a:t>
            </a:r>
          </a:p>
          <a:p>
            <a:pPr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Playlist Management and Collaboration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 users to create and manage playlists, including adding, removing, and reordering songs.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collaborative playlists where multiple users can contribute and curate a shared playlist.</a:t>
            </a:r>
          </a:p>
          <a:p>
            <a:pPr marL="742950" lvl="1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playlist sharing via unique URLs or QR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687976"/>
            <a:ext cx="2858220" cy="50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0C0A07-6C80-2DFD-C74A-D462020F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911" y="994261"/>
            <a:ext cx="8719089" cy="3593639"/>
          </a:xfrm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Achieved Milestones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Successfully developed a functional music web application using Django.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Implemented user authentication, song management, and frontend views.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Future Prospects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Explore enhancements like user profiles, advanced search, and social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Consider integrating audio visualization and lyrics display.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Engagement and Feedback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Encourage users to provide feedback on usability, performance, and features.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Continuously iterate and enhance the application based on user input.</a:t>
            </a:r>
          </a:p>
          <a:p>
            <a:pPr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Passion for Music and Technology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Building this music web app was a rewarding experience, combining creativity, coding, and a love for music.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04077" y="3189726"/>
            <a:ext cx="6135846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MUSIC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700" y="930597"/>
            <a:ext cx="2751096" cy="50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32C9703-91E4-0616-9297-52D09346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557092" cy="3179400"/>
          </a:xfrm>
        </p:spPr>
        <p:txBody>
          <a:bodyPr anchor="ctr"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Start by creating user accounts and enabling login functionality. Users can sign up, log in, and access personalized features.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features to upload, store, and organize music files. Users can add, delete, and search for songs based on various criteria (genre, artist, album, etc.).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Allow users to create and manage playlists. They can curate their favorite tracks, reorder them, and play the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music player interface that streams songs, displays album art, and provides playback controls. Users can enjoy their music library online.</a:t>
            </a:r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xfrm>
            <a:off x="311699" y="736600"/>
            <a:ext cx="2964901" cy="6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CEBA00-37D6-4242-7EBA-A94A4C4D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493633" cy="31794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User-Friendly Music Management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Design an application that allows users to create accounts, log in, and manage their music library. Users should be able to upload, organize, and delete songs effortlessly.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Implement a feature that enables users to create personalized playlists. Users can add songs, reorder tracks, and play their custom playlists seamlessly.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Streaming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Develop a robust music player interface that streams songs, displays album art, and provides playback controls. Users should enjoy uninterrupted music playback.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Secure User Authentication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 Ensure a secure login system, protecting user data and allowing seamless access to personalized features.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30C6A5-9FEF-1390-5A13-071A7451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26069"/>
            <a:ext cx="8519033" cy="3376255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Song Management and Organization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features to upload, store, and categorize music 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search for songs based on genre, artist, or album.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Dynamic Playlists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User Authentication and Registration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Users can create accounts, log in, and manage their profiles.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Secure user authentication ensures data privacy.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create personalized playlists.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a music player interface for seamless song streaming.</a:t>
            </a:r>
          </a:p>
          <a:p>
            <a:pPr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Admin Panel for System Maintenance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Manage user accounts, songs, and system settings through an admin dashboard.</a:t>
            </a:r>
          </a:p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>
            <a:cxnSpLocks/>
          </p:cNvCxnSpPr>
          <p:nvPr/>
        </p:nvCxnSpPr>
        <p:spPr>
          <a:xfrm>
            <a:off x="52253" y="4675910"/>
            <a:ext cx="90656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C22319-2F41-BB47-12EE-008669CA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9935"/>
            <a:ext cx="8552900" cy="3542097"/>
          </a:xfrm>
        </p:spPr>
        <p:txBody>
          <a:bodyPr anchor="ctr"/>
          <a:lstStyle/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1. User Authentication and Account Creation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user accounts with features like registration, login, and password reset.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built-in authentication system or customize it to suit your needs.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sessions and secure user data storage.</a:t>
            </a:r>
          </a:p>
          <a:p>
            <a:pPr marL="152396" indent="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2. Song Management and Playback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Design a database model for songs, including fields like title, artist, category, audio file, and audio image.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Django’s ORM (Object-Relational Mapping) to manage song data.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Fetch songs from an external API or upload them directly to the application.</a:t>
            </a:r>
          </a:p>
          <a:p>
            <a:pPr marL="742950" lvl="1" indent="-285750" algn="l">
              <a:lnSpc>
                <a:spcPct val="150000"/>
              </a:lnSpc>
              <a:spcBef>
                <a:spcPts val="70"/>
              </a:spcBef>
              <a:spcAft>
                <a:spcPts val="7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 views to display song details, play audio, and manage playlists.</a:t>
            </a:r>
          </a:p>
          <a:p>
            <a:pPr marL="1523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70203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3AA671A-46A1-D35D-CA31-083564A4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2808000" cy="559097"/>
          </a:xfrm>
        </p:spPr>
        <p:txBody>
          <a:bodyPr/>
          <a:lstStyle/>
          <a:p>
            <a:r>
              <a:rPr lang="en-US" sz="1600" dirty="0"/>
              <a:t>Proposed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E199594-FF3B-8B7C-0974-713377D0F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02" y="1186751"/>
            <a:ext cx="8536209" cy="3417104"/>
          </a:xfrm>
        </p:spPr>
        <p:txBody>
          <a:bodyPr anchor="ctr"/>
          <a:lstStyle/>
          <a:p>
            <a:pPr marL="152396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3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. Frontend Development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 responsive HTML templates using Django’s template engine.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Use CSS and JavaScript to enhance the user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search functionality to allow users to find songs based on preferences.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Display song images and relevant information on the home page.</a:t>
            </a:r>
          </a:p>
          <a:p>
            <a:pPr marL="152396" indent="0" algn="l">
              <a:buNone/>
            </a:pPr>
            <a:r>
              <a:rPr lang="en-US" sz="1400" b="1" i="0" dirty="0">
                <a:solidFill>
                  <a:srgbClr val="111111"/>
                </a:solidFill>
                <a:effectLst/>
                <a:latin typeface="-apple-system"/>
              </a:rPr>
              <a:t>4. Admin Panel and User Interaction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Utilize Django’s admin panel for managing songs, users, and other application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Allow users to add new songs, update existing ones, and delete songs.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Implement user roles (e.g., regular user, admin) to control access and permissions.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C340BF76-BF45-AC34-EC98-47D7FA20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9341" y="502563"/>
            <a:ext cx="8521150" cy="44393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241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Database Model for Songs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Create a Django model named “Song” with fields such 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artist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and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audioimg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File 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to handle audio files and images associated with each song.</a:t>
            </a:r>
          </a:p>
          <a:p>
            <a:pPr marL="457200" marR="0" lvl="1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a string representation method to display the song 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User Authentication and Custom User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Extend Django’s built-in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Abstract 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model to create a custom user model named “Custom User.”</a:t>
            </a:r>
          </a:p>
          <a:p>
            <a:pPr marL="457200" marR="0" lvl="1" indent="0" algn="l" defTabSz="914400" rtl="0" eaLnBrk="0" fontAlgn="t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Add fields for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groups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and </a:t>
            </a:r>
            <a:r>
              <a:rPr lang="en-US" altLang="en-US" sz="1400" dirty="0">
                <a:solidFill>
                  <a:srgbClr val="111111"/>
                </a:solidFill>
                <a:latin typeface="Arial Unicode MS"/>
              </a:rPr>
              <a:t>user permissions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 to manage user associations with multiple groups and permissions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Django Rest Framework Views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Develop two views using Django Rest Framework: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SongListCreateView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Handles listing and creation of songs.</a:t>
            </a:r>
          </a:p>
          <a:p>
            <a:pPr marL="914400" marR="0" lvl="2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 err="1">
                <a:solidFill>
                  <a:srgbClr val="111111"/>
                </a:solidFill>
                <a:latin typeface="-apple-system"/>
              </a:rPr>
              <a:t>SongDetailView</a:t>
            </a: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: Manages retrieval, update, and deletion of individual songs using the “Song” model and its corresponding serializer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Frontend and Home 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Design responsive HTML templates using Django’s template engine.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Display song information, including titles and images, on the home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rgbClr val="111111"/>
                </a:solidFill>
                <a:latin typeface="-apple-system"/>
              </a:rPr>
              <a:t>Implement search functionality for users to find songs based on preferences.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914</Words>
  <Application>Microsoft Office PowerPoint</Application>
  <PresentationFormat>On-screen Show (16:9)</PresentationFormat>
  <Paragraphs>115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Proposed Solution</vt:lpstr>
      <vt:lpstr>Technology Used</vt:lpstr>
      <vt:lpstr>Modelling &amp; Results</vt:lpstr>
      <vt:lpstr>Homepage</vt:lpstr>
      <vt:lpstr>Login-Page</vt:lpstr>
      <vt:lpstr>Album-Page</vt:lpstr>
      <vt:lpstr>Songs-Page</vt:lpstr>
      <vt:lpstr>Search-Page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Monisha</cp:lastModifiedBy>
  <cp:revision>11</cp:revision>
  <dcterms:modified xsi:type="dcterms:W3CDTF">2024-04-08T14:53:39Z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