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B3D4-0642-474D-9E83-C74A8B56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B42-36C0-4D65-BF84-41F30791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88FE-1D53-4849-8959-4EB2311F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BC3D-B381-4D9D-A873-1652AA6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2F0C-98AD-43AD-AB47-7DB4AF6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9EC4-0B89-48EA-BB0F-43774F24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EB637-8658-4AC0-927D-DF6A0BE1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8B8B-55C3-4DBD-9AF2-4456745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BBDF-8DD2-4D9B-B8A7-3A5557B1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AC2C-4F1D-418D-A2B9-52FEB5F2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D3B1-B764-42A4-AF2F-37D15B02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01DB-4804-46C7-919B-E8B9E117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EB52-CF5F-45A5-BCD8-509E899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A084-3FFA-4FBB-ACB6-F68AC51F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878F-2824-4B7D-9E4E-3C7AE88B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3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4CBC-33D9-4A09-9430-077B49CD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39EB-B53F-41D7-9070-4C6C1163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5144-33F6-4077-B350-B0C8C36C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F42-5E78-4D8C-99AD-C2775B57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A5A0-BDD8-44A6-8206-513D6BB1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0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DFC5-5292-403A-90AB-9B6FF504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9DDC-F464-48C3-96F6-965CD9C5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74E9-6C7B-4CF9-9042-285F3F98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6D24-182B-42CF-9710-233C97EE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FFA9-CA83-4616-8CC9-DEEA2F8A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9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BD7-0F43-4558-8ED9-6D530FC3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0B97-F89A-4582-9DCA-AE350A436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8B9C8-D9F6-4101-8809-090DC60C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41EA3-FBD6-43C4-B6D9-C18A9E6E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DE39-9C13-4B0E-B224-E2447FD6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A2A8-57D0-44C6-A1B6-63EF6573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3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1CB2-28A2-417C-92FE-3D804774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134C-D5A1-46EF-9055-9A0D436B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6587-88AD-40EF-B3BA-2A67CFFB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6B636-CEC1-4BB4-832A-14F85D97A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96D96-EC16-48F8-ABAD-33BC113B5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3B93F-0A61-456F-8665-5BAF18C1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A387A-0966-434D-A125-0186C60F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196F-682C-464B-8D11-4805D7B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428-B43E-4E50-B81E-D38F1305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AB62B-AD2B-455E-85FA-9DA7EC55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DE37D-8E40-49CA-AC31-F6F7453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32C04-672C-4EDD-AAA8-0E9BEBF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38AD-B947-448C-A7DC-50819B33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EEA7D-91FA-468B-BD9C-10500FD8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2083-7573-4A31-B7A9-1D545025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6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4713-6DC0-4E06-8EED-6BC9EC43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4E8E-1757-4F89-BE25-5F16EBF2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5CFF-1320-4540-AF9B-56A8E49AB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593E-E0FE-4C53-A605-7265A05A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DCFD-F76F-4C71-BA97-0C3A6657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CBDD-B456-4D33-9B5F-BE541464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0672-A73B-4C33-B5A6-DBF0BE90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B8F65-F36D-4F76-9F50-92C603F35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FA74-80B3-4191-AC77-0B8F353A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4DEED-C4E6-4AB5-8290-E3C7CE45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8A7C-6017-40BA-907F-388D0692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EA16-6864-4CCF-8F4E-CCBEBA7F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B7867-C00A-4925-A775-AC7BF827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83DB9-BA5A-4513-B0AE-BECF7C3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624F-8122-47EF-9833-305A035A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8F13-05BB-4821-AC87-0E6568ACCDCD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2E91-0F8B-4542-A47C-4F125F03F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2725-E26C-40EB-B72C-05EDFF3D3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1FA7-8CC0-41F3-8CCA-672B1B69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E6E-DBF0-4698-A9E5-808C43E28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578C9-A1FB-4F8A-B829-CADF4866F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4326-E7FA-41AE-A355-91DC81DF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86204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of </a:t>
            </a:r>
            <a:r>
              <a:rPr lang="en-US" dirty="0" err="1"/>
              <a:t>NetSparker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1F9D7-39D2-488D-9223-ADFE327A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03" y="860425"/>
            <a:ext cx="10433756" cy="5868988"/>
          </a:xfrm>
        </p:spPr>
      </p:pic>
    </p:spTree>
    <p:extLst>
      <p:ext uri="{BB962C8B-B14F-4D97-AF65-F5344CB8AC3E}">
        <p14:creationId xmlns:p14="http://schemas.microsoft.com/office/powerpoint/2010/main" val="23049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F558E-2188-4AC7-B6A3-867A3CEC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82CC-09DB-4FD1-9896-5A347A1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561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My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A9DF-3CED-4D09-AE8D-B0031E36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807868"/>
            <a:ext cx="11060837" cy="53690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of Task 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– SQL Injection Vulnerability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– zero.webappsecurity.com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Subdomain – zero.webappsecurity.com/bank/pay-bills.html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- One very critical vulnerability that I found in this application was the SQL Injection. On the zero.webappsecurity.com/bank/pay-bills.html in the Purchase Foreign Currency column there is an SQL Injection vulnerability present in the Currency input filed.  When I intercepted the request using Burp Suite and the modified the request by adding a single quote to the currency, the page showed an error.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67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2BD3-3606-40B6-BB28-2FB42D50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204186"/>
            <a:ext cx="11896078" cy="658723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– Very High.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– The attacker can use this SQL Injection vulnerability to get hold of the database and its precious information.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reproduce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to the account using the provided username and password.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Purchase Foreign currency column under the Pay bills column.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 country for currency. Do not press “Purchase” here.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Burp Suite and set it to intercept the requests.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press Purchase.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the intercepted request to the repeater.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Repeater we can see that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set to AUD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just add a ‘ and send the request and render the response.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error, and the error even shows us the query being used to fetch the data.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Mitigation – To prevent the website from SQL injection, the backhand code should be improved to handle inputs such as ‘ , OR, AND, WHERE, etc.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C10DC-8125-461C-A2D5-426C28335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250" y="266330"/>
            <a:ext cx="10981678" cy="56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C034D-96AD-4799-B665-FB1DE0FBAF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920" y="195309"/>
            <a:ext cx="11816179" cy="6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8BA82-CB4E-4DE9-9D71-486E0CADA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654" y="284085"/>
            <a:ext cx="11647503" cy="6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Task 2</vt:lpstr>
      <vt:lpstr>Report of NetSparker</vt:lpstr>
      <vt:lpstr>PowerPoint Presentation</vt:lpstr>
      <vt:lpstr>My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arjun nigam</dc:creator>
  <cp:lastModifiedBy>arjun nigam</cp:lastModifiedBy>
  <cp:revision>2</cp:revision>
  <dcterms:created xsi:type="dcterms:W3CDTF">2021-07-03T05:02:34Z</dcterms:created>
  <dcterms:modified xsi:type="dcterms:W3CDTF">2021-07-03T05:32:39Z</dcterms:modified>
</cp:coreProperties>
</file>