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Public Sans Black"/>
      <p:bold r:id="rId15"/>
      <p:boldItalic r:id="rId16"/>
    </p:embeddedFont>
    <p:embeddedFont>
      <p:font typeface="Public Sans"/>
      <p:regular r:id="rId17"/>
      <p:bold r:id="rId18"/>
      <p:italic r:id="rId19"/>
      <p:boldItalic r:id="rId20"/>
    </p:embeddedFont>
    <p:embeddedFont>
      <p:font typeface="Questrial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ublic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Questrial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ublicSansBlack-bold.fntdata"/><Relationship Id="rId14" Type="http://schemas.openxmlformats.org/officeDocument/2006/relationships/slide" Target="slides/slide10.xml"/><Relationship Id="rId17" Type="http://schemas.openxmlformats.org/officeDocument/2006/relationships/font" Target="fonts/PublicSans-regular.fntdata"/><Relationship Id="rId16" Type="http://schemas.openxmlformats.org/officeDocument/2006/relationships/font" Target="fonts/PublicSansBlack-boldItalic.fntdata"/><Relationship Id="rId5" Type="http://schemas.openxmlformats.org/officeDocument/2006/relationships/slide" Target="slides/slide1.xml"/><Relationship Id="rId19" Type="http://schemas.openxmlformats.org/officeDocument/2006/relationships/font" Target="fonts/PublicSans-italic.fntdata"/><Relationship Id="rId6" Type="http://schemas.openxmlformats.org/officeDocument/2006/relationships/slide" Target="slides/slide2.xml"/><Relationship Id="rId18" Type="http://schemas.openxmlformats.org/officeDocument/2006/relationships/font" Target="fonts/Public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78b0fc1a0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78b0fc1a0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90cb8e9968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90cb8e996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90cb8e996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90cb8e996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4dda1946d_6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4dda1946d_6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90cb8e996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90cb8e996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90cb8e996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90cb8e996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90cb8e996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90cb8e996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90cb8e996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90cb8e996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1b1a71d3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1b1a71d3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400" y="2023500"/>
            <a:ext cx="7717200" cy="10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grpSp>
        <p:nvGrpSpPr>
          <p:cNvPr id="10" name="Google Shape;10;p2"/>
          <p:cNvGrpSpPr/>
          <p:nvPr/>
        </p:nvGrpSpPr>
        <p:grpSpPr>
          <a:xfrm>
            <a:off x="-2177175" y="304800"/>
            <a:ext cx="12421925" cy="6694800"/>
            <a:chOff x="-2177175" y="304800"/>
            <a:chExt cx="12421925" cy="6694800"/>
          </a:xfrm>
        </p:grpSpPr>
        <p:pic>
          <p:nvPicPr>
            <p:cNvPr id="11" name="Google Shape;11;p2"/>
            <p:cNvPicPr preferRelativeResize="0"/>
            <p:nvPr/>
          </p:nvPicPr>
          <p:blipFill rotWithShape="1">
            <a:blip r:embed="rId2">
              <a:alphaModFix/>
            </a:blip>
            <a:srcRect b="18272" l="18492" r="12145" t="14228"/>
            <a:stretch/>
          </p:blipFill>
          <p:spPr>
            <a:xfrm>
              <a:off x="7890650" y="3797388"/>
              <a:ext cx="2354100" cy="2349900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12" name="Google Shape;12;p2"/>
            <p:cNvSpPr/>
            <p:nvPr/>
          </p:nvSpPr>
          <p:spPr>
            <a:xfrm>
              <a:off x="-2177175" y="3797400"/>
              <a:ext cx="3202200" cy="32022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8512500" y="304800"/>
              <a:ext cx="326700" cy="490050"/>
              <a:chOff x="7388600" y="376150"/>
              <a:chExt cx="326700" cy="490050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388600" y="376150"/>
                <a:ext cx="326700" cy="326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7388600" y="539500"/>
                <a:ext cx="326700" cy="32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" name="Google Shape;16;p2"/>
            <p:cNvGrpSpPr/>
            <p:nvPr/>
          </p:nvGrpSpPr>
          <p:grpSpPr>
            <a:xfrm>
              <a:off x="7715295" y="4551962"/>
              <a:ext cx="501259" cy="104071"/>
              <a:chOff x="6329500" y="-1097725"/>
              <a:chExt cx="744150" cy="154500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6329500" y="-1097725"/>
                <a:ext cx="154500" cy="154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6624325" y="-1097725"/>
                <a:ext cx="154500" cy="154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6919150" y="-1097725"/>
                <a:ext cx="154500" cy="154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/>
          <p:nvPr>
            <p:ph hasCustomPrompt="1" type="title"/>
          </p:nvPr>
        </p:nvSpPr>
        <p:spPr>
          <a:xfrm>
            <a:off x="1284075" y="1621275"/>
            <a:ext cx="6576000" cy="10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4" name="Google Shape;94;p11"/>
          <p:cNvSpPr txBox="1"/>
          <p:nvPr>
            <p:ph idx="1" type="subTitle"/>
          </p:nvPr>
        </p:nvSpPr>
        <p:spPr>
          <a:xfrm>
            <a:off x="1284000" y="263082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95" name="Google Shape;95;p11"/>
          <p:cNvGrpSpPr/>
          <p:nvPr/>
        </p:nvGrpSpPr>
        <p:grpSpPr>
          <a:xfrm>
            <a:off x="243975" y="294475"/>
            <a:ext cx="10859000" cy="6709625"/>
            <a:chOff x="243975" y="294475"/>
            <a:chExt cx="10859000" cy="6709625"/>
          </a:xfrm>
        </p:grpSpPr>
        <p:pic>
          <p:nvPicPr>
            <p:cNvPr id="96" name="Google Shape;96;p11"/>
            <p:cNvPicPr preferRelativeResize="0"/>
            <p:nvPr/>
          </p:nvPicPr>
          <p:blipFill rotWithShape="1">
            <a:blip r:embed="rId2">
              <a:alphaModFix/>
            </a:blip>
            <a:srcRect b="34534" l="38689" r="17809" t="23134"/>
            <a:stretch/>
          </p:blipFill>
          <p:spPr>
            <a:xfrm>
              <a:off x="7032275" y="2940600"/>
              <a:ext cx="4070700" cy="4063500"/>
            </a:xfrm>
            <a:prstGeom prst="ellipse">
              <a:avLst/>
            </a:prstGeom>
            <a:noFill/>
            <a:ln>
              <a:noFill/>
            </a:ln>
          </p:spPr>
        </p:pic>
        <p:grpSp>
          <p:nvGrpSpPr>
            <p:cNvPr id="97" name="Google Shape;97;p11"/>
            <p:cNvGrpSpPr/>
            <p:nvPr/>
          </p:nvGrpSpPr>
          <p:grpSpPr>
            <a:xfrm>
              <a:off x="243975" y="294475"/>
              <a:ext cx="326700" cy="490050"/>
              <a:chOff x="7388600" y="376150"/>
              <a:chExt cx="326700" cy="490050"/>
            </a:xfrm>
          </p:grpSpPr>
          <p:sp>
            <p:nvSpPr>
              <p:cNvPr id="98" name="Google Shape;98;p11"/>
              <p:cNvSpPr/>
              <p:nvPr/>
            </p:nvSpPr>
            <p:spPr>
              <a:xfrm>
                <a:off x="7388600" y="376150"/>
                <a:ext cx="326700" cy="326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1"/>
              <p:cNvSpPr/>
              <p:nvPr/>
            </p:nvSpPr>
            <p:spPr>
              <a:xfrm>
                <a:off x="7388600" y="539500"/>
                <a:ext cx="326700" cy="32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100" name="Google Shape;100;p11"/>
            <p:cNvPicPr preferRelativeResize="0"/>
            <p:nvPr/>
          </p:nvPicPr>
          <p:blipFill rotWithShape="1">
            <a:blip r:embed="rId2">
              <a:alphaModFix/>
            </a:blip>
            <a:srcRect b="18272" l="18492" r="12145" t="14228"/>
            <a:stretch/>
          </p:blipFill>
          <p:spPr>
            <a:xfrm>
              <a:off x="7890650" y="3797388"/>
              <a:ext cx="2354100" cy="2349900"/>
            </a:xfrm>
            <a:prstGeom prst="ellipse">
              <a:avLst/>
            </a:prstGeom>
            <a:noFill/>
            <a:ln>
              <a:noFill/>
            </a:ln>
          </p:spPr>
        </p:pic>
        <p:grpSp>
          <p:nvGrpSpPr>
            <p:cNvPr id="101" name="Google Shape;101;p11"/>
            <p:cNvGrpSpPr/>
            <p:nvPr/>
          </p:nvGrpSpPr>
          <p:grpSpPr>
            <a:xfrm>
              <a:off x="7715295" y="4551962"/>
              <a:ext cx="501259" cy="104071"/>
              <a:chOff x="6329500" y="-1097725"/>
              <a:chExt cx="744150" cy="154500"/>
            </a:xfrm>
          </p:grpSpPr>
          <p:sp>
            <p:nvSpPr>
              <p:cNvPr id="102" name="Google Shape;102;p11"/>
              <p:cNvSpPr/>
              <p:nvPr/>
            </p:nvSpPr>
            <p:spPr>
              <a:xfrm>
                <a:off x="6329500" y="-1097725"/>
                <a:ext cx="154500" cy="154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1"/>
              <p:cNvSpPr/>
              <p:nvPr/>
            </p:nvSpPr>
            <p:spPr>
              <a:xfrm>
                <a:off x="6624325" y="-1097725"/>
                <a:ext cx="154500" cy="154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1"/>
              <p:cNvSpPr/>
              <p:nvPr/>
            </p:nvSpPr>
            <p:spPr>
              <a:xfrm>
                <a:off x="6919150" y="-1097725"/>
                <a:ext cx="154500" cy="154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4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3"/>
          <p:cNvGrpSpPr/>
          <p:nvPr/>
        </p:nvGrpSpPr>
        <p:grpSpPr>
          <a:xfrm>
            <a:off x="304789" y="-2388750"/>
            <a:ext cx="10856561" cy="5211130"/>
            <a:chOff x="304789" y="-2388750"/>
            <a:chExt cx="10856561" cy="5211130"/>
          </a:xfrm>
        </p:grpSpPr>
        <p:sp>
          <p:nvSpPr>
            <p:cNvPr id="108" name="Google Shape;108;p13"/>
            <p:cNvSpPr/>
            <p:nvPr/>
          </p:nvSpPr>
          <p:spPr>
            <a:xfrm flipH="1" rot="-5400000">
              <a:off x="7959150" y="-2388750"/>
              <a:ext cx="3202200" cy="32022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" name="Google Shape;109;p13"/>
            <p:cNvGrpSpPr/>
            <p:nvPr/>
          </p:nvGrpSpPr>
          <p:grpSpPr>
            <a:xfrm rot="5400000">
              <a:off x="106195" y="2519714"/>
              <a:ext cx="501259" cy="104071"/>
              <a:chOff x="6329500" y="-1097725"/>
              <a:chExt cx="744150" cy="154500"/>
            </a:xfrm>
          </p:grpSpPr>
          <p:sp>
            <p:nvSpPr>
              <p:cNvPr id="110" name="Google Shape;110;p13"/>
              <p:cNvSpPr/>
              <p:nvPr/>
            </p:nvSpPr>
            <p:spPr>
              <a:xfrm>
                <a:off x="6329500" y="-1097725"/>
                <a:ext cx="154500" cy="154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3"/>
              <p:cNvSpPr/>
              <p:nvPr/>
            </p:nvSpPr>
            <p:spPr>
              <a:xfrm>
                <a:off x="6624325" y="-1097725"/>
                <a:ext cx="154500" cy="154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3"/>
              <p:cNvSpPr/>
              <p:nvPr/>
            </p:nvSpPr>
            <p:spPr>
              <a:xfrm>
                <a:off x="6919150" y="-1097725"/>
                <a:ext cx="154500" cy="154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3" name="Google Shape;113;p13"/>
          <p:cNvSpPr txBox="1"/>
          <p:nvPr>
            <p:ph idx="1" type="subTitle"/>
          </p:nvPr>
        </p:nvSpPr>
        <p:spPr>
          <a:xfrm>
            <a:off x="4588200" y="1994725"/>
            <a:ext cx="3835800" cy="23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Char char="○"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600"/>
              <a:buChar char="■"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600"/>
              <a:buChar char="●"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600"/>
              <a:buChar char="○"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600"/>
              <a:buChar char="■"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600"/>
              <a:buChar char="●"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600"/>
              <a:buChar char="○"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114" name="Google Shape;114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5" name="Google Shape;115;p13"/>
          <p:cNvSpPr txBox="1"/>
          <p:nvPr>
            <p:ph idx="2" type="subTitle"/>
          </p:nvPr>
        </p:nvSpPr>
        <p:spPr>
          <a:xfrm>
            <a:off x="4588200" y="1421975"/>
            <a:ext cx="3835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22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ublic Sans Black"/>
              <a:buNone/>
              <a:defRPr sz="2200">
                <a:latin typeface="Public Sans Black"/>
                <a:ea typeface="Public Sans Black"/>
                <a:cs typeface="Public Sans Black"/>
                <a:sym typeface="Public Sa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14"/>
          <p:cNvGrpSpPr/>
          <p:nvPr/>
        </p:nvGrpSpPr>
        <p:grpSpPr>
          <a:xfrm>
            <a:off x="-2103075" y="-2519652"/>
            <a:ext cx="3317554" cy="8621477"/>
            <a:chOff x="-2103075" y="-2519652"/>
            <a:chExt cx="3317554" cy="8621477"/>
          </a:xfrm>
        </p:grpSpPr>
        <p:pic>
          <p:nvPicPr>
            <p:cNvPr id="118" name="Google Shape;118;p14"/>
            <p:cNvPicPr preferRelativeResize="0"/>
            <p:nvPr/>
          </p:nvPicPr>
          <p:blipFill rotWithShape="1">
            <a:blip r:embed="rId2">
              <a:alphaModFix/>
            </a:blip>
            <a:srcRect b="15167" l="36545" r="26718" t="47974"/>
            <a:stretch/>
          </p:blipFill>
          <p:spPr>
            <a:xfrm>
              <a:off x="-991349" y="4178825"/>
              <a:ext cx="1919100" cy="1923000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119" name="Google Shape;119;p14"/>
            <p:cNvSpPr/>
            <p:nvPr/>
          </p:nvSpPr>
          <p:spPr>
            <a:xfrm rot="5400000">
              <a:off x="-2103075" y="-2519652"/>
              <a:ext cx="3202200" cy="32022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0" name="Google Shape;120;p14"/>
            <p:cNvGrpSpPr/>
            <p:nvPr/>
          </p:nvGrpSpPr>
          <p:grpSpPr>
            <a:xfrm>
              <a:off x="713220" y="4832612"/>
              <a:ext cx="501259" cy="104071"/>
              <a:chOff x="6329500" y="-1097725"/>
              <a:chExt cx="744150" cy="154500"/>
            </a:xfrm>
          </p:grpSpPr>
          <p:sp>
            <p:nvSpPr>
              <p:cNvPr id="121" name="Google Shape;121;p14"/>
              <p:cNvSpPr/>
              <p:nvPr/>
            </p:nvSpPr>
            <p:spPr>
              <a:xfrm>
                <a:off x="6329500" y="-1097725"/>
                <a:ext cx="154500" cy="154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4"/>
              <p:cNvSpPr/>
              <p:nvPr/>
            </p:nvSpPr>
            <p:spPr>
              <a:xfrm>
                <a:off x="6624325" y="-1097725"/>
                <a:ext cx="154500" cy="154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4"/>
              <p:cNvSpPr/>
              <p:nvPr/>
            </p:nvSpPr>
            <p:spPr>
              <a:xfrm>
                <a:off x="6919150" y="-1097725"/>
                <a:ext cx="154500" cy="154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4" name="Google Shape;124;p14"/>
          <p:cNvSpPr txBox="1"/>
          <p:nvPr>
            <p:ph idx="1" type="subTitle"/>
          </p:nvPr>
        </p:nvSpPr>
        <p:spPr>
          <a:xfrm>
            <a:off x="720000" y="1994725"/>
            <a:ext cx="3835800" cy="23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Char char="○"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600"/>
              <a:buChar char="■"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600"/>
              <a:buChar char="●"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600"/>
              <a:buChar char="○"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600"/>
              <a:buChar char="■"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600"/>
              <a:buChar char="●"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600"/>
              <a:buChar char="○"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125" name="Google Shape;125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6" name="Google Shape;126;p14"/>
          <p:cNvSpPr txBox="1"/>
          <p:nvPr>
            <p:ph idx="2" type="subTitle"/>
          </p:nvPr>
        </p:nvSpPr>
        <p:spPr>
          <a:xfrm>
            <a:off x="720000" y="1421975"/>
            <a:ext cx="3835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22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ublic Sans Black"/>
              <a:buNone/>
              <a:defRPr sz="2200">
                <a:latin typeface="Public Sans Black"/>
                <a:ea typeface="Public Sans Black"/>
                <a:cs typeface="Public Sans Black"/>
                <a:sym typeface="Public Sa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 txBox="1"/>
          <p:nvPr>
            <p:ph idx="1" type="subTitle"/>
          </p:nvPr>
        </p:nvSpPr>
        <p:spPr>
          <a:xfrm>
            <a:off x="720000" y="1491300"/>
            <a:ext cx="3963600" cy="18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9" name="Google Shape;129;p15"/>
          <p:cNvGrpSpPr/>
          <p:nvPr/>
        </p:nvGrpSpPr>
        <p:grpSpPr>
          <a:xfrm>
            <a:off x="-2243986" y="-895594"/>
            <a:ext cx="3202200" cy="8120707"/>
            <a:chOff x="-2243986" y="-895594"/>
            <a:chExt cx="3202200" cy="8120707"/>
          </a:xfrm>
        </p:grpSpPr>
        <p:sp>
          <p:nvSpPr>
            <p:cNvPr id="130" name="Google Shape;130;p15"/>
            <p:cNvSpPr/>
            <p:nvPr/>
          </p:nvSpPr>
          <p:spPr>
            <a:xfrm>
              <a:off x="-2243986" y="4022913"/>
              <a:ext cx="3202200" cy="32022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1" name="Google Shape;131;p15"/>
            <p:cNvPicPr preferRelativeResize="0"/>
            <p:nvPr/>
          </p:nvPicPr>
          <p:blipFill rotWithShape="1">
            <a:blip r:embed="rId2">
              <a:alphaModFix/>
            </a:blip>
            <a:srcRect b="46968" l="32845" r="30417" t="16173"/>
            <a:stretch/>
          </p:blipFill>
          <p:spPr>
            <a:xfrm flipH="1">
              <a:off x="-868122" y="-895594"/>
              <a:ext cx="1748400" cy="1752000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132" name="Google Shape;132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/>
          <p:nvPr>
            <p:ph type="title"/>
          </p:nvPr>
        </p:nvSpPr>
        <p:spPr>
          <a:xfrm>
            <a:off x="713225" y="539500"/>
            <a:ext cx="4491300" cy="93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1" type="subTitle"/>
          </p:nvPr>
        </p:nvSpPr>
        <p:spPr>
          <a:xfrm>
            <a:off x="713225" y="1386950"/>
            <a:ext cx="44913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6"/>
          <p:cNvSpPr txBox="1"/>
          <p:nvPr/>
        </p:nvSpPr>
        <p:spPr>
          <a:xfrm>
            <a:off x="713225" y="3318938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CREDITS:</a:t>
            </a:r>
            <a:r>
              <a:rPr lang="en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This presentation template was created by </a:t>
            </a:r>
            <a:r>
              <a:rPr b="1" lang="en" sz="1200" u="sng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, infographics &amp; images by </a:t>
            </a:r>
            <a:r>
              <a:rPr b="1" lang="en" sz="1200" u="sng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and content by </a:t>
            </a:r>
            <a:r>
              <a:rPr b="1" lang="en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Swetha Tandri</a:t>
            </a:r>
            <a:endParaRPr b="1" sz="12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grpSp>
        <p:nvGrpSpPr>
          <p:cNvPr id="137" name="Google Shape;137;p16"/>
          <p:cNvGrpSpPr/>
          <p:nvPr/>
        </p:nvGrpSpPr>
        <p:grpSpPr>
          <a:xfrm>
            <a:off x="-1441825" y="228612"/>
            <a:ext cx="12349675" cy="7156063"/>
            <a:chOff x="-1441825" y="228612"/>
            <a:chExt cx="12349675" cy="7156063"/>
          </a:xfrm>
        </p:grpSpPr>
        <p:pic>
          <p:nvPicPr>
            <p:cNvPr id="138" name="Google Shape;138;p16"/>
            <p:cNvPicPr preferRelativeResize="0"/>
            <p:nvPr/>
          </p:nvPicPr>
          <p:blipFill rotWithShape="1">
            <a:blip r:embed="rId5">
              <a:alphaModFix/>
            </a:blip>
            <a:srcRect b="18272" l="18492" r="12145" t="14228"/>
            <a:stretch/>
          </p:blipFill>
          <p:spPr>
            <a:xfrm>
              <a:off x="-1441825" y="4182463"/>
              <a:ext cx="2354100" cy="2349900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139" name="Google Shape;139;p16"/>
            <p:cNvSpPr/>
            <p:nvPr/>
          </p:nvSpPr>
          <p:spPr>
            <a:xfrm rot="-5400000">
              <a:off x="7705650" y="4182475"/>
              <a:ext cx="3202200" cy="32022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0" name="Google Shape;140;p16"/>
            <p:cNvGrpSpPr/>
            <p:nvPr/>
          </p:nvGrpSpPr>
          <p:grpSpPr>
            <a:xfrm>
              <a:off x="228595" y="228612"/>
              <a:ext cx="501259" cy="104071"/>
              <a:chOff x="6329500" y="-1097725"/>
              <a:chExt cx="744150" cy="154500"/>
            </a:xfrm>
          </p:grpSpPr>
          <p:sp>
            <p:nvSpPr>
              <p:cNvPr id="141" name="Google Shape;141;p16"/>
              <p:cNvSpPr/>
              <p:nvPr/>
            </p:nvSpPr>
            <p:spPr>
              <a:xfrm>
                <a:off x="6329500" y="-1097725"/>
                <a:ext cx="154500" cy="154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6"/>
              <p:cNvSpPr/>
              <p:nvPr/>
            </p:nvSpPr>
            <p:spPr>
              <a:xfrm>
                <a:off x="6624325" y="-1097725"/>
                <a:ext cx="154500" cy="154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6"/>
              <p:cNvSpPr/>
              <p:nvPr/>
            </p:nvSpPr>
            <p:spPr>
              <a:xfrm>
                <a:off x="6919150" y="-1097725"/>
                <a:ext cx="154500" cy="154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17"/>
          <p:cNvGrpSpPr/>
          <p:nvPr/>
        </p:nvGrpSpPr>
        <p:grpSpPr>
          <a:xfrm>
            <a:off x="335520" y="487475"/>
            <a:ext cx="11075874" cy="7116083"/>
            <a:chOff x="335520" y="487475"/>
            <a:chExt cx="11075874" cy="7116083"/>
          </a:xfrm>
        </p:grpSpPr>
        <p:grpSp>
          <p:nvGrpSpPr>
            <p:cNvPr id="146" name="Google Shape;146;p17"/>
            <p:cNvGrpSpPr/>
            <p:nvPr/>
          </p:nvGrpSpPr>
          <p:grpSpPr>
            <a:xfrm>
              <a:off x="335520" y="487475"/>
              <a:ext cx="501259" cy="104071"/>
              <a:chOff x="6329500" y="-1097725"/>
              <a:chExt cx="744150" cy="154500"/>
            </a:xfrm>
          </p:grpSpPr>
          <p:sp>
            <p:nvSpPr>
              <p:cNvPr id="147" name="Google Shape;147;p17"/>
              <p:cNvSpPr/>
              <p:nvPr/>
            </p:nvSpPr>
            <p:spPr>
              <a:xfrm>
                <a:off x="6329500" y="-1097725"/>
                <a:ext cx="154500" cy="154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7"/>
              <p:cNvSpPr/>
              <p:nvPr/>
            </p:nvSpPr>
            <p:spPr>
              <a:xfrm>
                <a:off x="6624325" y="-1097725"/>
                <a:ext cx="154500" cy="154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7"/>
              <p:cNvSpPr/>
              <p:nvPr/>
            </p:nvSpPr>
            <p:spPr>
              <a:xfrm>
                <a:off x="6919150" y="-1097725"/>
                <a:ext cx="154500" cy="154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150" name="Google Shape;150;p17"/>
            <p:cNvPicPr preferRelativeResize="0"/>
            <p:nvPr/>
          </p:nvPicPr>
          <p:blipFill rotWithShape="1">
            <a:blip r:embed="rId2">
              <a:alphaModFix/>
            </a:blip>
            <a:srcRect b="21440" l="14215" r="14207" t="13864"/>
            <a:stretch/>
          </p:blipFill>
          <p:spPr>
            <a:xfrm>
              <a:off x="7662894" y="3854158"/>
              <a:ext cx="3748500" cy="3749400"/>
            </a:xfrm>
            <a:prstGeom prst="ellipse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18"/>
          <p:cNvGrpSpPr/>
          <p:nvPr/>
        </p:nvGrpSpPr>
        <p:grpSpPr>
          <a:xfrm>
            <a:off x="-1441825" y="-1816250"/>
            <a:ext cx="12673925" cy="8348613"/>
            <a:chOff x="-1441825" y="-1816250"/>
            <a:chExt cx="12673925" cy="8348613"/>
          </a:xfrm>
        </p:grpSpPr>
        <p:pic>
          <p:nvPicPr>
            <p:cNvPr id="153" name="Google Shape;153;p18"/>
            <p:cNvPicPr preferRelativeResize="0"/>
            <p:nvPr/>
          </p:nvPicPr>
          <p:blipFill rotWithShape="1">
            <a:blip r:embed="rId2">
              <a:alphaModFix/>
            </a:blip>
            <a:srcRect b="18272" l="18492" r="12145" t="14228"/>
            <a:stretch/>
          </p:blipFill>
          <p:spPr>
            <a:xfrm>
              <a:off x="-1441825" y="4182463"/>
              <a:ext cx="2354100" cy="2349900"/>
            </a:xfrm>
            <a:prstGeom prst="ellipse">
              <a:avLst/>
            </a:prstGeom>
            <a:noFill/>
            <a:ln>
              <a:noFill/>
            </a:ln>
          </p:spPr>
        </p:pic>
        <p:grpSp>
          <p:nvGrpSpPr>
            <p:cNvPr id="154" name="Google Shape;154;p18"/>
            <p:cNvGrpSpPr/>
            <p:nvPr/>
          </p:nvGrpSpPr>
          <p:grpSpPr>
            <a:xfrm rot="10800000">
              <a:off x="8029900" y="-1816250"/>
              <a:ext cx="3202200" cy="3202200"/>
              <a:chOff x="-2177175" y="3797400"/>
              <a:chExt cx="3202200" cy="3202200"/>
            </a:xfrm>
          </p:grpSpPr>
          <p:sp>
            <p:nvSpPr>
              <p:cNvPr id="155" name="Google Shape;155;p18"/>
              <p:cNvSpPr/>
              <p:nvPr/>
            </p:nvSpPr>
            <p:spPr>
              <a:xfrm>
                <a:off x="-2177175" y="3797400"/>
                <a:ext cx="3202200" cy="3202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8"/>
              <p:cNvSpPr/>
              <p:nvPr/>
            </p:nvSpPr>
            <p:spPr>
              <a:xfrm>
                <a:off x="533850" y="4252500"/>
                <a:ext cx="326700" cy="3267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720000" y="2388100"/>
            <a:ext cx="4310400" cy="17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2" type="title"/>
          </p:nvPr>
        </p:nvSpPr>
        <p:spPr>
          <a:xfrm>
            <a:off x="720000" y="812351"/>
            <a:ext cx="1733700" cy="903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720000" y="4125400"/>
            <a:ext cx="43104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4" name="Google Shape;24;p3"/>
          <p:cNvGrpSpPr/>
          <p:nvPr/>
        </p:nvGrpSpPr>
        <p:grpSpPr>
          <a:xfrm>
            <a:off x="8180145" y="487475"/>
            <a:ext cx="501259" cy="104071"/>
            <a:chOff x="6329500" y="-1097725"/>
            <a:chExt cx="744150" cy="154500"/>
          </a:xfrm>
        </p:grpSpPr>
        <p:sp>
          <p:nvSpPr>
            <p:cNvPr id="25" name="Google Shape;25;p3"/>
            <p:cNvSpPr/>
            <p:nvPr/>
          </p:nvSpPr>
          <p:spPr>
            <a:xfrm>
              <a:off x="6329500" y="-1097725"/>
              <a:ext cx="154500" cy="15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6624325" y="-1097725"/>
              <a:ext cx="154500" cy="15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6919150" y="-1097725"/>
              <a:ext cx="154500" cy="15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subTitle"/>
          </p:nvPr>
        </p:nvSpPr>
        <p:spPr>
          <a:xfrm>
            <a:off x="713250" y="3532550"/>
            <a:ext cx="5447100" cy="10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" name="Google Shape;34;p5"/>
          <p:cNvSpPr txBox="1"/>
          <p:nvPr>
            <p:ph idx="2" type="subTitle"/>
          </p:nvPr>
        </p:nvSpPr>
        <p:spPr>
          <a:xfrm>
            <a:off x="713225" y="1809750"/>
            <a:ext cx="54471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5" name="Google Shape;35;p5"/>
          <p:cNvSpPr txBox="1"/>
          <p:nvPr>
            <p:ph idx="3" type="subTitle"/>
          </p:nvPr>
        </p:nvSpPr>
        <p:spPr>
          <a:xfrm>
            <a:off x="713225" y="3224525"/>
            <a:ext cx="54471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ublic Sans"/>
              <a:buNone/>
              <a:defRPr sz="2200">
                <a:solidFill>
                  <a:schemeClr val="dk1"/>
                </a:solidFill>
                <a:latin typeface="Public Sans Black"/>
                <a:ea typeface="Public Sans Black"/>
                <a:cs typeface="Public Sans Black"/>
                <a:sym typeface="Public Sa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ublic Sans"/>
              <a:buNone/>
              <a:defRPr b="1" sz="2400"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ublic Sans"/>
              <a:buNone/>
              <a:defRPr b="1" sz="2400"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ublic Sans"/>
              <a:buNone/>
              <a:defRPr b="1" sz="2400"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ublic Sans"/>
              <a:buNone/>
              <a:defRPr b="1" sz="2400"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ublic Sans"/>
              <a:buNone/>
              <a:defRPr b="1" sz="2400"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ublic Sans"/>
              <a:buNone/>
              <a:defRPr b="1" sz="2400"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ublic Sans"/>
              <a:buNone/>
              <a:defRPr b="1" sz="2400"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ublic Sans"/>
              <a:buNone/>
              <a:defRPr b="1" sz="2400"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4" type="subTitle"/>
          </p:nvPr>
        </p:nvSpPr>
        <p:spPr>
          <a:xfrm>
            <a:off x="713225" y="1501725"/>
            <a:ext cx="54471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ublic Sans"/>
              <a:buNone/>
              <a:defRPr sz="2200">
                <a:solidFill>
                  <a:schemeClr val="dk1"/>
                </a:solidFill>
                <a:latin typeface="Public Sans Black"/>
                <a:ea typeface="Public Sans Black"/>
                <a:cs typeface="Public Sans Black"/>
                <a:sym typeface="Public Sa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ublic Sans"/>
              <a:buNone/>
              <a:defRPr b="1" sz="2400"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ublic Sans"/>
              <a:buNone/>
              <a:defRPr b="1" sz="2400"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ublic Sans"/>
              <a:buNone/>
              <a:defRPr b="1" sz="2400"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ublic Sans"/>
              <a:buNone/>
              <a:defRPr b="1" sz="2400"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ublic Sans"/>
              <a:buNone/>
              <a:defRPr b="1" sz="2400"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ublic Sans"/>
              <a:buNone/>
              <a:defRPr b="1" sz="2400"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ublic Sans"/>
              <a:buNone/>
              <a:defRPr b="1" sz="2400"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ublic Sans"/>
              <a:buNone/>
              <a:defRPr b="1" sz="2400"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/>
        </p:txBody>
      </p:sp>
      <p:grpSp>
        <p:nvGrpSpPr>
          <p:cNvPr id="37" name="Google Shape;37;p5"/>
          <p:cNvGrpSpPr/>
          <p:nvPr/>
        </p:nvGrpSpPr>
        <p:grpSpPr>
          <a:xfrm>
            <a:off x="298839" y="-2388750"/>
            <a:ext cx="10862511" cy="9709000"/>
            <a:chOff x="298839" y="-2388750"/>
            <a:chExt cx="10862511" cy="9709000"/>
          </a:xfrm>
        </p:grpSpPr>
        <p:grpSp>
          <p:nvGrpSpPr>
            <p:cNvPr id="38" name="Google Shape;38;p5"/>
            <p:cNvGrpSpPr/>
            <p:nvPr/>
          </p:nvGrpSpPr>
          <p:grpSpPr>
            <a:xfrm rot="5400000">
              <a:off x="100245" y="2430487"/>
              <a:ext cx="501259" cy="104071"/>
              <a:chOff x="6329500" y="-1097725"/>
              <a:chExt cx="744150" cy="154500"/>
            </a:xfrm>
          </p:grpSpPr>
          <p:sp>
            <p:nvSpPr>
              <p:cNvPr id="39" name="Google Shape;39;p5"/>
              <p:cNvSpPr/>
              <p:nvPr/>
            </p:nvSpPr>
            <p:spPr>
              <a:xfrm>
                <a:off x="6329500" y="-1097725"/>
                <a:ext cx="154500" cy="154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5"/>
              <p:cNvSpPr/>
              <p:nvPr/>
            </p:nvSpPr>
            <p:spPr>
              <a:xfrm>
                <a:off x="6624325" y="-1097725"/>
                <a:ext cx="154500" cy="154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5"/>
              <p:cNvSpPr/>
              <p:nvPr/>
            </p:nvSpPr>
            <p:spPr>
              <a:xfrm>
                <a:off x="6919150" y="-1097725"/>
                <a:ext cx="154500" cy="154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42" name="Google Shape;42;p5"/>
            <p:cNvPicPr preferRelativeResize="0"/>
            <p:nvPr/>
          </p:nvPicPr>
          <p:blipFill rotWithShape="1">
            <a:blip r:embed="rId2">
              <a:alphaModFix/>
            </a:blip>
            <a:srcRect b="47923" l="37408" r="25855" t="15218"/>
            <a:stretch/>
          </p:blipFill>
          <p:spPr>
            <a:xfrm>
              <a:off x="3055200" y="4798450"/>
              <a:ext cx="2516700" cy="2521800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43" name="Google Shape;43;p5"/>
            <p:cNvSpPr/>
            <p:nvPr/>
          </p:nvSpPr>
          <p:spPr>
            <a:xfrm flipH="1" rot="-5400000">
              <a:off x="7959150" y="-2388750"/>
              <a:ext cx="3202200" cy="32022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6" name="Google Shape;46;p6"/>
          <p:cNvGrpSpPr/>
          <p:nvPr/>
        </p:nvGrpSpPr>
        <p:grpSpPr>
          <a:xfrm>
            <a:off x="-2177175" y="304800"/>
            <a:ext cx="11016375" cy="6694800"/>
            <a:chOff x="-2177175" y="304800"/>
            <a:chExt cx="11016375" cy="6694800"/>
          </a:xfrm>
        </p:grpSpPr>
        <p:sp>
          <p:nvSpPr>
            <p:cNvPr id="47" name="Google Shape;47;p6"/>
            <p:cNvSpPr/>
            <p:nvPr/>
          </p:nvSpPr>
          <p:spPr>
            <a:xfrm>
              <a:off x="-2177175" y="3797400"/>
              <a:ext cx="3202200" cy="32022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" name="Google Shape;48;p6"/>
            <p:cNvGrpSpPr/>
            <p:nvPr/>
          </p:nvGrpSpPr>
          <p:grpSpPr>
            <a:xfrm>
              <a:off x="8512500" y="304800"/>
              <a:ext cx="326700" cy="490050"/>
              <a:chOff x="7388600" y="376150"/>
              <a:chExt cx="326700" cy="490050"/>
            </a:xfrm>
          </p:grpSpPr>
          <p:sp>
            <p:nvSpPr>
              <p:cNvPr id="49" name="Google Shape;49;p6"/>
              <p:cNvSpPr/>
              <p:nvPr/>
            </p:nvSpPr>
            <p:spPr>
              <a:xfrm>
                <a:off x="7388600" y="376150"/>
                <a:ext cx="326700" cy="326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6"/>
              <p:cNvSpPr/>
              <p:nvPr/>
            </p:nvSpPr>
            <p:spPr>
              <a:xfrm>
                <a:off x="7388600" y="539500"/>
                <a:ext cx="326700" cy="32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idx="1" type="subTitle"/>
          </p:nvPr>
        </p:nvSpPr>
        <p:spPr>
          <a:xfrm>
            <a:off x="720000" y="1994725"/>
            <a:ext cx="3835800" cy="23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Char char="○"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600"/>
              <a:buChar char="■"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600"/>
              <a:buChar char="●"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600"/>
              <a:buChar char="○"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600"/>
              <a:buChar char="■"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600"/>
              <a:buChar char="●"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600"/>
              <a:buChar char="○"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600"/>
              <a:buChar char="■"/>
              <a:defRPr sz="1600"/>
            </a:lvl9pPr>
          </a:lstStyle>
          <a:p/>
        </p:txBody>
      </p:sp>
      <p:grpSp>
        <p:nvGrpSpPr>
          <p:cNvPr id="53" name="Google Shape;53;p7"/>
          <p:cNvGrpSpPr/>
          <p:nvPr/>
        </p:nvGrpSpPr>
        <p:grpSpPr>
          <a:xfrm>
            <a:off x="-1310500" y="-1460262"/>
            <a:ext cx="10149700" cy="6282146"/>
            <a:chOff x="-1310500" y="-1460262"/>
            <a:chExt cx="10149700" cy="6282146"/>
          </a:xfrm>
        </p:grpSpPr>
        <p:pic>
          <p:nvPicPr>
            <p:cNvPr id="54" name="Google Shape;54;p7"/>
            <p:cNvPicPr preferRelativeResize="0"/>
            <p:nvPr/>
          </p:nvPicPr>
          <p:blipFill rotWithShape="1">
            <a:blip r:embed="rId2">
              <a:alphaModFix/>
            </a:blip>
            <a:srcRect b="18272" l="18492" r="12145" t="14228"/>
            <a:stretch/>
          </p:blipFill>
          <p:spPr>
            <a:xfrm>
              <a:off x="-1310500" y="-1460262"/>
              <a:ext cx="2354100" cy="2349900"/>
            </a:xfrm>
            <a:prstGeom prst="ellipse">
              <a:avLst/>
            </a:prstGeom>
            <a:noFill/>
            <a:ln>
              <a:noFill/>
            </a:ln>
          </p:spPr>
        </p:pic>
        <p:grpSp>
          <p:nvGrpSpPr>
            <p:cNvPr id="55" name="Google Shape;55;p7"/>
            <p:cNvGrpSpPr/>
            <p:nvPr/>
          </p:nvGrpSpPr>
          <p:grpSpPr>
            <a:xfrm>
              <a:off x="8512500" y="304800"/>
              <a:ext cx="326700" cy="490050"/>
              <a:chOff x="7388600" y="376150"/>
              <a:chExt cx="326700" cy="490050"/>
            </a:xfrm>
          </p:grpSpPr>
          <p:sp>
            <p:nvSpPr>
              <p:cNvPr id="56" name="Google Shape;56;p7"/>
              <p:cNvSpPr/>
              <p:nvPr/>
            </p:nvSpPr>
            <p:spPr>
              <a:xfrm>
                <a:off x="7388600" y="376150"/>
                <a:ext cx="326700" cy="326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7"/>
              <p:cNvSpPr/>
              <p:nvPr/>
            </p:nvSpPr>
            <p:spPr>
              <a:xfrm>
                <a:off x="7388600" y="539500"/>
                <a:ext cx="326700" cy="32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7"/>
            <p:cNvGrpSpPr/>
            <p:nvPr/>
          </p:nvGrpSpPr>
          <p:grpSpPr>
            <a:xfrm>
              <a:off x="4321370" y="4717812"/>
              <a:ext cx="501259" cy="104071"/>
              <a:chOff x="6329500" y="-1097725"/>
              <a:chExt cx="744150" cy="154500"/>
            </a:xfrm>
          </p:grpSpPr>
          <p:sp>
            <p:nvSpPr>
              <p:cNvPr id="59" name="Google Shape;59;p7"/>
              <p:cNvSpPr/>
              <p:nvPr/>
            </p:nvSpPr>
            <p:spPr>
              <a:xfrm>
                <a:off x="6329500" y="-1097725"/>
                <a:ext cx="154500" cy="154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7"/>
              <p:cNvSpPr/>
              <p:nvPr/>
            </p:nvSpPr>
            <p:spPr>
              <a:xfrm>
                <a:off x="6624325" y="-1097725"/>
                <a:ext cx="154500" cy="154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7"/>
              <p:cNvSpPr/>
              <p:nvPr/>
            </p:nvSpPr>
            <p:spPr>
              <a:xfrm>
                <a:off x="6919150" y="-1097725"/>
                <a:ext cx="154500" cy="154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2" name="Google Shape;62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2" type="subTitle"/>
          </p:nvPr>
        </p:nvSpPr>
        <p:spPr>
          <a:xfrm>
            <a:off x="720000" y="1421975"/>
            <a:ext cx="3835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22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ublic Sans Black"/>
              <a:buNone/>
              <a:defRPr sz="2200">
                <a:latin typeface="Public Sans Black"/>
                <a:ea typeface="Public Sans Black"/>
                <a:cs typeface="Public Sans Black"/>
                <a:sym typeface="Public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type="title"/>
          </p:nvPr>
        </p:nvSpPr>
        <p:spPr>
          <a:xfrm>
            <a:off x="1102575" y="1339850"/>
            <a:ext cx="6938700" cy="24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66" name="Google Shape;66;p8"/>
          <p:cNvGrpSpPr/>
          <p:nvPr/>
        </p:nvGrpSpPr>
        <p:grpSpPr>
          <a:xfrm>
            <a:off x="-1391150" y="-2059450"/>
            <a:ext cx="12809900" cy="8551263"/>
            <a:chOff x="-1391150" y="-2059450"/>
            <a:chExt cx="12809900" cy="8551263"/>
          </a:xfrm>
        </p:grpSpPr>
        <p:pic>
          <p:nvPicPr>
            <p:cNvPr id="67" name="Google Shape;67;p8"/>
            <p:cNvPicPr preferRelativeResize="0"/>
            <p:nvPr/>
          </p:nvPicPr>
          <p:blipFill rotWithShape="1">
            <a:blip r:embed="rId2">
              <a:alphaModFix/>
            </a:blip>
            <a:srcRect b="18272" l="18492" r="12145" t="14228"/>
            <a:stretch/>
          </p:blipFill>
          <p:spPr>
            <a:xfrm>
              <a:off x="-1391150" y="4141913"/>
              <a:ext cx="2354100" cy="2349900"/>
            </a:xfrm>
            <a:prstGeom prst="ellipse">
              <a:avLst/>
            </a:prstGeom>
            <a:noFill/>
            <a:ln>
              <a:noFill/>
            </a:ln>
          </p:spPr>
        </p:pic>
        <p:grpSp>
          <p:nvGrpSpPr>
            <p:cNvPr id="68" name="Google Shape;68;p8"/>
            <p:cNvGrpSpPr/>
            <p:nvPr/>
          </p:nvGrpSpPr>
          <p:grpSpPr>
            <a:xfrm rot="10800000">
              <a:off x="8216550" y="-2059450"/>
              <a:ext cx="3202200" cy="3202200"/>
              <a:chOff x="-2177175" y="3797400"/>
              <a:chExt cx="3202200" cy="3202200"/>
            </a:xfrm>
          </p:grpSpPr>
          <p:sp>
            <p:nvSpPr>
              <p:cNvPr id="69" name="Google Shape;69;p8"/>
              <p:cNvSpPr/>
              <p:nvPr/>
            </p:nvSpPr>
            <p:spPr>
              <a:xfrm>
                <a:off x="-2177175" y="3797400"/>
                <a:ext cx="3202200" cy="3202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8"/>
              <p:cNvSpPr/>
              <p:nvPr/>
            </p:nvSpPr>
            <p:spPr>
              <a:xfrm>
                <a:off x="533850" y="4252500"/>
                <a:ext cx="326700" cy="326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8"/>
            <p:cNvGrpSpPr/>
            <p:nvPr/>
          </p:nvGrpSpPr>
          <p:grpSpPr>
            <a:xfrm>
              <a:off x="243975" y="294475"/>
              <a:ext cx="326700" cy="490050"/>
              <a:chOff x="7388600" y="376150"/>
              <a:chExt cx="326700" cy="490050"/>
            </a:xfrm>
          </p:grpSpPr>
          <p:sp>
            <p:nvSpPr>
              <p:cNvPr id="72" name="Google Shape;72;p8"/>
              <p:cNvSpPr/>
              <p:nvPr/>
            </p:nvSpPr>
            <p:spPr>
              <a:xfrm>
                <a:off x="7388600" y="376150"/>
                <a:ext cx="326700" cy="326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8"/>
              <p:cNvSpPr/>
              <p:nvPr/>
            </p:nvSpPr>
            <p:spPr>
              <a:xfrm>
                <a:off x="7388600" y="539500"/>
                <a:ext cx="326700" cy="32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" name="Google Shape;74;p8"/>
            <p:cNvGrpSpPr/>
            <p:nvPr/>
          </p:nvGrpSpPr>
          <p:grpSpPr>
            <a:xfrm>
              <a:off x="8208163" y="4551962"/>
              <a:ext cx="501259" cy="104071"/>
              <a:chOff x="6329500" y="-1097725"/>
              <a:chExt cx="744150" cy="154500"/>
            </a:xfrm>
          </p:grpSpPr>
          <p:sp>
            <p:nvSpPr>
              <p:cNvPr id="75" name="Google Shape;75;p8"/>
              <p:cNvSpPr/>
              <p:nvPr/>
            </p:nvSpPr>
            <p:spPr>
              <a:xfrm>
                <a:off x="6329500" y="-1097725"/>
                <a:ext cx="154500" cy="154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8"/>
              <p:cNvSpPr/>
              <p:nvPr/>
            </p:nvSpPr>
            <p:spPr>
              <a:xfrm>
                <a:off x="6624325" y="-1097725"/>
                <a:ext cx="154500" cy="154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8"/>
              <p:cNvSpPr/>
              <p:nvPr/>
            </p:nvSpPr>
            <p:spPr>
              <a:xfrm>
                <a:off x="6919150" y="-1097725"/>
                <a:ext cx="154500" cy="154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/>
          <p:nvPr>
            <p:ph idx="1" type="subTitle"/>
          </p:nvPr>
        </p:nvSpPr>
        <p:spPr>
          <a:xfrm>
            <a:off x="720000" y="1126000"/>
            <a:ext cx="52452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81" name="Google Shape;81;p9"/>
          <p:cNvGrpSpPr/>
          <p:nvPr/>
        </p:nvGrpSpPr>
        <p:grpSpPr>
          <a:xfrm>
            <a:off x="228595" y="228612"/>
            <a:ext cx="10279530" cy="6548662"/>
            <a:chOff x="228595" y="228612"/>
            <a:chExt cx="10279530" cy="6548662"/>
          </a:xfrm>
        </p:grpSpPr>
        <p:grpSp>
          <p:nvGrpSpPr>
            <p:cNvPr id="82" name="Google Shape;82;p9"/>
            <p:cNvGrpSpPr/>
            <p:nvPr/>
          </p:nvGrpSpPr>
          <p:grpSpPr>
            <a:xfrm>
              <a:off x="228595" y="228612"/>
              <a:ext cx="501259" cy="104071"/>
              <a:chOff x="6329500" y="-1097725"/>
              <a:chExt cx="744150" cy="154500"/>
            </a:xfrm>
          </p:grpSpPr>
          <p:sp>
            <p:nvSpPr>
              <p:cNvPr id="83" name="Google Shape;83;p9"/>
              <p:cNvSpPr/>
              <p:nvPr/>
            </p:nvSpPr>
            <p:spPr>
              <a:xfrm>
                <a:off x="6329500" y="-1097725"/>
                <a:ext cx="154500" cy="154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9"/>
              <p:cNvSpPr/>
              <p:nvPr/>
            </p:nvSpPr>
            <p:spPr>
              <a:xfrm>
                <a:off x="6624325" y="-1097725"/>
                <a:ext cx="154500" cy="154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9"/>
              <p:cNvSpPr/>
              <p:nvPr/>
            </p:nvSpPr>
            <p:spPr>
              <a:xfrm>
                <a:off x="6919150" y="-1097725"/>
                <a:ext cx="154500" cy="154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86" name="Google Shape;86;p9"/>
            <p:cNvPicPr preferRelativeResize="0"/>
            <p:nvPr/>
          </p:nvPicPr>
          <p:blipFill rotWithShape="1">
            <a:blip r:embed="rId2">
              <a:alphaModFix/>
            </a:blip>
            <a:srcRect b="15167" l="36545" r="26718" t="47974"/>
            <a:stretch/>
          </p:blipFill>
          <p:spPr>
            <a:xfrm>
              <a:off x="7991425" y="4255475"/>
              <a:ext cx="2516700" cy="2521800"/>
            </a:xfrm>
            <a:prstGeom prst="ellipse">
              <a:avLst/>
            </a:prstGeom>
            <a:noFill/>
            <a:ln>
              <a:noFill/>
            </a:ln>
          </p:spPr>
        </p:pic>
        <p:grpSp>
          <p:nvGrpSpPr>
            <p:cNvPr id="87" name="Google Shape;87;p9"/>
            <p:cNvGrpSpPr/>
            <p:nvPr/>
          </p:nvGrpSpPr>
          <p:grpSpPr>
            <a:xfrm>
              <a:off x="8512500" y="304800"/>
              <a:ext cx="326700" cy="490050"/>
              <a:chOff x="7388600" y="376150"/>
              <a:chExt cx="326700" cy="490050"/>
            </a:xfrm>
          </p:grpSpPr>
          <p:sp>
            <p:nvSpPr>
              <p:cNvPr id="88" name="Google Shape;88;p9"/>
              <p:cNvSpPr/>
              <p:nvPr/>
            </p:nvSpPr>
            <p:spPr>
              <a:xfrm>
                <a:off x="7388600" y="376150"/>
                <a:ext cx="326700" cy="326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9"/>
              <p:cNvSpPr/>
              <p:nvPr/>
            </p:nvSpPr>
            <p:spPr>
              <a:xfrm>
                <a:off x="7388600" y="539500"/>
                <a:ext cx="326700" cy="32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ublic Sans Black"/>
              <a:buNone/>
              <a:defRPr sz="3500">
                <a:solidFill>
                  <a:schemeClr val="dk1"/>
                </a:solidFill>
                <a:latin typeface="Public Sans Black"/>
                <a:ea typeface="Public Sans Black"/>
                <a:cs typeface="Public Sans Black"/>
                <a:sym typeface="Public Sa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ublic Sans Black"/>
              <a:buNone/>
              <a:defRPr sz="3500">
                <a:solidFill>
                  <a:schemeClr val="dk1"/>
                </a:solidFill>
                <a:latin typeface="Public Sans Black"/>
                <a:ea typeface="Public Sans Black"/>
                <a:cs typeface="Public Sans Black"/>
                <a:sym typeface="Public Sa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ublic Sans Black"/>
              <a:buNone/>
              <a:defRPr sz="3500">
                <a:solidFill>
                  <a:schemeClr val="dk1"/>
                </a:solidFill>
                <a:latin typeface="Public Sans Black"/>
                <a:ea typeface="Public Sans Black"/>
                <a:cs typeface="Public Sans Black"/>
                <a:sym typeface="Public Sa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ublic Sans Black"/>
              <a:buNone/>
              <a:defRPr sz="3500">
                <a:solidFill>
                  <a:schemeClr val="dk1"/>
                </a:solidFill>
                <a:latin typeface="Public Sans Black"/>
                <a:ea typeface="Public Sans Black"/>
                <a:cs typeface="Public Sans Black"/>
                <a:sym typeface="Public Sa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ublic Sans Black"/>
              <a:buNone/>
              <a:defRPr sz="3500">
                <a:solidFill>
                  <a:schemeClr val="dk1"/>
                </a:solidFill>
                <a:latin typeface="Public Sans Black"/>
                <a:ea typeface="Public Sans Black"/>
                <a:cs typeface="Public Sans Black"/>
                <a:sym typeface="Public Sa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ublic Sans Black"/>
              <a:buNone/>
              <a:defRPr sz="3500">
                <a:solidFill>
                  <a:schemeClr val="dk1"/>
                </a:solidFill>
                <a:latin typeface="Public Sans Black"/>
                <a:ea typeface="Public Sans Black"/>
                <a:cs typeface="Public Sans Black"/>
                <a:sym typeface="Public Sa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ublic Sans Black"/>
              <a:buNone/>
              <a:defRPr sz="3500">
                <a:solidFill>
                  <a:schemeClr val="dk1"/>
                </a:solidFill>
                <a:latin typeface="Public Sans Black"/>
                <a:ea typeface="Public Sans Black"/>
                <a:cs typeface="Public Sans Black"/>
                <a:sym typeface="Public Sa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ublic Sans Black"/>
              <a:buNone/>
              <a:defRPr sz="3500">
                <a:solidFill>
                  <a:schemeClr val="dk1"/>
                </a:solidFill>
                <a:latin typeface="Public Sans Black"/>
                <a:ea typeface="Public Sans Black"/>
                <a:cs typeface="Public Sans Black"/>
                <a:sym typeface="Public Sa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ublic Sans Black"/>
              <a:buNone/>
              <a:defRPr sz="3500">
                <a:solidFill>
                  <a:schemeClr val="dk1"/>
                </a:solidFill>
                <a:latin typeface="Public Sans Black"/>
                <a:ea typeface="Public Sans Black"/>
                <a:cs typeface="Public Sans Black"/>
                <a:sym typeface="Public Sans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■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■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Questrial"/>
              <a:buChar char="■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>
            <p:ph type="ctrTitle"/>
          </p:nvPr>
        </p:nvSpPr>
        <p:spPr>
          <a:xfrm>
            <a:off x="713400" y="1903781"/>
            <a:ext cx="7717200" cy="13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iDetect</a:t>
            </a:r>
            <a:endParaRPr/>
          </a:p>
        </p:txBody>
      </p:sp>
      <p:pic>
        <p:nvPicPr>
          <p:cNvPr id="162" name="Google Shape;162;p19"/>
          <p:cNvPicPr preferRelativeResize="0"/>
          <p:nvPr/>
        </p:nvPicPr>
        <p:blipFill rotWithShape="1">
          <a:blip r:embed="rId3">
            <a:alphaModFix/>
          </a:blip>
          <a:srcRect b="21440" l="14215" r="14207" t="13864"/>
          <a:stretch/>
        </p:blipFill>
        <p:spPr>
          <a:xfrm flipH="1" rot="5400000">
            <a:off x="-1634898" y="-2170967"/>
            <a:ext cx="3748500" cy="37491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63" name="Google Shape;163;p19"/>
          <p:cNvPicPr preferRelativeResize="0"/>
          <p:nvPr/>
        </p:nvPicPr>
        <p:blipFill rotWithShape="1">
          <a:blip r:embed="rId4">
            <a:alphaModFix/>
          </a:blip>
          <a:srcRect b="44911" l="26453" r="36809" t="18230"/>
          <a:stretch/>
        </p:blipFill>
        <p:spPr>
          <a:xfrm>
            <a:off x="-322700" y="-860287"/>
            <a:ext cx="1733700" cy="1737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64" name="Google Shape;164;p19"/>
          <p:cNvSpPr/>
          <p:nvPr/>
        </p:nvSpPr>
        <p:spPr>
          <a:xfrm>
            <a:off x="567000" y="4285650"/>
            <a:ext cx="260400" cy="260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>
            <p:ph idx="1" type="body"/>
          </p:nvPr>
        </p:nvSpPr>
        <p:spPr>
          <a:xfrm>
            <a:off x="2179050" y="1781300"/>
            <a:ext cx="4941000" cy="10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ARJUN GHOSHAL  - 12021002011004 (CSBS, 3rd YEAR)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AYUSHMAN NANDI - 12021002018021 </a:t>
            </a:r>
            <a:r>
              <a:rPr lang="en" sz="1400"/>
              <a:t>(CSBS, 3rd YEAR)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RAJDEEP DAS - 22022002018001 </a:t>
            </a:r>
            <a:r>
              <a:rPr lang="en" sz="1400"/>
              <a:t>(CSBS, 3rd YEAR)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RIYA LAYEK - 12021002018004 </a:t>
            </a:r>
            <a:r>
              <a:rPr lang="en" sz="1400"/>
              <a:t>(CSBS, 3rd YEAR)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idx="1" type="subTitle"/>
          </p:nvPr>
        </p:nvSpPr>
        <p:spPr>
          <a:xfrm>
            <a:off x="720000" y="1419000"/>
            <a:ext cx="7285500" cy="28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Anomaly detection finds unusual patterns in data, crucial for Industrial IoT's predictive maintenance.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Importance: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Early Detection: Prevents major failures.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Optimizes Efficiency: Saves costs and resources.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Examples: Temperature, pressure, vibration irregularities.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Anomaly detection ensures seamless operations in industrial settings.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Anomaly Detection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idx="1" type="subTitle"/>
          </p:nvPr>
        </p:nvSpPr>
        <p:spPr>
          <a:xfrm>
            <a:off x="684600" y="1266150"/>
            <a:ext cx="7774800" cy="3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Importance: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Prevent Disasters: Early intervention averts major issues.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Cost-Efficient: Reduces repair costs and operational expenses.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Boosts Security: Vital for cybersecurity and breach detection.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Precision: Accurate analysis through outlier identification.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Operational Streamlining: Automates identification, enhancing efficiency.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 Cases: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Fraud Prevention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Security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Industrial Monitoring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Healthcare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Manufacturing QC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Anomaly Detection Essentials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/>
        </p:nvSpPr>
        <p:spPr>
          <a:xfrm>
            <a:off x="863675" y="1797100"/>
            <a:ext cx="3444300" cy="450300"/>
          </a:xfrm>
          <a:prstGeom prst="rect">
            <a:avLst/>
          </a:prstGeom>
          <a:solidFill>
            <a:srgbClr val="C8EEDD">
              <a:alpha val="4937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E2A47"/>
                </a:solidFill>
                <a:latin typeface="Questrial"/>
                <a:ea typeface="Questrial"/>
                <a:cs typeface="Questrial"/>
                <a:sym typeface="Questrial"/>
              </a:rPr>
              <a:t>Hardware Implementation</a:t>
            </a:r>
            <a:endParaRPr>
              <a:solidFill>
                <a:srgbClr val="0E2A47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2" name="Google Shape;182;p22"/>
          <p:cNvSpPr txBox="1"/>
          <p:nvPr/>
        </p:nvSpPr>
        <p:spPr>
          <a:xfrm>
            <a:off x="5216650" y="1797100"/>
            <a:ext cx="3444300" cy="450300"/>
          </a:xfrm>
          <a:prstGeom prst="rect">
            <a:avLst/>
          </a:prstGeom>
          <a:solidFill>
            <a:srgbClr val="C8EEDD">
              <a:alpha val="4937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E2A47"/>
                </a:solidFill>
                <a:latin typeface="Questrial"/>
                <a:ea typeface="Questrial"/>
                <a:cs typeface="Questrial"/>
                <a:sym typeface="Questrial"/>
              </a:rPr>
              <a:t>Machine Learning Model</a:t>
            </a:r>
            <a:endParaRPr>
              <a:solidFill>
                <a:srgbClr val="0E2A47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3" name="Google Shape;183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 based Anomaly Detection</a:t>
            </a:r>
            <a:endParaRPr/>
          </a:p>
        </p:txBody>
      </p:sp>
      <p:sp>
        <p:nvSpPr>
          <p:cNvPr id="184" name="Google Shape;184;p22"/>
          <p:cNvSpPr txBox="1"/>
          <p:nvPr/>
        </p:nvSpPr>
        <p:spPr>
          <a:xfrm>
            <a:off x="905975" y="2494550"/>
            <a:ext cx="3359700" cy="21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Questrial"/>
                <a:ea typeface="Questrial"/>
                <a:cs typeface="Questrial"/>
                <a:sym typeface="Questrial"/>
              </a:rPr>
              <a:t>Thermal Sensors:</a:t>
            </a:r>
            <a:r>
              <a:rPr lang="en">
                <a:latin typeface="Questrial"/>
                <a:ea typeface="Questrial"/>
                <a:cs typeface="Questrial"/>
                <a:sym typeface="Questrial"/>
              </a:rPr>
              <a:t> Collects real-time thermal data as publishers.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Questrial"/>
                <a:ea typeface="Questrial"/>
                <a:cs typeface="Questrial"/>
                <a:sym typeface="Questrial"/>
              </a:rPr>
              <a:t>Broker:</a:t>
            </a:r>
            <a:r>
              <a:rPr lang="en">
                <a:latin typeface="Questrial"/>
                <a:ea typeface="Questrial"/>
                <a:cs typeface="Questrial"/>
                <a:sym typeface="Questrial"/>
              </a:rPr>
              <a:t> Facilitates communication, receives sensor data, and forwards it for analysis.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Questrial"/>
                <a:ea typeface="Questrial"/>
                <a:cs typeface="Questrial"/>
                <a:sym typeface="Questrial"/>
              </a:rPr>
              <a:t>Connectivity: </a:t>
            </a:r>
            <a:r>
              <a:rPr lang="en">
                <a:latin typeface="Questrial"/>
                <a:ea typeface="Questrial"/>
                <a:cs typeface="Questrial"/>
                <a:sym typeface="Questrial"/>
              </a:rPr>
              <a:t>Utilized MQTT  for efficient data exchange between sensors and broker.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5" name="Google Shape;185;p22"/>
          <p:cNvSpPr txBox="1"/>
          <p:nvPr/>
        </p:nvSpPr>
        <p:spPr>
          <a:xfrm>
            <a:off x="5216650" y="2478200"/>
            <a:ext cx="3444300" cy="21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Questrial"/>
                <a:ea typeface="Questrial"/>
                <a:cs typeface="Questrial"/>
                <a:sym typeface="Questrial"/>
              </a:rPr>
              <a:t>One-Class SVM: </a:t>
            </a:r>
            <a:r>
              <a:rPr lang="en">
                <a:latin typeface="Questrial"/>
                <a:ea typeface="Questrial"/>
                <a:cs typeface="Questrial"/>
                <a:sym typeface="Questrial"/>
              </a:rPr>
              <a:t>Implemented One-Class Support Vector Machines for anomaly detection.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Questrial"/>
                <a:ea typeface="Questrial"/>
                <a:cs typeface="Questrial"/>
                <a:sym typeface="Questrial"/>
              </a:rPr>
              <a:t>Feature Engineering:</a:t>
            </a:r>
            <a:r>
              <a:rPr lang="en">
                <a:latin typeface="Questrial"/>
                <a:ea typeface="Questrial"/>
                <a:cs typeface="Questrial"/>
                <a:sym typeface="Questrial"/>
              </a:rPr>
              <a:t> Extracted relevant features from IoT sensor data (temperature).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Questrial"/>
                <a:ea typeface="Questrial"/>
                <a:cs typeface="Questrial"/>
                <a:sym typeface="Questrial"/>
              </a:rPr>
              <a:t>Model Training:</a:t>
            </a:r>
            <a:r>
              <a:rPr lang="en">
                <a:latin typeface="Questrial"/>
                <a:ea typeface="Questrial"/>
                <a:cs typeface="Questrial"/>
                <a:sym typeface="Questrial"/>
              </a:rPr>
              <a:t> Train the SVM model on historical IoT data for pattern recognition.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idx="1" type="subTitle"/>
          </p:nvPr>
        </p:nvSpPr>
        <p:spPr>
          <a:xfrm>
            <a:off x="467100" y="1244425"/>
            <a:ext cx="8209800" cy="35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Hardware Setup: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Raspberry Pi (Publisher): Collects data from Arduino board with gas and thermal sensors.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Arduino Board: Equipped with analog gas and thermal sensors.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ADC (Analog-to-Digital Converter): Converts analog sensor data to digital format for processing.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Connectivity: MQTT protocol used for communication between devices.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Software Components: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Broker: Facilitates data exchange between publisher (Raspberry Pi) and subscriber (Laptop).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Model Integration: Broker triggers the One-Class SVM model for real-time anomaly predictions.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Subscriber (Laptop): Receives analyzed data from the broker for monitoring and analysis.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Network Analysis: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Broker Perspective: Central point for gathering and analyzing data from multiple publishers.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Implementation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200" y="152400"/>
            <a:ext cx="645387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>
            <p:ph idx="1" type="subTitle"/>
          </p:nvPr>
        </p:nvSpPr>
        <p:spPr>
          <a:xfrm>
            <a:off x="372025" y="1792575"/>
            <a:ext cx="37515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One-Class SVM model, an unsupervised learning method provided by the Scikit-Learn library, has been employed.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Hyperparameters: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The </a:t>
            </a:r>
            <a:r>
              <a:rPr b="1" lang="en"/>
              <a:t>nu</a:t>
            </a:r>
            <a:r>
              <a:rPr lang="en"/>
              <a:t> value is set to 0.2.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The </a:t>
            </a:r>
            <a:r>
              <a:rPr b="1" lang="en"/>
              <a:t>gamma</a:t>
            </a:r>
            <a:r>
              <a:rPr lang="en"/>
              <a:t> value is set to 0.001.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model utilizes the One-Class SVM algorithm to detect anomalies within the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</a:t>
            </a:r>
            <a:endParaRPr/>
          </a:p>
        </p:txBody>
      </p:sp>
      <p:sp>
        <p:nvSpPr>
          <p:cNvPr id="203" name="Google Shape;203;p25"/>
          <p:cNvSpPr txBox="1"/>
          <p:nvPr>
            <p:ph idx="2" type="subTitle"/>
          </p:nvPr>
        </p:nvSpPr>
        <p:spPr>
          <a:xfrm>
            <a:off x="372025" y="1118800"/>
            <a:ext cx="51435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One-Class Support Vector Machines</a:t>
            </a:r>
            <a:endParaRPr/>
          </a:p>
        </p:txBody>
      </p:sp>
      <p:pic>
        <p:nvPicPr>
          <p:cNvPr id="204" name="Google Shape;20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1550" y="1961588"/>
            <a:ext cx="4715675" cy="2364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>
            <p:ph idx="1" type="subTitle"/>
          </p:nvPr>
        </p:nvSpPr>
        <p:spPr>
          <a:xfrm>
            <a:off x="4609950" y="1396650"/>
            <a:ext cx="4309200" cy="3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Visualized average and total temperature values by month/year using Matplotlib.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Plotted minimum and maximum temperatures by year/month.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Created density graphs for temperature patterns by years and months.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Generated scatter plot differentiating anomalies (red dots) from normal data (blue lines).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Developed a daily average temperature graph.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pic>
        <p:nvPicPr>
          <p:cNvPr id="211" name="Google Shape;2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550725"/>
            <a:ext cx="4305150" cy="2760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ts of a Circle by Slidesgo">
  <a:themeElements>
    <a:clrScheme name="Simple Light">
      <a:dk1>
        <a:srgbClr val="1A0E4B"/>
      </a:dk1>
      <a:lt1>
        <a:srgbClr val="FFFFFF"/>
      </a:lt1>
      <a:dk2>
        <a:srgbClr val="FF83AE"/>
      </a:dk2>
      <a:lt2>
        <a:srgbClr val="F1F093"/>
      </a:lt2>
      <a:accent1>
        <a:srgbClr val="C8EED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A0E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