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3"/>
  </p:notesMasterIdLst>
  <p:sldIdLst>
    <p:sldId id="256" r:id="rId2"/>
    <p:sldId id="259" r:id="rId3"/>
    <p:sldId id="260" r:id="rId4"/>
    <p:sldId id="261" r:id="rId5"/>
    <p:sldId id="265" r:id="rId6"/>
    <p:sldId id="269" r:id="rId7"/>
    <p:sldId id="270" r:id="rId8"/>
    <p:sldId id="312" r:id="rId9"/>
    <p:sldId id="314" r:id="rId10"/>
    <p:sldId id="313" r:id="rId11"/>
    <p:sldId id="272" r:id="rId12"/>
    <p:sldId id="273" r:id="rId13"/>
    <p:sldId id="279" r:id="rId14"/>
    <p:sldId id="276" r:id="rId15"/>
    <p:sldId id="274" r:id="rId16"/>
    <p:sldId id="278" r:id="rId17"/>
    <p:sldId id="280" r:id="rId18"/>
    <p:sldId id="315" r:id="rId19"/>
    <p:sldId id="281" r:id="rId20"/>
    <p:sldId id="316" r:id="rId21"/>
    <p:sldId id="317" r:id="rId22"/>
  </p:sldIdLst>
  <p:sldSz cx="9144000" cy="5143500" type="screen16x9"/>
  <p:notesSz cx="6858000" cy="9144000"/>
  <p:embeddedFontLst>
    <p:embeddedFont>
      <p:font typeface="Cairo" pitchFamily="2" charset="-78"/>
      <p:regular r:id="rId24"/>
      <p:bold r:id="rId25"/>
    </p:embeddedFont>
    <p:embeddedFont>
      <p:font typeface="Calibri" panose="020F0502020204030204" pitchFamily="34" charset="0"/>
      <p:regular r:id="rId26"/>
      <p:bold r:id="rId27"/>
      <p:italic r:id="rId28"/>
      <p:boldItalic r:id="rId29"/>
    </p:embeddedFont>
    <p:embeddedFont>
      <p:font typeface="DM Serif Text" pitchFamily="2" charset="0"/>
      <p:regular r:id="rId30"/>
      <p:italic r:id="rId31"/>
    </p:embeddedFont>
    <p:embeddedFont>
      <p:font typeface="Gilda Display" pitchFamily="2" charset="77"/>
      <p:regular r:id="rId32"/>
    </p:embeddedFont>
    <p:embeddedFont>
      <p:font typeface="Inter" panose="02000503000000020004" pitchFamily="2"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5FEC71-9274-40CC-A6C0-420ADB9B4947}">
  <a:tblStyle styleId="{B35FEC71-9274-40CC-A6C0-420ADB9B49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40" d="100"/>
          <a:sy n="140"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10826639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10826639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0fed294ed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0fed294ed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259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1"/>
        <p:cNvGrpSpPr/>
        <p:nvPr/>
      </p:nvGrpSpPr>
      <p:grpSpPr>
        <a:xfrm>
          <a:off x="0" y="0"/>
          <a:ext cx="0" cy="0"/>
          <a:chOff x="0" y="0"/>
          <a:chExt cx="0" cy="0"/>
        </a:xfrm>
      </p:grpSpPr>
      <p:sp>
        <p:nvSpPr>
          <p:cNvPr id="2112" name="Google Shape;2112;g10a91ade0f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3" name="Google Shape;2113;g10a91ade0f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2"/>
        <p:cNvGrpSpPr/>
        <p:nvPr/>
      </p:nvGrpSpPr>
      <p:grpSpPr>
        <a:xfrm>
          <a:off x="0" y="0"/>
          <a:ext cx="0" cy="0"/>
          <a:chOff x="0" y="0"/>
          <a:chExt cx="0" cy="0"/>
        </a:xfrm>
      </p:grpSpPr>
      <p:sp>
        <p:nvSpPr>
          <p:cNvPr id="2183" name="Google Shape;2183;gcc9050bdf8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4" name="Google Shape;2184;gcc9050bdf8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7"/>
        <p:cNvGrpSpPr/>
        <p:nvPr/>
      </p:nvGrpSpPr>
      <p:grpSpPr>
        <a:xfrm>
          <a:off x="0" y="0"/>
          <a:ext cx="0" cy="0"/>
          <a:chOff x="0" y="0"/>
          <a:chExt cx="0" cy="0"/>
        </a:xfrm>
      </p:grpSpPr>
      <p:sp>
        <p:nvSpPr>
          <p:cNvPr id="2838" name="Google Shape;2838;gcc9050bdf8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9" name="Google Shape;2839;gcc9050bdf8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5"/>
        <p:cNvGrpSpPr/>
        <p:nvPr/>
      </p:nvGrpSpPr>
      <p:grpSpPr>
        <a:xfrm>
          <a:off x="0" y="0"/>
          <a:ext cx="0" cy="0"/>
          <a:chOff x="0" y="0"/>
          <a:chExt cx="0" cy="0"/>
        </a:xfrm>
      </p:grpSpPr>
      <p:sp>
        <p:nvSpPr>
          <p:cNvPr id="2676" name="Google Shape;2676;gcc9050bdf8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7" name="Google Shape;2677;gcc9050bdf8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10c185c2c0d_0_3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10c185c2c0d_0_3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cc9050bdf8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cc9050bdf8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0"/>
        <p:cNvGrpSpPr/>
        <p:nvPr/>
      </p:nvGrpSpPr>
      <p:grpSpPr>
        <a:xfrm>
          <a:off x="0" y="0"/>
          <a:ext cx="0" cy="0"/>
          <a:chOff x="0" y="0"/>
          <a:chExt cx="0" cy="0"/>
        </a:xfrm>
      </p:grpSpPr>
      <p:sp>
        <p:nvSpPr>
          <p:cNvPr id="2861" name="Google Shape;2861;gcc9050bdf8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2" name="Google Shape;2862;gcc9050bdf8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186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6"/>
        <p:cNvGrpSpPr/>
        <p:nvPr/>
      </p:nvGrpSpPr>
      <p:grpSpPr>
        <a:xfrm>
          <a:off x="0" y="0"/>
          <a:ext cx="0" cy="0"/>
          <a:chOff x="0" y="0"/>
          <a:chExt cx="0" cy="0"/>
        </a:xfrm>
      </p:grpSpPr>
      <p:sp>
        <p:nvSpPr>
          <p:cNvPr id="2877" name="Google Shape;2877;gcc9050bdf8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8" name="Google Shape;2878;gcc9050bdf8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7c7d7991ca_0_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942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10826639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10826639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44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0fed294ed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0fed294ed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f36ab6d2df_0_11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f36ab6d2df_0_11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g10fed294ed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0" name="Google Shape;1720;g10fed294ed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g10bc0ebfc3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10bc0ebfc3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g10bc0ebfc3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10bc0ebfc3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05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g10fed294ed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0" name="Google Shape;1720;g10fed294ed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628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463800"/>
            <a:ext cx="3467100" cy="3163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48775" y="4070100"/>
            <a:ext cx="3919800" cy="402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728015" y="2285564"/>
            <a:ext cx="4442700" cy="73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0" name="Google Shape;80;p16"/>
          <p:cNvSpPr txBox="1">
            <a:spLocks noGrp="1"/>
          </p:cNvSpPr>
          <p:nvPr>
            <p:ph type="title" idx="2" hasCustomPrompt="1"/>
          </p:nvPr>
        </p:nvSpPr>
        <p:spPr>
          <a:xfrm>
            <a:off x="2128415" y="1051579"/>
            <a:ext cx="1641900" cy="140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1" name="Google Shape;81;p16"/>
          <p:cNvSpPr txBox="1">
            <a:spLocks noGrp="1"/>
          </p:cNvSpPr>
          <p:nvPr>
            <p:ph type="subTitle" idx="1"/>
          </p:nvPr>
        </p:nvSpPr>
        <p:spPr>
          <a:xfrm>
            <a:off x="1573715" y="2967450"/>
            <a:ext cx="2751300" cy="82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6"/>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726425" y="1405694"/>
            <a:ext cx="35394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17"/>
          <p:cNvSpPr txBox="1">
            <a:spLocks noGrp="1"/>
          </p:cNvSpPr>
          <p:nvPr>
            <p:ph type="subTitle" idx="1"/>
          </p:nvPr>
        </p:nvSpPr>
        <p:spPr>
          <a:xfrm>
            <a:off x="726425" y="2732475"/>
            <a:ext cx="3539400" cy="9969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7"/>
          <p:cNvSpPr>
            <a:spLocks noGrp="1"/>
          </p:cNvSpPr>
          <p:nvPr>
            <p:ph type="pic" idx="2"/>
          </p:nvPr>
        </p:nvSpPr>
        <p:spPr>
          <a:xfrm>
            <a:off x="4572000" y="0"/>
            <a:ext cx="4572000" cy="4569000"/>
          </a:xfrm>
          <a:prstGeom prst="rect">
            <a:avLst/>
          </a:prstGeom>
          <a:noFill/>
          <a:ln>
            <a:noFill/>
          </a:ln>
        </p:spPr>
      </p:sp>
      <p:sp>
        <p:nvSpPr>
          <p:cNvPr id="87" name="Google Shape;87;p17"/>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728175" y="1591087"/>
            <a:ext cx="2753700" cy="104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90" name="Google Shape;90;p18"/>
          <p:cNvSpPr txBox="1">
            <a:spLocks noGrp="1"/>
          </p:cNvSpPr>
          <p:nvPr>
            <p:ph type="subTitle" idx="1"/>
          </p:nvPr>
        </p:nvSpPr>
        <p:spPr>
          <a:xfrm>
            <a:off x="728175" y="2548938"/>
            <a:ext cx="2753700" cy="100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91" name="Google Shape;91;p18"/>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028725" y="1877363"/>
            <a:ext cx="3177600" cy="64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94" name="Google Shape;94;p19"/>
          <p:cNvSpPr txBox="1">
            <a:spLocks noGrp="1"/>
          </p:cNvSpPr>
          <p:nvPr>
            <p:ph type="subTitle" idx="1"/>
          </p:nvPr>
        </p:nvSpPr>
        <p:spPr>
          <a:xfrm>
            <a:off x="5028725" y="2548033"/>
            <a:ext cx="3177600" cy="133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95" name="Google Shape;95;p19"/>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161"/>
        <p:cNvGrpSpPr/>
        <p:nvPr/>
      </p:nvGrpSpPr>
      <p:grpSpPr>
        <a:xfrm>
          <a:off x="0" y="0"/>
          <a:ext cx="0" cy="0"/>
          <a:chOff x="0" y="0"/>
          <a:chExt cx="0" cy="0"/>
        </a:xfrm>
      </p:grpSpPr>
      <p:sp>
        <p:nvSpPr>
          <p:cNvPr id="162" name="Google Shape;162;p28"/>
          <p:cNvSpPr txBox="1">
            <a:spLocks noGrp="1"/>
          </p:cNvSpPr>
          <p:nvPr>
            <p:ph type="title" hasCustomPrompt="1"/>
          </p:nvPr>
        </p:nvSpPr>
        <p:spPr>
          <a:xfrm>
            <a:off x="724457" y="1775943"/>
            <a:ext cx="3847500" cy="905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6200"/>
              <a:buNone/>
              <a:defRPr sz="4500"/>
            </a:lvl1pPr>
            <a:lvl2pPr lvl="1"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163" name="Google Shape;163;p28"/>
          <p:cNvSpPr txBox="1">
            <a:spLocks noGrp="1"/>
          </p:cNvSpPr>
          <p:nvPr>
            <p:ph type="subTitle" idx="1"/>
          </p:nvPr>
        </p:nvSpPr>
        <p:spPr>
          <a:xfrm>
            <a:off x="724450" y="2616221"/>
            <a:ext cx="3847500" cy="44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8"/>
          <p:cNvSpPr txBox="1">
            <a:spLocks noGrp="1"/>
          </p:cNvSpPr>
          <p:nvPr>
            <p:ph type="title" idx="2" hasCustomPrompt="1"/>
          </p:nvPr>
        </p:nvSpPr>
        <p:spPr>
          <a:xfrm>
            <a:off x="724451" y="3064400"/>
            <a:ext cx="3847500" cy="905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6200"/>
              <a:buNone/>
              <a:defRPr sz="4500"/>
            </a:lvl1pPr>
            <a:lvl2pPr lvl="1"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165" name="Google Shape;165;p28"/>
          <p:cNvSpPr txBox="1">
            <a:spLocks noGrp="1"/>
          </p:cNvSpPr>
          <p:nvPr>
            <p:ph type="subTitle" idx="3"/>
          </p:nvPr>
        </p:nvSpPr>
        <p:spPr>
          <a:xfrm>
            <a:off x="724451" y="3904725"/>
            <a:ext cx="3847500" cy="44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8"/>
          <p:cNvSpPr txBox="1">
            <a:spLocks noGrp="1"/>
          </p:cNvSpPr>
          <p:nvPr>
            <p:ph type="title" idx="4" hasCustomPrompt="1"/>
          </p:nvPr>
        </p:nvSpPr>
        <p:spPr>
          <a:xfrm>
            <a:off x="724450" y="487500"/>
            <a:ext cx="3834600" cy="905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6200"/>
              <a:buNone/>
              <a:defRPr sz="4500"/>
            </a:lvl1pPr>
            <a:lvl2pPr lvl="1"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167" name="Google Shape;167;p28"/>
          <p:cNvSpPr txBox="1">
            <a:spLocks noGrp="1"/>
          </p:cNvSpPr>
          <p:nvPr>
            <p:ph type="subTitle" idx="5"/>
          </p:nvPr>
        </p:nvSpPr>
        <p:spPr>
          <a:xfrm>
            <a:off x="724450" y="1314501"/>
            <a:ext cx="3847500" cy="44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8"/>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31"/>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31"/>
          <p:cNvGrpSpPr/>
          <p:nvPr/>
        </p:nvGrpSpPr>
        <p:grpSpPr>
          <a:xfrm>
            <a:off x="8362665" y="177454"/>
            <a:ext cx="567616" cy="572707"/>
            <a:chOff x="1549600" y="449100"/>
            <a:chExt cx="741400" cy="748050"/>
          </a:xfrm>
        </p:grpSpPr>
        <p:sp>
          <p:nvSpPr>
            <p:cNvPr id="192" name="Google Shape;192;p31"/>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03"/>
        <p:cNvGrpSpPr/>
        <p:nvPr/>
      </p:nvGrpSpPr>
      <p:grpSpPr>
        <a:xfrm>
          <a:off x="0" y="0"/>
          <a:ext cx="0" cy="0"/>
          <a:chOff x="0" y="0"/>
          <a:chExt cx="0" cy="0"/>
        </a:xfrm>
      </p:grpSpPr>
      <p:sp>
        <p:nvSpPr>
          <p:cNvPr id="204" name="Google Shape;204;p33"/>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33"/>
          <p:cNvGrpSpPr/>
          <p:nvPr/>
        </p:nvGrpSpPr>
        <p:grpSpPr>
          <a:xfrm>
            <a:off x="7943225" y="663125"/>
            <a:ext cx="961550" cy="803100"/>
            <a:chOff x="4781075" y="719300"/>
            <a:chExt cx="961550" cy="803100"/>
          </a:xfrm>
        </p:grpSpPr>
        <p:sp>
          <p:nvSpPr>
            <p:cNvPr id="206" name="Google Shape;206;p33"/>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209"/>
        <p:cNvGrpSpPr/>
        <p:nvPr/>
      </p:nvGrpSpPr>
      <p:grpSpPr>
        <a:xfrm>
          <a:off x="0" y="0"/>
          <a:ext cx="0" cy="0"/>
          <a:chOff x="0" y="0"/>
          <a:chExt cx="0" cy="0"/>
        </a:xfrm>
      </p:grpSpPr>
      <p:grpSp>
        <p:nvGrpSpPr>
          <p:cNvPr id="210" name="Google Shape;210;p34"/>
          <p:cNvGrpSpPr/>
          <p:nvPr/>
        </p:nvGrpSpPr>
        <p:grpSpPr>
          <a:xfrm>
            <a:off x="-107650" y="463800"/>
            <a:ext cx="5003724" cy="2636825"/>
            <a:chOff x="-988700" y="1957875"/>
            <a:chExt cx="5003724" cy="2636825"/>
          </a:xfrm>
        </p:grpSpPr>
        <p:sp>
          <p:nvSpPr>
            <p:cNvPr id="211" name="Google Shape;211;p34"/>
            <p:cNvSpPr/>
            <p:nvPr/>
          </p:nvSpPr>
          <p:spPr>
            <a:xfrm>
              <a:off x="-988700" y="2571750"/>
              <a:ext cx="4441675" cy="2022950"/>
            </a:xfrm>
            <a:custGeom>
              <a:avLst/>
              <a:gdLst/>
              <a:ahLst/>
              <a:cxnLst/>
              <a:rect l="l" t="t" r="r" b="b"/>
              <a:pathLst>
                <a:path w="177667" h="80918" extrusionOk="0">
                  <a:moveTo>
                    <a:pt x="0" y="80918"/>
                  </a:moveTo>
                  <a:lnTo>
                    <a:pt x="44439" y="39134"/>
                  </a:lnTo>
                  <a:lnTo>
                    <a:pt x="81847" y="68196"/>
                  </a:lnTo>
                  <a:lnTo>
                    <a:pt x="120693" y="20142"/>
                  </a:lnTo>
                  <a:lnTo>
                    <a:pt x="148604" y="38270"/>
                  </a:lnTo>
                  <a:lnTo>
                    <a:pt x="177667" y="0"/>
                  </a:lnTo>
                </a:path>
              </a:pathLst>
            </a:custGeom>
            <a:noFill/>
            <a:ln w="152400" cap="flat" cmpd="sng">
              <a:solidFill>
                <a:schemeClr val="accent3"/>
              </a:solidFill>
              <a:prstDash val="solid"/>
              <a:miter lim="8000"/>
              <a:headEnd type="none" w="med" len="med"/>
              <a:tailEnd type="none" w="med" len="med"/>
            </a:ln>
          </p:spPr>
        </p:sp>
        <p:sp>
          <p:nvSpPr>
            <p:cNvPr id="212" name="Google Shape;212;p34"/>
            <p:cNvSpPr/>
            <p:nvPr/>
          </p:nvSpPr>
          <p:spPr>
            <a:xfrm rot="2161912">
              <a:off x="3316864" y="206140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4"/>
          <p:cNvGrpSpPr/>
          <p:nvPr/>
        </p:nvGrpSpPr>
        <p:grpSpPr>
          <a:xfrm>
            <a:off x="7870350" y="582075"/>
            <a:ext cx="961550" cy="803100"/>
            <a:chOff x="4781075" y="719300"/>
            <a:chExt cx="961550" cy="803100"/>
          </a:xfrm>
        </p:grpSpPr>
        <p:sp>
          <p:nvSpPr>
            <p:cNvPr id="214" name="Google Shape;214;p34"/>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4"/>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34"/>
          <p:cNvGrpSpPr/>
          <p:nvPr/>
        </p:nvGrpSpPr>
        <p:grpSpPr>
          <a:xfrm>
            <a:off x="405800" y="226100"/>
            <a:ext cx="741400" cy="748050"/>
            <a:chOff x="1549600" y="449100"/>
            <a:chExt cx="741400" cy="748050"/>
          </a:xfrm>
        </p:grpSpPr>
        <p:sp>
          <p:nvSpPr>
            <p:cNvPr id="218" name="Google Shape;218;p34"/>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4"/>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34"/>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14_1">
    <p:spTree>
      <p:nvGrpSpPr>
        <p:cNvPr id="1" name="Shape 224"/>
        <p:cNvGrpSpPr/>
        <p:nvPr/>
      </p:nvGrpSpPr>
      <p:grpSpPr>
        <a:xfrm>
          <a:off x="0" y="0"/>
          <a:ext cx="0" cy="0"/>
          <a:chOff x="0" y="0"/>
          <a:chExt cx="0" cy="0"/>
        </a:xfrm>
      </p:grpSpPr>
      <p:sp>
        <p:nvSpPr>
          <p:cNvPr id="225" name="Google Shape;225;p35"/>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35"/>
          <p:cNvGrpSpPr/>
          <p:nvPr/>
        </p:nvGrpSpPr>
        <p:grpSpPr>
          <a:xfrm>
            <a:off x="4208325" y="878429"/>
            <a:ext cx="4891133" cy="3789517"/>
            <a:chOff x="-2139550" y="2500825"/>
            <a:chExt cx="6190524" cy="4796250"/>
          </a:xfrm>
        </p:grpSpPr>
        <p:sp>
          <p:nvSpPr>
            <p:cNvPr id="227" name="Google Shape;227;p35"/>
            <p:cNvSpPr/>
            <p:nvPr/>
          </p:nvSpPr>
          <p:spPr>
            <a:xfrm>
              <a:off x="-2139550" y="3097200"/>
              <a:ext cx="5635800" cy="4199875"/>
            </a:xfrm>
            <a:custGeom>
              <a:avLst/>
              <a:gdLst/>
              <a:ahLst/>
              <a:cxnLst/>
              <a:rect l="l" t="t" r="r" b="b"/>
              <a:pathLst>
                <a:path w="225432" h="167995" extrusionOk="0">
                  <a:moveTo>
                    <a:pt x="0" y="167995"/>
                  </a:moveTo>
                  <a:lnTo>
                    <a:pt x="90683" y="60923"/>
                  </a:lnTo>
                  <a:lnTo>
                    <a:pt x="119454" y="79133"/>
                  </a:lnTo>
                  <a:lnTo>
                    <a:pt x="156238" y="36157"/>
                  </a:lnTo>
                  <a:lnTo>
                    <a:pt x="180639" y="54731"/>
                  </a:lnTo>
                  <a:lnTo>
                    <a:pt x="225432" y="0"/>
                  </a:lnTo>
                </a:path>
              </a:pathLst>
            </a:custGeom>
            <a:noFill/>
            <a:ln w="152400" cap="flat" cmpd="sng">
              <a:solidFill>
                <a:schemeClr val="accent3"/>
              </a:solidFill>
              <a:prstDash val="solid"/>
              <a:miter lim="8000"/>
              <a:headEnd type="none" w="med" len="med"/>
              <a:tailEnd type="none" w="med" len="med"/>
            </a:ln>
          </p:spPr>
        </p:sp>
        <p:sp>
          <p:nvSpPr>
            <p:cNvPr id="228" name="Google Shape;228;p35"/>
            <p:cNvSpPr/>
            <p:nvPr/>
          </p:nvSpPr>
          <p:spPr>
            <a:xfrm rot="2161912">
              <a:off x="3352814" y="260435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5"/>
          <p:cNvGrpSpPr/>
          <p:nvPr/>
        </p:nvGrpSpPr>
        <p:grpSpPr>
          <a:xfrm>
            <a:off x="5535650" y="1252350"/>
            <a:ext cx="961550" cy="803100"/>
            <a:chOff x="4781075" y="719300"/>
            <a:chExt cx="961550" cy="803100"/>
          </a:xfrm>
        </p:grpSpPr>
        <p:sp>
          <p:nvSpPr>
            <p:cNvPr id="230" name="Google Shape;230;p35"/>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35"/>
          <p:cNvGrpSpPr/>
          <p:nvPr/>
        </p:nvGrpSpPr>
        <p:grpSpPr>
          <a:xfrm>
            <a:off x="7103150" y="489225"/>
            <a:ext cx="741400" cy="748050"/>
            <a:chOff x="1549600" y="449100"/>
            <a:chExt cx="741400" cy="748050"/>
          </a:xfrm>
        </p:grpSpPr>
        <p:sp>
          <p:nvSpPr>
            <p:cNvPr id="234" name="Google Shape;234;p35"/>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84550" y="2285564"/>
            <a:ext cx="4442700" cy="73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384950" y="1051579"/>
            <a:ext cx="1641900" cy="140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811050" y="2967450"/>
            <a:ext cx="2789700" cy="82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165395" y="602351"/>
            <a:ext cx="554598" cy="385102"/>
            <a:chOff x="8378150" y="3154208"/>
            <a:chExt cx="346018" cy="240269"/>
          </a:xfrm>
        </p:grpSpPr>
        <p:sp>
          <p:nvSpPr>
            <p:cNvPr id="32" name="Google Shape;32;p6"/>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flipH="1">
            <a:off x="733923" y="961275"/>
            <a:ext cx="4328100" cy="2891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2353" y="1389826"/>
            <a:ext cx="3894600" cy="672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722504" y="2074774"/>
            <a:ext cx="3894600" cy="176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9"/>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720001" y="1345400"/>
            <a:ext cx="6050400" cy="11814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9600"/>
              <a:buNone/>
              <a:defRPr sz="72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1" name="Google Shape;51;p11"/>
          <p:cNvSpPr txBox="1">
            <a:spLocks noGrp="1"/>
          </p:cNvSpPr>
          <p:nvPr>
            <p:ph type="subTitle" idx="1"/>
          </p:nvPr>
        </p:nvSpPr>
        <p:spPr>
          <a:xfrm>
            <a:off x="720012" y="2493244"/>
            <a:ext cx="6050400" cy="47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2" name="Google Shape;52;p11"/>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2695778" y="1786700"/>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6" name="Google Shape;56;p13"/>
          <p:cNvSpPr txBox="1">
            <a:spLocks noGrp="1"/>
          </p:cNvSpPr>
          <p:nvPr>
            <p:ph type="title" idx="2" hasCustomPrompt="1"/>
          </p:nvPr>
        </p:nvSpPr>
        <p:spPr>
          <a:xfrm>
            <a:off x="3469478"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1"/>
          </p:nvPr>
        </p:nvSpPr>
        <p:spPr>
          <a:xfrm>
            <a:off x="2695778" y="2171214"/>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3"/>
          </p:nvPr>
        </p:nvSpPr>
        <p:spPr>
          <a:xfrm>
            <a:off x="5600731" y="1786700"/>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9" name="Google Shape;59;p13"/>
          <p:cNvSpPr txBox="1">
            <a:spLocks noGrp="1"/>
          </p:cNvSpPr>
          <p:nvPr>
            <p:ph type="title" idx="4" hasCustomPrompt="1"/>
          </p:nvPr>
        </p:nvSpPr>
        <p:spPr>
          <a:xfrm>
            <a:off x="6374431"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5"/>
          </p:nvPr>
        </p:nvSpPr>
        <p:spPr>
          <a:xfrm>
            <a:off x="5600731" y="2171208"/>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6"/>
          </p:nvPr>
        </p:nvSpPr>
        <p:spPr>
          <a:xfrm>
            <a:off x="2695778" y="3532175"/>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2" name="Google Shape;62;p13"/>
          <p:cNvSpPr txBox="1">
            <a:spLocks noGrp="1"/>
          </p:cNvSpPr>
          <p:nvPr>
            <p:ph type="title" idx="7" hasCustomPrompt="1"/>
          </p:nvPr>
        </p:nvSpPr>
        <p:spPr>
          <a:xfrm>
            <a:off x="3469478"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2695778" y="3916681"/>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9"/>
          </p:nvPr>
        </p:nvSpPr>
        <p:spPr>
          <a:xfrm>
            <a:off x="5600731" y="3532175"/>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5" name="Google Shape;65;p13"/>
          <p:cNvSpPr txBox="1">
            <a:spLocks noGrp="1"/>
          </p:cNvSpPr>
          <p:nvPr>
            <p:ph type="title" idx="13" hasCustomPrompt="1"/>
          </p:nvPr>
        </p:nvSpPr>
        <p:spPr>
          <a:xfrm>
            <a:off x="6374431"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subTitle" idx="14"/>
          </p:nvPr>
        </p:nvSpPr>
        <p:spPr>
          <a:xfrm>
            <a:off x="5600731" y="3916681"/>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15"/>
          </p:nvPr>
        </p:nvSpPr>
        <p:spPr>
          <a:xfrm>
            <a:off x="2695775" y="466550"/>
            <a:ext cx="572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166701" y="2745426"/>
            <a:ext cx="4257300" cy="5319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25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1" name="Google Shape;71;p14"/>
          <p:cNvSpPr txBox="1">
            <a:spLocks noGrp="1"/>
          </p:cNvSpPr>
          <p:nvPr>
            <p:ph type="subTitle" idx="1"/>
          </p:nvPr>
        </p:nvSpPr>
        <p:spPr>
          <a:xfrm>
            <a:off x="3467375" y="748150"/>
            <a:ext cx="4956600" cy="192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2" name="Google Shape;72;p14"/>
          <p:cNvSpPr/>
          <p:nvPr/>
        </p:nvSpPr>
        <p:spPr>
          <a:xfrm>
            <a:off x="-21525" y="5182075"/>
            <a:ext cx="7428600" cy="228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500"/>
              <a:buFont typeface="Inter"/>
              <a:buNone/>
              <a:defRPr sz="2500" b="1">
                <a:solidFill>
                  <a:schemeClr val="accent3"/>
                </a:solidFill>
                <a:latin typeface="Inter"/>
                <a:ea typeface="Inter"/>
                <a:cs typeface="Inter"/>
                <a:sym typeface="Inter"/>
              </a:defRPr>
            </a:lvl1pPr>
            <a:lvl2pPr lvl="1">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2pPr>
            <a:lvl3pPr lvl="2">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3pPr>
            <a:lvl4pPr lvl="3">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4pPr>
            <a:lvl5pPr lvl="4">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5pPr>
            <a:lvl6pPr lvl="5">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6pPr>
            <a:lvl7pPr lvl="6">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7pPr>
            <a:lvl8pPr lvl="7">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8pPr>
            <a:lvl9pPr lvl="8">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marL="914400" lvl="1"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7" r:id="rId6"/>
    <p:sldLayoutId id="2147483658" r:id="rId7"/>
    <p:sldLayoutId id="2147483659" r:id="rId8"/>
    <p:sldLayoutId id="2147483660" r:id="rId9"/>
    <p:sldLayoutId id="2147483662" r:id="rId10"/>
    <p:sldLayoutId id="2147483663" r:id="rId11"/>
    <p:sldLayoutId id="2147483664" r:id="rId12"/>
    <p:sldLayoutId id="2147483665" r:id="rId13"/>
    <p:sldLayoutId id="2147483674" r:id="rId14"/>
    <p:sldLayoutId id="2147483677" r:id="rId15"/>
    <p:sldLayoutId id="2147483679" r:id="rId16"/>
    <p:sldLayoutId id="2147483680" r:id="rId17"/>
    <p:sldLayoutId id="214748368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39"/>
          <p:cNvGrpSpPr/>
          <p:nvPr/>
        </p:nvGrpSpPr>
        <p:grpSpPr>
          <a:xfrm>
            <a:off x="3860759" y="1464190"/>
            <a:ext cx="5094190" cy="2935926"/>
            <a:chOff x="12553" y="1292880"/>
            <a:chExt cx="6347900" cy="3658475"/>
          </a:xfrm>
        </p:grpSpPr>
        <p:sp>
          <p:nvSpPr>
            <p:cNvPr id="250" name="Google Shape;250;p39"/>
            <p:cNvSpPr/>
            <p:nvPr/>
          </p:nvSpPr>
          <p:spPr>
            <a:xfrm>
              <a:off x="12553" y="1292880"/>
              <a:ext cx="6347900" cy="3658475"/>
            </a:xfrm>
            <a:custGeom>
              <a:avLst/>
              <a:gdLst/>
              <a:ahLst/>
              <a:cxnLst/>
              <a:rect l="l" t="t" r="r" b="b"/>
              <a:pathLst>
                <a:path w="253916" h="146339" extrusionOk="0">
                  <a:moveTo>
                    <a:pt x="253916" y="1"/>
                  </a:moveTo>
                  <a:lnTo>
                    <a:pt x="223060" y="16246"/>
                  </a:lnTo>
                  <a:lnTo>
                    <a:pt x="230999" y="22517"/>
                  </a:lnTo>
                  <a:lnTo>
                    <a:pt x="205548" y="53739"/>
                  </a:lnTo>
                  <a:lnTo>
                    <a:pt x="171790" y="29589"/>
                  </a:lnTo>
                  <a:lnTo>
                    <a:pt x="119253" y="84628"/>
                  </a:lnTo>
                  <a:lnTo>
                    <a:pt x="77957" y="60878"/>
                  </a:lnTo>
                  <a:lnTo>
                    <a:pt x="1" y="129260"/>
                  </a:lnTo>
                  <a:lnTo>
                    <a:pt x="1" y="146339"/>
                  </a:lnTo>
                  <a:lnTo>
                    <a:pt x="79625" y="72553"/>
                  </a:lnTo>
                  <a:lnTo>
                    <a:pt x="119453" y="97070"/>
                  </a:lnTo>
                  <a:lnTo>
                    <a:pt x="173225" y="43132"/>
                  </a:lnTo>
                  <a:lnTo>
                    <a:pt x="207216" y="67316"/>
                  </a:lnTo>
                  <a:lnTo>
                    <a:pt x="238905" y="28555"/>
                  </a:lnTo>
                  <a:lnTo>
                    <a:pt x="246410" y="34592"/>
                  </a:lnTo>
                  <a:lnTo>
                    <a:pt x="253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9"/>
            <p:cNvSpPr/>
            <p:nvPr/>
          </p:nvSpPr>
          <p:spPr>
            <a:xfrm>
              <a:off x="1752153" y="2756480"/>
              <a:ext cx="437000" cy="398500"/>
            </a:xfrm>
            <a:custGeom>
              <a:avLst/>
              <a:gdLst/>
              <a:ahLst/>
              <a:cxnLst/>
              <a:rect l="l" t="t" r="r" b="b"/>
              <a:pathLst>
                <a:path w="17480" h="15940" extrusionOk="0">
                  <a:moveTo>
                    <a:pt x="8745" y="1"/>
                  </a:moveTo>
                  <a:cubicBezTo>
                    <a:pt x="5120" y="1"/>
                    <a:pt x="1834" y="2495"/>
                    <a:pt x="1001" y="6203"/>
                  </a:cubicBezTo>
                  <a:cubicBezTo>
                    <a:pt x="0" y="10506"/>
                    <a:pt x="2702" y="14743"/>
                    <a:pt x="7005" y="15743"/>
                  </a:cubicBezTo>
                  <a:cubicBezTo>
                    <a:pt x="7591" y="15876"/>
                    <a:pt x="8177" y="15940"/>
                    <a:pt x="8754" y="15940"/>
                  </a:cubicBezTo>
                  <a:cubicBezTo>
                    <a:pt x="12384" y="15940"/>
                    <a:pt x="15677" y="13423"/>
                    <a:pt x="16512" y="9739"/>
                  </a:cubicBezTo>
                  <a:cubicBezTo>
                    <a:pt x="17479" y="5436"/>
                    <a:pt x="14811" y="1166"/>
                    <a:pt x="10508" y="199"/>
                  </a:cubicBezTo>
                  <a:cubicBezTo>
                    <a:pt x="9917" y="65"/>
                    <a:pt x="9327" y="1"/>
                    <a:pt x="8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9"/>
            <p:cNvSpPr/>
            <p:nvPr/>
          </p:nvSpPr>
          <p:spPr>
            <a:xfrm>
              <a:off x="4107978" y="1999130"/>
              <a:ext cx="452850" cy="398475"/>
            </a:xfrm>
            <a:custGeom>
              <a:avLst/>
              <a:gdLst/>
              <a:ahLst/>
              <a:cxnLst/>
              <a:rect l="l" t="t" r="r" b="b"/>
              <a:pathLst>
                <a:path w="18114" h="15939" extrusionOk="0">
                  <a:moveTo>
                    <a:pt x="9058" y="1"/>
                  </a:moveTo>
                  <a:cubicBezTo>
                    <a:pt x="8027" y="1"/>
                    <a:pt x="6980" y="205"/>
                    <a:pt x="5972" y="638"/>
                  </a:cubicBezTo>
                  <a:cubicBezTo>
                    <a:pt x="1902" y="2339"/>
                    <a:pt x="1" y="7009"/>
                    <a:pt x="1702" y="11046"/>
                  </a:cubicBezTo>
                  <a:cubicBezTo>
                    <a:pt x="2981" y="14104"/>
                    <a:pt x="5937" y="15938"/>
                    <a:pt x="9054" y="15938"/>
                  </a:cubicBezTo>
                  <a:cubicBezTo>
                    <a:pt x="10084" y="15938"/>
                    <a:pt x="11132" y="15738"/>
                    <a:pt x="12143" y="15315"/>
                  </a:cubicBezTo>
                  <a:cubicBezTo>
                    <a:pt x="16179" y="13614"/>
                    <a:pt x="18114" y="8944"/>
                    <a:pt x="16379" y="4875"/>
                  </a:cubicBezTo>
                  <a:cubicBezTo>
                    <a:pt x="15103" y="1846"/>
                    <a:pt x="12155" y="1"/>
                    <a:pt x="9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39"/>
          <p:cNvSpPr/>
          <p:nvPr/>
        </p:nvSpPr>
        <p:spPr>
          <a:xfrm>
            <a:off x="5175663" y="3968725"/>
            <a:ext cx="3467100" cy="431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txBox="1">
            <a:spLocks noGrp="1"/>
          </p:cNvSpPr>
          <p:nvPr>
            <p:ph type="subTitle" idx="1"/>
          </p:nvPr>
        </p:nvSpPr>
        <p:spPr>
          <a:xfrm>
            <a:off x="566928" y="4070100"/>
            <a:ext cx="4607551" cy="8493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SUPERSTORE ANALYSIS</a:t>
            </a:r>
            <a:endParaRPr sz="3200" b="1" dirty="0"/>
          </a:p>
        </p:txBody>
      </p:sp>
      <p:sp>
        <p:nvSpPr>
          <p:cNvPr id="255" name="Google Shape;255;p39"/>
          <p:cNvSpPr txBox="1">
            <a:spLocks noGrp="1"/>
          </p:cNvSpPr>
          <p:nvPr>
            <p:ph type="ctrTitle"/>
          </p:nvPr>
        </p:nvSpPr>
        <p:spPr>
          <a:xfrm>
            <a:off x="-18288" y="-172090"/>
            <a:ext cx="4493628" cy="2115005"/>
          </a:xfrm>
          <a:prstGeom prst="rect">
            <a:avLst/>
          </a:prstGeom>
        </p:spPr>
        <p:txBody>
          <a:bodyPr spcFirstLastPara="1" wrap="square" lIns="91425" tIns="45700" rIns="0" bIns="91425" anchor="ctr" anchorCtr="0">
            <a:noAutofit/>
          </a:bodyPr>
          <a:lstStyle/>
          <a:p>
            <a:pPr marL="0" lvl="0" indent="0" algn="l" rtl="0">
              <a:spcBef>
                <a:spcPts val="0"/>
              </a:spcBef>
              <a:spcAft>
                <a:spcPts val="0"/>
              </a:spcAft>
              <a:buClr>
                <a:schemeClr val="dk1"/>
              </a:buClr>
              <a:buSzPts val="1100"/>
              <a:buFont typeface="Arial"/>
              <a:buNone/>
            </a:pPr>
            <a:r>
              <a:rPr lang="en" sz="2000" dirty="0">
                <a:solidFill>
                  <a:schemeClr val="dk2"/>
                </a:solidFill>
              </a:rPr>
              <a:t>FINAL INDIVIDUAL PROJECT</a:t>
            </a:r>
            <a:br>
              <a:rPr lang="en" sz="2000" dirty="0">
                <a:solidFill>
                  <a:schemeClr val="dk2"/>
                </a:solidFill>
              </a:rPr>
            </a:br>
            <a:br>
              <a:rPr lang="en" sz="2000" dirty="0">
                <a:solidFill>
                  <a:schemeClr val="dk2"/>
                </a:solidFill>
              </a:rPr>
            </a:br>
            <a:br>
              <a:rPr lang="en" sz="2000" dirty="0">
                <a:solidFill>
                  <a:schemeClr val="dk2"/>
                </a:solidFill>
              </a:rPr>
            </a:br>
            <a:endParaRPr sz="2000" i="1" dirty="0">
              <a:latin typeface="Inter"/>
              <a:ea typeface="Inter"/>
              <a:cs typeface="Inter"/>
              <a:sym typeface="Inter"/>
            </a:endParaRPr>
          </a:p>
        </p:txBody>
      </p:sp>
      <p:grpSp>
        <p:nvGrpSpPr>
          <p:cNvPr id="256" name="Google Shape;256;p39"/>
          <p:cNvGrpSpPr/>
          <p:nvPr/>
        </p:nvGrpSpPr>
        <p:grpSpPr>
          <a:xfrm>
            <a:off x="5094239" y="546692"/>
            <a:ext cx="3629928" cy="3674962"/>
            <a:chOff x="5094239" y="546692"/>
            <a:chExt cx="3629928" cy="3674962"/>
          </a:xfrm>
        </p:grpSpPr>
        <p:sp>
          <p:nvSpPr>
            <p:cNvPr id="257" name="Google Shape;257;p39"/>
            <p:cNvSpPr/>
            <p:nvPr/>
          </p:nvSpPr>
          <p:spPr>
            <a:xfrm>
              <a:off x="7110641" y="3258613"/>
              <a:ext cx="358055" cy="839234"/>
            </a:xfrm>
            <a:custGeom>
              <a:avLst/>
              <a:gdLst/>
              <a:ahLst/>
              <a:cxnLst/>
              <a:rect l="l" t="t" r="r" b="b"/>
              <a:pathLst>
                <a:path w="17847" h="41831" fill="none" extrusionOk="0">
                  <a:moveTo>
                    <a:pt x="0" y="41830"/>
                  </a:moveTo>
                  <a:cubicBezTo>
                    <a:pt x="0" y="41830"/>
                    <a:pt x="634" y="19681"/>
                    <a:pt x="17846" y="0"/>
                  </a:cubicBezTo>
                </a:path>
              </a:pathLst>
            </a:custGeom>
            <a:noFill/>
            <a:ln w="28350" cap="flat" cmpd="sng">
              <a:solidFill>
                <a:srgbClr val="14723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9"/>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9"/>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9"/>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9"/>
            <p:cNvSpPr/>
            <p:nvPr/>
          </p:nvSpPr>
          <p:spPr>
            <a:xfrm>
              <a:off x="5519203" y="12341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9"/>
            <p:cNvSpPr/>
            <p:nvPr/>
          </p:nvSpPr>
          <p:spPr>
            <a:xfrm>
              <a:off x="5886608" y="1234187"/>
              <a:ext cx="123164" cy="224881"/>
            </a:xfrm>
            <a:custGeom>
              <a:avLst/>
              <a:gdLst/>
              <a:ahLst/>
              <a:cxnLst/>
              <a:rect l="l" t="t" r="r" b="b"/>
              <a:pathLst>
                <a:path w="6139" h="11209" extrusionOk="0">
                  <a:moveTo>
                    <a:pt x="3203" y="1"/>
                  </a:moveTo>
                  <a:cubicBezTo>
                    <a:pt x="2703" y="668"/>
                    <a:pt x="2002" y="701"/>
                    <a:pt x="1" y="935"/>
                  </a:cubicBezTo>
                  <a:lnTo>
                    <a:pt x="2369" y="9474"/>
                  </a:lnTo>
                  <a:cubicBezTo>
                    <a:pt x="2403" y="10175"/>
                    <a:pt x="5471" y="10041"/>
                    <a:pt x="6139" y="11209"/>
                  </a:cubicBezTo>
                  <a:cubicBezTo>
                    <a:pt x="5371" y="5838"/>
                    <a:pt x="3203" y="1"/>
                    <a:pt x="3203" y="1"/>
                  </a:cubicBezTo>
                  <a:close/>
                </a:path>
              </a:pathLst>
            </a:custGeom>
            <a:solidFill>
              <a:srgbClr val="AA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5861189" y="10760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6231944" y="1070898"/>
              <a:ext cx="20" cy="2108087"/>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6542531" y="2719213"/>
              <a:ext cx="240870" cy="784845"/>
            </a:xfrm>
            <a:custGeom>
              <a:avLst/>
              <a:gdLst/>
              <a:ahLst/>
              <a:cxnLst/>
              <a:rect l="l" t="t" r="r" b="b"/>
              <a:pathLst>
                <a:path w="12006" h="39120" extrusionOk="0">
                  <a:moveTo>
                    <a:pt x="3666" y="0"/>
                  </a:moveTo>
                  <a:lnTo>
                    <a:pt x="3666" y="67"/>
                  </a:lnTo>
                  <a:lnTo>
                    <a:pt x="3669" y="67"/>
                  </a:lnTo>
                  <a:cubicBezTo>
                    <a:pt x="3667" y="23"/>
                    <a:pt x="3666" y="0"/>
                    <a:pt x="3666" y="0"/>
                  </a:cubicBezTo>
                  <a:close/>
                  <a:moveTo>
                    <a:pt x="3669" y="67"/>
                  </a:moveTo>
                  <a:lnTo>
                    <a:pt x="3669" y="67"/>
                  </a:lnTo>
                  <a:cubicBezTo>
                    <a:pt x="3735" y="1624"/>
                    <a:pt x="4934" y="29920"/>
                    <a:pt x="4934" y="31023"/>
                  </a:cubicBezTo>
                  <a:cubicBezTo>
                    <a:pt x="4934" y="32157"/>
                    <a:pt x="2999" y="37194"/>
                    <a:pt x="2999" y="37194"/>
                  </a:cubicBezTo>
                  <a:cubicBezTo>
                    <a:pt x="2999" y="37194"/>
                    <a:pt x="1164" y="37861"/>
                    <a:pt x="430" y="38595"/>
                  </a:cubicBezTo>
                  <a:cubicBezTo>
                    <a:pt x="0" y="39025"/>
                    <a:pt x="556" y="39120"/>
                    <a:pt x="1446" y="39120"/>
                  </a:cubicBezTo>
                  <a:cubicBezTo>
                    <a:pt x="2142" y="39120"/>
                    <a:pt x="3042" y="39062"/>
                    <a:pt x="3833" y="39062"/>
                  </a:cubicBezTo>
                  <a:cubicBezTo>
                    <a:pt x="4433" y="39062"/>
                    <a:pt x="4997" y="39073"/>
                    <a:pt x="5495" y="39073"/>
                  </a:cubicBezTo>
                  <a:cubicBezTo>
                    <a:pt x="6490" y="39073"/>
                    <a:pt x="7224" y="39028"/>
                    <a:pt x="7469" y="38761"/>
                  </a:cubicBezTo>
                  <a:cubicBezTo>
                    <a:pt x="7836" y="38395"/>
                    <a:pt x="7602" y="37160"/>
                    <a:pt x="7802" y="36426"/>
                  </a:cubicBezTo>
                  <a:cubicBezTo>
                    <a:pt x="8003" y="35693"/>
                    <a:pt x="9103" y="35025"/>
                    <a:pt x="9137" y="34258"/>
                  </a:cubicBezTo>
                  <a:cubicBezTo>
                    <a:pt x="9170" y="33491"/>
                    <a:pt x="8269" y="31323"/>
                    <a:pt x="8203" y="30656"/>
                  </a:cubicBezTo>
                  <a:cubicBezTo>
                    <a:pt x="8169" y="29922"/>
                    <a:pt x="12005" y="67"/>
                    <a:pt x="12005" y="67"/>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6702409" y="3416545"/>
              <a:ext cx="19421" cy="80330"/>
            </a:xfrm>
            <a:custGeom>
              <a:avLst/>
              <a:gdLst/>
              <a:ahLst/>
              <a:cxnLst/>
              <a:rect l="l" t="t" r="r" b="b"/>
              <a:pathLst>
                <a:path w="968" h="4004" extrusionOk="0">
                  <a:moveTo>
                    <a:pt x="968" y="1"/>
                  </a:moveTo>
                  <a:lnTo>
                    <a:pt x="0" y="501"/>
                  </a:lnTo>
                  <a:lnTo>
                    <a:pt x="0" y="4003"/>
                  </a:lnTo>
                  <a:lnTo>
                    <a:pt x="567" y="4003"/>
                  </a:lnTo>
                  <a:lnTo>
                    <a:pt x="968" y="1"/>
                  </a:ln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6542692" y="3349617"/>
              <a:ext cx="183833" cy="153839"/>
            </a:xfrm>
            <a:custGeom>
              <a:avLst/>
              <a:gdLst/>
              <a:ahLst/>
              <a:cxnLst/>
              <a:rect l="l" t="t" r="r" b="b"/>
              <a:pathLst>
                <a:path w="9163" h="7668" extrusionOk="0">
                  <a:moveTo>
                    <a:pt x="8428" y="1"/>
                  </a:moveTo>
                  <a:cubicBezTo>
                    <a:pt x="8161" y="168"/>
                    <a:pt x="7961" y="501"/>
                    <a:pt x="7928" y="1135"/>
                  </a:cubicBezTo>
                  <a:cubicBezTo>
                    <a:pt x="7828" y="2636"/>
                    <a:pt x="7461" y="5605"/>
                    <a:pt x="7127" y="5938"/>
                  </a:cubicBezTo>
                  <a:cubicBezTo>
                    <a:pt x="7127" y="5938"/>
                    <a:pt x="6878" y="5600"/>
                    <a:pt x="5312" y="5600"/>
                  </a:cubicBezTo>
                  <a:cubicBezTo>
                    <a:pt x="4735" y="5600"/>
                    <a:pt x="3979" y="5646"/>
                    <a:pt x="2991" y="5772"/>
                  </a:cubicBezTo>
                  <a:cubicBezTo>
                    <a:pt x="2991" y="5772"/>
                    <a:pt x="1156" y="6439"/>
                    <a:pt x="422" y="7173"/>
                  </a:cubicBezTo>
                  <a:cubicBezTo>
                    <a:pt x="0" y="7576"/>
                    <a:pt x="527" y="7667"/>
                    <a:pt x="1386" y="7667"/>
                  </a:cubicBezTo>
                  <a:cubicBezTo>
                    <a:pt x="2089" y="7667"/>
                    <a:pt x="3014" y="7606"/>
                    <a:pt x="3825" y="7606"/>
                  </a:cubicBezTo>
                  <a:cubicBezTo>
                    <a:pt x="4305" y="7606"/>
                    <a:pt x="4762" y="7611"/>
                    <a:pt x="5180" y="7611"/>
                  </a:cubicBezTo>
                  <a:cubicBezTo>
                    <a:pt x="6331" y="7611"/>
                    <a:pt x="7192" y="7575"/>
                    <a:pt x="7461" y="7306"/>
                  </a:cubicBezTo>
                  <a:cubicBezTo>
                    <a:pt x="7828" y="6939"/>
                    <a:pt x="7594" y="5672"/>
                    <a:pt x="7794" y="4971"/>
                  </a:cubicBezTo>
                  <a:cubicBezTo>
                    <a:pt x="7995" y="4204"/>
                    <a:pt x="9095" y="3570"/>
                    <a:pt x="9129" y="2803"/>
                  </a:cubicBezTo>
                  <a:cubicBezTo>
                    <a:pt x="9162" y="2269"/>
                    <a:pt x="8662" y="968"/>
                    <a:pt x="8428"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6915894" y="2718551"/>
              <a:ext cx="435677" cy="766287"/>
            </a:xfrm>
            <a:custGeom>
              <a:avLst/>
              <a:gdLst/>
              <a:ahLst/>
              <a:cxnLst/>
              <a:rect l="l" t="t" r="r" b="b"/>
              <a:pathLst>
                <a:path w="21716" h="38195" extrusionOk="0">
                  <a:moveTo>
                    <a:pt x="0" y="0"/>
                  </a:moveTo>
                  <a:lnTo>
                    <a:pt x="9774" y="29088"/>
                  </a:lnTo>
                  <a:cubicBezTo>
                    <a:pt x="9774" y="29088"/>
                    <a:pt x="9273" y="31056"/>
                    <a:pt x="8940" y="32290"/>
                  </a:cubicBezTo>
                  <a:cubicBezTo>
                    <a:pt x="8673" y="33557"/>
                    <a:pt x="9173" y="34124"/>
                    <a:pt x="10241" y="34391"/>
                  </a:cubicBezTo>
                  <a:cubicBezTo>
                    <a:pt x="11342" y="34625"/>
                    <a:pt x="12542" y="36093"/>
                    <a:pt x="13009" y="36960"/>
                  </a:cubicBezTo>
                  <a:cubicBezTo>
                    <a:pt x="13443" y="37860"/>
                    <a:pt x="14377" y="38194"/>
                    <a:pt x="15044" y="38194"/>
                  </a:cubicBezTo>
                  <a:lnTo>
                    <a:pt x="19848" y="38194"/>
                  </a:lnTo>
                  <a:cubicBezTo>
                    <a:pt x="20548" y="38194"/>
                    <a:pt x="21716" y="37760"/>
                    <a:pt x="20181" y="37260"/>
                  </a:cubicBezTo>
                  <a:cubicBezTo>
                    <a:pt x="18580" y="36760"/>
                    <a:pt x="17012" y="36293"/>
                    <a:pt x="17012" y="36293"/>
                  </a:cubicBezTo>
                  <a:lnTo>
                    <a:pt x="13076" y="29621"/>
                  </a:lnTo>
                  <a:lnTo>
                    <a:pt x="8673" y="33"/>
                  </a:lnTo>
                  <a:lnTo>
                    <a:pt x="8673"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7089876" y="3312140"/>
              <a:ext cx="261695" cy="172698"/>
            </a:xfrm>
            <a:custGeom>
              <a:avLst/>
              <a:gdLst/>
              <a:ahLst/>
              <a:cxnLst/>
              <a:rect l="l" t="t" r="r" b="b"/>
              <a:pathLst>
                <a:path w="13044" h="8608" extrusionOk="0">
                  <a:moveTo>
                    <a:pt x="968" y="1"/>
                  </a:moveTo>
                  <a:cubicBezTo>
                    <a:pt x="835" y="668"/>
                    <a:pt x="501" y="1869"/>
                    <a:pt x="268" y="2703"/>
                  </a:cubicBezTo>
                  <a:cubicBezTo>
                    <a:pt x="1" y="3970"/>
                    <a:pt x="501" y="4537"/>
                    <a:pt x="1569" y="4804"/>
                  </a:cubicBezTo>
                  <a:cubicBezTo>
                    <a:pt x="2670" y="5038"/>
                    <a:pt x="3870" y="6506"/>
                    <a:pt x="4337" y="7373"/>
                  </a:cubicBezTo>
                  <a:cubicBezTo>
                    <a:pt x="4771" y="8273"/>
                    <a:pt x="5705" y="8607"/>
                    <a:pt x="6372" y="8607"/>
                  </a:cubicBezTo>
                  <a:lnTo>
                    <a:pt x="11176" y="8607"/>
                  </a:lnTo>
                  <a:cubicBezTo>
                    <a:pt x="11809" y="8607"/>
                    <a:pt x="13044" y="8207"/>
                    <a:pt x="11509" y="7606"/>
                  </a:cubicBezTo>
                  <a:cubicBezTo>
                    <a:pt x="9908" y="7106"/>
                    <a:pt x="8340" y="6639"/>
                    <a:pt x="8340" y="6639"/>
                  </a:cubicBezTo>
                  <a:cubicBezTo>
                    <a:pt x="8340" y="6639"/>
                    <a:pt x="8280" y="6635"/>
                    <a:pt x="8170" y="6635"/>
                  </a:cubicBezTo>
                  <a:cubicBezTo>
                    <a:pt x="7748" y="6635"/>
                    <a:pt x="6587" y="6698"/>
                    <a:pt x="5238" y="7306"/>
                  </a:cubicBezTo>
                  <a:cubicBezTo>
                    <a:pt x="5238" y="7306"/>
                    <a:pt x="4371" y="5872"/>
                    <a:pt x="3337" y="5004"/>
                  </a:cubicBezTo>
                  <a:cubicBezTo>
                    <a:pt x="2403" y="4271"/>
                    <a:pt x="2569" y="101"/>
                    <a:pt x="968"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7097239" y="3396463"/>
              <a:ext cx="31478" cy="88375"/>
            </a:xfrm>
            <a:custGeom>
              <a:avLst/>
              <a:gdLst/>
              <a:ahLst/>
              <a:cxnLst/>
              <a:rect l="l" t="t" r="r" b="b"/>
              <a:pathLst>
                <a:path w="1569" h="4405" extrusionOk="0">
                  <a:moveTo>
                    <a:pt x="1" y="1"/>
                  </a:moveTo>
                  <a:lnTo>
                    <a:pt x="701" y="4404"/>
                  </a:lnTo>
                  <a:lnTo>
                    <a:pt x="1402" y="4404"/>
                  </a:lnTo>
                  <a:lnTo>
                    <a:pt x="1569" y="101"/>
                  </a:lnTo>
                  <a:lnTo>
                    <a:pt x="1" y="1"/>
                  </a:ln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6594653" y="2114890"/>
              <a:ext cx="570196" cy="715429"/>
            </a:xfrm>
            <a:custGeom>
              <a:avLst/>
              <a:gdLst/>
              <a:ahLst/>
              <a:cxnLst/>
              <a:rect l="l" t="t" r="r" b="b"/>
              <a:pathLst>
                <a:path w="28421" h="35660" extrusionOk="0">
                  <a:moveTo>
                    <a:pt x="17680" y="1"/>
                  </a:moveTo>
                  <a:lnTo>
                    <a:pt x="10708" y="268"/>
                  </a:lnTo>
                  <a:lnTo>
                    <a:pt x="3870" y="268"/>
                  </a:lnTo>
                  <a:cubicBezTo>
                    <a:pt x="3870" y="268"/>
                    <a:pt x="1335" y="7439"/>
                    <a:pt x="868" y="11509"/>
                  </a:cubicBezTo>
                  <a:cubicBezTo>
                    <a:pt x="401" y="15612"/>
                    <a:pt x="1" y="32691"/>
                    <a:pt x="234" y="33291"/>
                  </a:cubicBezTo>
                  <a:cubicBezTo>
                    <a:pt x="501" y="33858"/>
                    <a:pt x="7006" y="35660"/>
                    <a:pt x="14411" y="35660"/>
                  </a:cubicBezTo>
                  <a:cubicBezTo>
                    <a:pt x="21850" y="35660"/>
                    <a:pt x="27320" y="31657"/>
                    <a:pt x="27887" y="31156"/>
                  </a:cubicBezTo>
                  <a:cubicBezTo>
                    <a:pt x="28421" y="30656"/>
                    <a:pt x="21049" y="9875"/>
                    <a:pt x="20549" y="8373"/>
                  </a:cubicBezTo>
                  <a:cubicBezTo>
                    <a:pt x="20048" y="6939"/>
                    <a:pt x="17680" y="1"/>
                    <a:pt x="17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6592126" y="1311046"/>
              <a:ext cx="434875" cy="456181"/>
            </a:xfrm>
            <a:custGeom>
              <a:avLst/>
              <a:gdLst/>
              <a:ahLst/>
              <a:cxnLst/>
              <a:rect l="l" t="t" r="r" b="b"/>
              <a:pathLst>
                <a:path w="21676" h="22738" extrusionOk="0">
                  <a:moveTo>
                    <a:pt x="12131" y="1"/>
                  </a:moveTo>
                  <a:cubicBezTo>
                    <a:pt x="10119" y="1"/>
                    <a:pt x="7532" y="1176"/>
                    <a:pt x="5864" y="4209"/>
                  </a:cubicBezTo>
                  <a:cubicBezTo>
                    <a:pt x="5864" y="4209"/>
                    <a:pt x="3496" y="4609"/>
                    <a:pt x="3196" y="5343"/>
                  </a:cubicBezTo>
                  <a:cubicBezTo>
                    <a:pt x="2962" y="6110"/>
                    <a:pt x="3963" y="10013"/>
                    <a:pt x="3663" y="11481"/>
                  </a:cubicBezTo>
                  <a:cubicBezTo>
                    <a:pt x="3396" y="12948"/>
                    <a:pt x="360" y="15850"/>
                    <a:pt x="160" y="18152"/>
                  </a:cubicBezTo>
                  <a:cubicBezTo>
                    <a:pt x="1" y="20353"/>
                    <a:pt x="1458" y="22737"/>
                    <a:pt x="3978" y="22737"/>
                  </a:cubicBezTo>
                  <a:cubicBezTo>
                    <a:pt x="4093" y="22737"/>
                    <a:pt x="4210" y="22732"/>
                    <a:pt x="4330" y="22722"/>
                  </a:cubicBezTo>
                  <a:cubicBezTo>
                    <a:pt x="6564" y="22557"/>
                    <a:pt x="7886" y="21615"/>
                    <a:pt x="9729" y="21615"/>
                  </a:cubicBezTo>
                  <a:cubicBezTo>
                    <a:pt x="10115" y="21615"/>
                    <a:pt x="10523" y="21657"/>
                    <a:pt x="10968" y="21755"/>
                  </a:cubicBezTo>
                  <a:cubicBezTo>
                    <a:pt x="12437" y="22098"/>
                    <a:pt x="14146" y="22572"/>
                    <a:pt x="15701" y="22572"/>
                  </a:cubicBezTo>
                  <a:cubicBezTo>
                    <a:pt x="16866" y="22572"/>
                    <a:pt x="17945" y="22307"/>
                    <a:pt x="18773" y="21521"/>
                  </a:cubicBezTo>
                  <a:cubicBezTo>
                    <a:pt x="20741" y="19687"/>
                    <a:pt x="20208" y="16684"/>
                    <a:pt x="19507" y="15450"/>
                  </a:cubicBezTo>
                  <a:cubicBezTo>
                    <a:pt x="18740" y="14183"/>
                    <a:pt x="18206" y="13015"/>
                    <a:pt x="19507" y="11481"/>
                  </a:cubicBezTo>
                  <a:cubicBezTo>
                    <a:pt x="20775" y="9946"/>
                    <a:pt x="21675" y="8045"/>
                    <a:pt x="20841" y="6377"/>
                  </a:cubicBezTo>
                  <a:cubicBezTo>
                    <a:pt x="20008" y="4776"/>
                    <a:pt x="18240" y="4943"/>
                    <a:pt x="17039" y="4209"/>
                  </a:cubicBezTo>
                  <a:cubicBezTo>
                    <a:pt x="15771" y="3508"/>
                    <a:pt x="15871" y="1273"/>
                    <a:pt x="13836" y="339"/>
                  </a:cubicBezTo>
                  <a:cubicBezTo>
                    <a:pt x="13359" y="121"/>
                    <a:pt x="12775" y="1"/>
                    <a:pt x="1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6620093" y="1552077"/>
              <a:ext cx="92368" cy="214849"/>
            </a:xfrm>
            <a:custGeom>
              <a:avLst/>
              <a:gdLst/>
              <a:ahLst/>
              <a:cxnLst/>
              <a:rect l="l" t="t" r="r" b="b"/>
              <a:pathLst>
                <a:path w="4604" h="10709" fill="none" extrusionOk="0">
                  <a:moveTo>
                    <a:pt x="2602" y="10708"/>
                  </a:moveTo>
                  <a:cubicBezTo>
                    <a:pt x="2602" y="10708"/>
                    <a:pt x="0" y="9541"/>
                    <a:pt x="1068" y="6872"/>
                  </a:cubicBezTo>
                  <a:cubicBezTo>
                    <a:pt x="1802" y="4971"/>
                    <a:pt x="4604" y="3770"/>
                    <a:pt x="4303" y="0"/>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6642844" y="1653132"/>
              <a:ext cx="50879" cy="111768"/>
            </a:xfrm>
            <a:custGeom>
              <a:avLst/>
              <a:gdLst/>
              <a:ahLst/>
              <a:cxnLst/>
              <a:rect l="l" t="t" r="r" b="b"/>
              <a:pathLst>
                <a:path w="2536" h="5571" fill="none" extrusionOk="0">
                  <a:moveTo>
                    <a:pt x="1135" y="0"/>
                  </a:moveTo>
                  <a:cubicBezTo>
                    <a:pt x="1135" y="0"/>
                    <a:pt x="0" y="3903"/>
                    <a:pt x="2536" y="557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6895812" y="1551415"/>
              <a:ext cx="84343" cy="211479"/>
            </a:xfrm>
            <a:custGeom>
              <a:avLst/>
              <a:gdLst/>
              <a:ahLst/>
              <a:cxnLst/>
              <a:rect l="l" t="t" r="r" b="b"/>
              <a:pathLst>
                <a:path w="4204" h="10541" fill="none" extrusionOk="0">
                  <a:moveTo>
                    <a:pt x="4037" y="0"/>
                  </a:moveTo>
                  <a:cubicBezTo>
                    <a:pt x="2936" y="1401"/>
                    <a:pt x="1668" y="2368"/>
                    <a:pt x="2035" y="3369"/>
                  </a:cubicBezTo>
                  <a:cubicBezTo>
                    <a:pt x="2702" y="5070"/>
                    <a:pt x="4203" y="9173"/>
                    <a:pt x="0" y="1054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6954695" y="1426927"/>
              <a:ext cx="76318" cy="314560"/>
            </a:xfrm>
            <a:custGeom>
              <a:avLst/>
              <a:gdLst/>
              <a:ahLst/>
              <a:cxnLst/>
              <a:rect l="l" t="t" r="r" b="b"/>
              <a:pathLst>
                <a:path w="3804" h="15679" fill="none" extrusionOk="0">
                  <a:moveTo>
                    <a:pt x="1802" y="1"/>
                  </a:moveTo>
                  <a:cubicBezTo>
                    <a:pt x="1802" y="1"/>
                    <a:pt x="3804" y="1502"/>
                    <a:pt x="3136" y="4204"/>
                  </a:cubicBezTo>
                  <a:cubicBezTo>
                    <a:pt x="2469" y="6939"/>
                    <a:pt x="1302" y="7339"/>
                    <a:pt x="2169" y="9174"/>
                  </a:cubicBezTo>
                  <a:cubicBezTo>
                    <a:pt x="3070" y="10975"/>
                    <a:pt x="3770" y="15211"/>
                    <a:pt x="1" y="15678"/>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6612730" y="1722067"/>
              <a:ext cx="386825" cy="475160"/>
            </a:xfrm>
            <a:custGeom>
              <a:avLst/>
              <a:gdLst/>
              <a:ahLst/>
              <a:cxnLst/>
              <a:rect l="l" t="t" r="r" b="b"/>
              <a:pathLst>
                <a:path w="19281" h="23684" extrusionOk="0">
                  <a:moveTo>
                    <a:pt x="4237" y="0"/>
                  </a:moveTo>
                  <a:cubicBezTo>
                    <a:pt x="4237" y="0"/>
                    <a:pt x="234" y="1368"/>
                    <a:pt x="134" y="2702"/>
                  </a:cubicBezTo>
                  <a:cubicBezTo>
                    <a:pt x="0" y="4036"/>
                    <a:pt x="3870" y="13543"/>
                    <a:pt x="4003" y="14511"/>
                  </a:cubicBezTo>
                  <a:cubicBezTo>
                    <a:pt x="4137" y="15411"/>
                    <a:pt x="2369" y="21749"/>
                    <a:pt x="2469" y="22216"/>
                  </a:cubicBezTo>
                  <a:cubicBezTo>
                    <a:pt x="2535" y="22683"/>
                    <a:pt x="5671" y="23684"/>
                    <a:pt x="9641" y="23684"/>
                  </a:cubicBezTo>
                  <a:cubicBezTo>
                    <a:pt x="13543" y="23684"/>
                    <a:pt x="16712" y="22683"/>
                    <a:pt x="16812" y="22216"/>
                  </a:cubicBezTo>
                  <a:cubicBezTo>
                    <a:pt x="16879" y="21816"/>
                    <a:pt x="15144" y="15478"/>
                    <a:pt x="15245" y="14511"/>
                  </a:cubicBezTo>
                  <a:cubicBezTo>
                    <a:pt x="15411" y="13543"/>
                    <a:pt x="19281" y="4036"/>
                    <a:pt x="19147" y="2702"/>
                  </a:cubicBezTo>
                  <a:cubicBezTo>
                    <a:pt x="19014" y="1401"/>
                    <a:pt x="15011" y="0"/>
                    <a:pt x="15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6846277" y="1875986"/>
              <a:ext cx="16752" cy="16752"/>
            </a:xfrm>
            <a:custGeom>
              <a:avLst/>
              <a:gdLst/>
              <a:ahLst/>
              <a:cxnLst/>
              <a:rect l="l" t="t" r="r" b="b"/>
              <a:pathLst>
                <a:path w="835" h="835" extrusionOk="0">
                  <a:moveTo>
                    <a:pt x="401" y="0"/>
                  </a:moveTo>
                  <a:cubicBezTo>
                    <a:pt x="168" y="0"/>
                    <a:pt x="1" y="167"/>
                    <a:pt x="1" y="401"/>
                  </a:cubicBezTo>
                  <a:cubicBezTo>
                    <a:pt x="1" y="634"/>
                    <a:pt x="168" y="834"/>
                    <a:pt x="401" y="834"/>
                  </a:cubicBezTo>
                  <a:cubicBezTo>
                    <a:pt x="635" y="834"/>
                    <a:pt x="835" y="634"/>
                    <a:pt x="835" y="401"/>
                  </a:cubicBezTo>
                  <a:cubicBezTo>
                    <a:pt x="835" y="167"/>
                    <a:pt x="635"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6911200" y="1875986"/>
              <a:ext cx="16752" cy="16752"/>
            </a:xfrm>
            <a:custGeom>
              <a:avLst/>
              <a:gdLst/>
              <a:ahLst/>
              <a:cxnLst/>
              <a:rect l="l" t="t" r="r" b="b"/>
              <a:pathLst>
                <a:path w="835" h="835" extrusionOk="0">
                  <a:moveTo>
                    <a:pt x="434" y="0"/>
                  </a:moveTo>
                  <a:cubicBezTo>
                    <a:pt x="201" y="0"/>
                    <a:pt x="1" y="167"/>
                    <a:pt x="1" y="401"/>
                  </a:cubicBezTo>
                  <a:cubicBezTo>
                    <a:pt x="1" y="634"/>
                    <a:pt x="201" y="834"/>
                    <a:pt x="434" y="834"/>
                  </a:cubicBezTo>
                  <a:cubicBezTo>
                    <a:pt x="668" y="834"/>
                    <a:pt x="835" y="634"/>
                    <a:pt x="835" y="401"/>
                  </a:cubicBezTo>
                  <a:cubicBezTo>
                    <a:pt x="835" y="167"/>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6976784" y="1875986"/>
              <a:ext cx="16752" cy="16752"/>
            </a:xfrm>
            <a:custGeom>
              <a:avLst/>
              <a:gdLst/>
              <a:ahLst/>
              <a:cxnLst/>
              <a:rect l="l" t="t" r="r" b="b"/>
              <a:pathLst>
                <a:path w="835" h="835" extrusionOk="0">
                  <a:moveTo>
                    <a:pt x="401" y="0"/>
                  </a:moveTo>
                  <a:cubicBezTo>
                    <a:pt x="167" y="0"/>
                    <a:pt x="1" y="200"/>
                    <a:pt x="1" y="401"/>
                  </a:cubicBezTo>
                  <a:cubicBezTo>
                    <a:pt x="1" y="667"/>
                    <a:pt x="201" y="834"/>
                    <a:pt x="401" y="834"/>
                  </a:cubicBezTo>
                  <a:cubicBezTo>
                    <a:pt x="668" y="834"/>
                    <a:pt x="835" y="634"/>
                    <a:pt x="835" y="401"/>
                  </a:cubicBezTo>
                  <a:cubicBezTo>
                    <a:pt x="835" y="200"/>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7041024" y="1875986"/>
              <a:ext cx="16752" cy="16752"/>
            </a:xfrm>
            <a:custGeom>
              <a:avLst/>
              <a:gdLst/>
              <a:ahLst/>
              <a:cxnLst/>
              <a:rect l="l" t="t" r="r" b="b"/>
              <a:pathLst>
                <a:path w="835" h="835" extrusionOk="0">
                  <a:moveTo>
                    <a:pt x="435" y="0"/>
                  </a:moveTo>
                  <a:cubicBezTo>
                    <a:pt x="168" y="0"/>
                    <a:pt x="1" y="200"/>
                    <a:pt x="1" y="401"/>
                  </a:cubicBezTo>
                  <a:cubicBezTo>
                    <a:pt x="1" y="667"/>
                    <a:pt x="201" y="834"/>
                    <a:pt x="435" y="834"/>
                  </a:cubicBezTo>
                  <a:cubicBezTo>
                    <a:pt x="668" y="834"/>
                    <a:pt x="835" y="634"/>
                    <a:pt x="835" y="401"/>
                  </a:cubicBezTo>
                  <a:cubicBezTo>
                    <a:pt x="835" y="200"/>
                    <a:pt x="668"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6586628" y="1875986"/>
              <a:ext cx="16752" cy="16752"/>
            </a:xfrm>
            <a:custGeom>
              <a:avLst/>
              <a:gdLst/>
              <a:ahLst/>
              <a:cxnLst/>
              <a:rect l="l" t="t" r="r" b="b"/>
              <a:pathLst>
                <a:path w="835" h="835" extrusionOk="0">
                  <a:moveTo>
                    <a:pt x="434" y="0"/>
                  </a:moveTo>
                  <a:cubicBezTo>
                    <a:pt x="167" y="0"/>
                    <a:pt x="0" y="200"/>
                    <a:pt x="0" y="401"/>
                  </a:cubicBezTo>
                  <a:cubicBezTo>
                    <a:pt x="0" y="667"/>
                    <a:pt x="234" y="834"/>
                    <a:pt x="434" y="834"/>
                  </a:cubicBezTo>
                  <a:cubicBezTo>
                    <a:pt x="668" y="834"/>
                    <a:pt x="834" y="634"/>
                    <a:pt x="834" y="401"/>
                  </a:cubicBezTo>
                  <a:cubicBezTo>
                    <a:pt x="834" y="200"/>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6651551" y="1875986"/>
              <a:ext cx="16732" cy="16752"/>
            </a:xfrm>
            <a:custGeom>
              <a:avLst/>
              <a:gdLst/>
              <a:ahLst/>
              <a:cxnLst/>
              <a:rect l="l" t="t" r="r" b="b"/>
              <a:pathLst>
                <a:path w="834" h="835" extrusionOk="0">
                  <a:moveTo>
                    <a:pt x="400" y="0"/>
                  </a:moveTo>
                  <a:cubicBezTo>
                    <a:pt x="167" y="0"/>
                    <a:pt x="0" y="200"/>
                    <a:pt x="0" y="401"/>
                  </a:cubicBezTo>
                  <a:cubicBezTo>
                    <a:pt x="0" y="667"/>
                    <a:pt x="200" y="834"/>
                    <a:pt x="400" y="834"/>
                  </a:cubicBezTo>
                  <a:cubicBezTo>
                    <a:pt x="667" y="834"/>
                    <a:pt x="834" y="634"/>
                    <a:pt x="834" y="401"/>
                  </a:cubicBezTo>
                  <a:cubicBezTo>
                    <a:pt x="834" y="200"/>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6716453" y="1875986"/>
              <a:ext cx="16752" cy="16752"/>
            </a:xfrm>
            <a:custGeom>
              <a:avLst/>
              <a:gdLst/>
              <a:ahLst/>
              <a:cxnLst/>
              <a:rect l="l" t="t" r="r" b="b"/>
              <a:pathLst>
                <a:path w="835" h="835" extrusionOk="0">
                  <a:moveTo>
                    <a:pt x="434" y="0"/>
                  </a:moveTo>
                  <a:cubicBezTo>
                    <a:pt x="167" y="0"/>
                    <a:pt x="1" y="200"/>
                    <a:pt x="1" y="401"/>
                  </a:cubicBezTo>
                  <a:cubicBezTo>
                    <a:pt x="1" y="667"/>
                    <a:pt x="201" y="834"/>
                    <a:pt x="434" y="834"/>
                  </a:cubicBezTo>
                  <a:cubicBezTo>
                    <a:pt x="668" y="834"/>
                    <a:pt x="835" y="634"/>
                    <a:pt x="835" y="401"/>
                  </a:cubicBezTo>
                  <a:cubicBezTo>
                    <a:pt x="835" y="200"/>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6879080" y="1825790"/>
              <a:ext cx="16752" cy="16752"/>
            </a:xfrm>
            <a:custGeom>
              <a:avLst/>
              <a:gdLst/>
              <a:ahLst/>
              <a:cxnLst/>
              <a:rect l="l" t="t" r="r" b="b"/>
              <a:pathLst>
                <a:path w="835" h="835" extrusionOk="0">
                  <a:moveTo>
                    <a:pt x="401" y="0"/>
                  </a:moveTo>
                  <a:cubicBezTo>
                    <a:pt x="167" y="0"/>
                    <a:pt x="0" y="201"/>
                    <a:pt x="0" y="401"/>
                  </a:cubicBezTo>
                  <a:cubicBezTo>
                    <a:pt x="0"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6944002" y="1825790"/>
              <a:ext cx="16752" cy="16752"/>
            </a:xfrm>
            <a:custGeom>
              <a:avLst/>
              <a:gdLst/>
              <a:ahLst/>
              <a:cxnLst/>
              <a:rect l="l" t="t" r="r" b="b"/>
              <a:pathLst>
                <a:path w="835" h="835" extrusionOk="0">
                  <a:moveTo>
                    <a:pt x="434" y="0"/>
                  </a:moveTo>
                  <a:cubicBezTo>
                    <a:pt x="167" y="0"/>
                    <a:pt x="0" y="201"/>
                    <a:pt x="0" y="401"/>
                  </a:cubicBezTo>
                  <a:cubicBezTo>
                    <a:pt x="0" y="668"/>
                    <a:pt x="167" y="834"/>
                    <a:pt x="434" y="834"/>
                  </a:cubicBezTo>
                  <a:cubicBezTo>
                    <a:pt x="667" y="834"/>
                    <a:pt x="834" y="634"/>
                    <a:pt x="834" y="401"/>
                  </a:cubicBezTo>
                  <a:cubicBezTo>
                    <a:pt x="834" y="201"/>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7008242" y="1825790"/>
              <a:ext cx="16752" cy="16752"/>
            </a:xfrm>
            <a:custGeom>
              <a:avLst/>
              <a:gdLst/>
              <a:ahLst/>
              <a:cxnLst/>
              <a:rect l="l" t="t" r="r" b="b"/>
              <a:pathLst>
                <a:path w="835" h="835" extrusionOk="0">
                  <a:moveTo>
                    <a:pt x="434" y="0"/>
                  </a:moveTo>
                  <a:cubicBezTo>
                    <a:pt x="167" y="0"/>
                    <a:pt x="0" y="201"/>
                    <a:pt x="0" y="401"/>
                  </a:cubicBezTo>
                  <a:cubicBezTo>
                    <a:pt x="0" y="668"/>
                    <a:pt x="234" y="834"/>
                    <a:pt x="434" y="834"/>
                  </a:cubicBezTo>
                  <a:cubicBezTo>
                    <a:pt x="668" y="834"/>
                    <a:pt x="834" y="634"/>
                    <a:pt x="834" y="401"/>
                  </a:cubicBezTo>
                  <a:cubicBezTo>
                    <a:pt x="834" y="201"/>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6618749" y="1825790"/>
              <a:ext cx="16752" cy="16752"/>
            </a:xfrm>
            <a:custGeom>
              <a:avLst/>
              <a:gdLst/>
              <a:ahLst/>
              <a:cxnLst/>
              <a:rect l="l" t="t" r="r" b="b"/>
              <a:pathLst>
                <a:path w="835" h="835" extrusionOk="0">
                  <a:moveTo>
                    <a:pt x="401" y="0"/>
                  </a:moveTo>
                  <a:cubicBezTo>
                    <a:pt x="167" y="0"/>
                    <a:pt x="1" y="201"/>
                    <a:pt x="1" y="401"/>
                  </a:cubicBezTo>
                  <a:cubicBezTo>
                    <a:pt x="1"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6683671" y="1825790"/>
              <a:ext cx="16752" cy="16752"/>
            </a:xfrm>
            <a:custGeom>
              <a:avLst/>
              <a:gdLst/>
              <a:ahLst/>
              <a:cxnLst/>
              <a:rect l="l" t="t" r="r" b="b"/>
              <a:pathLst>
                <a:path w="835" h="835" extrusionOk="0">
                  <a:moveTo>
                    <a:pt x="434" y="0"/>
                  </a:moveTo>
                  <a:cubicBezTo>
                    <a:pt x="167" y="0"/>
                    <a:pt x="0" y="201"/>
                    <a:pt x="0" y="401"/>
                  </a:cubicBezTo>
                  <a:cubicBezTo>
                    <a:pt x="0" y="668"/>
                    <a:pt x="234" y="834"/>
                    <a:pt x="434" y="834"/>
                  </a:cubicBezTo>
                  <a:cubicBezTo>
                    <a:pt x="667" y="834"/>
                    <a:pt x="834" y="634"/>
                    <a:pt x="834" y="401"/>
                  </a:cubicBezTo>
                  <a:cubicBezTo>
                    <a:pt x="834" y="201"/>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6749255" y="1825790"/>
              <a:ext cx="16752" cy="16752"/>
            </a:xfrm>
            <a:custGeom>
              <a:avLst/>
              <a:gdLst/>
              <a:ahLst/>
              <a:cxnLst/>
              <a:rect l="l" t="t" r="r" b="b"/>
              <a:pathLst>
                <a:path w="835" h="835" extrusionOk="0">
                  <a:moveTo>
                    <a:pt x="400" y="0"/>
                  </a:moveTo>
                  <a:cubicBezTo>
                    <a:pt x="167" y="0"/>
                    <a:pt x="0" y="201"/>
                    <a:pt x="0" y="401"/>
                  </a:cubicBezTo>
                  <a:cubicBezTo>
                    <a:pt x="0" y="668"/>
                    <a:pt x="200" y="834"/>
                    <a:pt x="400" y="834"/>
                  </a:cubicBezTo>
                  <a:cubicBezTo>
                    <a:pt x="667" y="834"/>
                    <a:pt x="834" y="634"/>
                    <a:pt x="834" y="401"/>
                  </a:cubicBezTo>
                  <a:cubicBezTo>
                    <a:pt x="834" y="201"/>
                    <a:pt x="634"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6911200" y="1775593"/>
              <a:ext cx="16752" cy="16752"/>
            </a:xfrm>
            <a:custGeom>
              <a:avLst/>
              <a:gdLst/>
              <a:ahLst/>
              <a:cxnLst/>
              <a:rect l="l" t="t" r="r" b="b"/>
              <a:pathLst>
                <a:path w="835" h="835" extrusionOk="0">
                  <a:moveTo>
                    <a:pt x="434" y="1"/>
                  </a:moveTo>
                  <a:cubicBezTo>
                    <a:pt x="201" y="1"/>
                    <a:pt x="1" y="167"/>
                    <a:pt x="1" y="401"/>
                  </a:cubicBezTo>
                  <a:cubicBezTo>
                    <a:pt x="1" y="634"/>
                    <a:pt x="201" y="835"/>
                    <a:pt x="434" y="835"/>
                  </a:cubicBezTo>
                  <a:cubicBezTo>
                    <a:pt x="668" y="835"/>
                    <a:pt x="835" y="634"/>
                    <a:pt x="835" y="401"/>
                  </a:cubicBezTo>
                  <a:cubicBezTo>
                    <a:pt x="835" y="167"/>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6976784" y="1775593"/>
              <a:ext cx="16752" cy="16752"/>
            </a:xfrm>
            <a:custGeom>
              <a:avLst/>
              <a:gdLst/>
              <a:ahLst/>
              <a:cxnLst/>
              <a:rect l="l" t="t" r="r" b="b"/>
              <a:pathLst>
                <a:path w="835" h="835" extrusionOk="0">
                  <a:moveTo>
                    <a:pt x="401" y="1"/>
                  </a:moveTo>
                  <a:cubicBezTo>
                    <a:pt x="167" y="1"/>
                    <a:pt x="1" y="167"/>
                    <a:pt x="1" y="401"/>
                  </a:cubicBezTo>
                  <a:cubicBezTo>
                    <a:pt x="1" y="668"/>
                    <a:pt x="201" y="835"/>
                    <a:pt x="401" y="835"/>
                  </a:cubicBezTo>
                  <a:cubicBezTo>
                    <a:pt x="668" y="835"/>
                    <a:pt x="835" y="634"/>
                    <a:pt x="835" y="401"/>
                  </a:cubicBezTo>
                  <a:cubicBezTo>
                    <a:pt x="835" y="201"/>
                    <a:pt x="634"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6651551" y="1775593"/>
              <a:ext cx="16732" cy="16752"/>
            </a:xfrm>
            <a:custGeom>
              <a:avLst/>
              <a:gdLst/>
              <a:ahLst/>
              <a:cxnLst/>
              <a:rect l="l" t="t" r="r" b="b"/>
              <a:pathLst>
                <a:path w="834" h="835" extrusionOk="0">
                  <a:moveTo>
                    <a:pt x="400" y="1"/>
                  </a:moveTo>
                  <a:cubicBezTo>
                    <a:pt x="167" y="1"/>
                    <a:pt x="0" y="167"/>
                    <a:pt x="0" y="401"/>
                  </a:cubicBezTo>
                  <a:cubicBezTo>
                    <a:pt x="0" y="668"/>
                    <a:pt x="200" y="835"/>
                    <a:pt x="400" y="835"/>
                  </a:cubicBezTo>
                  <a:cubicBezTo>
                    <a:pt x="667" y="835"/>
                    <a:pt x="834" y="634"/>
                    <a:pt x="834" y="401"/>
                  </a:cubicBezTo>
                  <a:cubicBezTo>
                    <a:pt x="834" y="201"/>
                    <a:pt x="667"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6716453" y="1775593"/>
              <a:ext cx="16752" cy="16752"/>
            </a:xfrm>
            <a:custGeom>
              <a:avLst/>
              <a:gdLst/>
              <a:ahLst/>
              <a:cxnLst/>
              <a:rect l="l" t="t" r="r" b="b"/>
              <a:pathLst>
                <a:path w="835" h="835" extrusionOk="0">
                  <a:moveTo>
                    <a:pt x="434" y="1"/>
                  </a:moveTo>
                  <a:cubicBezTo>
                    <a:pt x="167" y="1"/>
                    <a:pt x="1" y="167"/>
                    <a:pt x="1" y="401"/>
                  </a:cubicBezTo>
                  <a:cubicBezTo>
                    <a:pt x="1" y="668"/>
                    <a:pt x="201" y="835"/>
                    <a:pt x="434" y="835"/>
                  </a:cubicBezTo>
                  <a:cubicBezTo>
                    <a:pt x="668" y="835"/>
                    <a:pt x="835" y="634"/>
                    <a:pt x="835" y="401"/>
                  </a:cubicBezTo>
                  <a:cubicBezTo>
                    <a:pt x="835" y="201"/>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6813495" y="1725397"/>
              <a:ext cx="16752" cy="16752"/>
            </a:xfrm>
            <a:custGeom>
              <a:avLst/>
              <a:gdLst/>
              <a:ahLst/>
              <a:cxnLst/>
              <a:rect l="l" t="t" r="r" b="b"/>
              <a:pathLst>
                <a:path w="835" h="835" extrusionOk="0">
                  <a:moveTo>
                    <a:pt x="434" y="1"/>
                  </a:moveTo>
                  <a:cubicBezTo>
                    <a:pt x="167" y="1"/>
                    <a:pt x="0" y="201"/>
                    <a:pt x="0" y="401"/>
                  </a:cubicBezTo>
                  <a:cubicBezTo>
                    <a:pt x="0" y="668"/>
                    <a:pt x="201" y="835"/>
                    <a:pt x="434" y="835"/>
                  </a:cubicBezTo>
                  <a:cubicBezTo>
                    <a:pt x="668" y="835"/>
                    <a:pt x="834" y="635"/>
                    <a:pt x="834" y="401"/>
                  </a:cubicBezTo>
                  <a:cubicBezTo>
                    <a:pt x="834" y="168"/>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6879080" y="1725397"/>
              <a:ext cx="16752" cy="16752"/>
            </a:xfrm>
            <a:custGeom>
              <a:avLst/>
              <a:gdLst/>
              <a:ahLst/>
              <a:cxnLst/>
              <a:rect l="l" t="t" r="r" b="b"/>
              <a:pathLst>
                <a:path w="835" h="835" extrusionOk="0">
                  <a:moveTo>
                    <a:pt x="401" y="1"/>
                  </a:moveTo>
                  <a:cubicBezTo>
                    <a:pt x="167" y="1"/>
                    <a:pt x="0" y="201"/>
                    <a:pt x="0" y="401"/>
                  </a:cubicBezTo>
                  <a:cubicBezTo>
                    <a:pt x="0" y="668"/>
                    <a:pt x="201" y="835"/>
                    <a:pt x="401" y="835"/>
                  </a:cubicBezTo>
                  <a:cubicBezTo>
                    <a:pt x="668" y="835"/>
                    <a:pt x="834" y="635"/>
                    <a:pt x="834" y="401"/>
                  </a:cubicBezTo>
                  <a:cubicBezTo>
                    <a:pt x="834" y="168"/>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6944002" y="1725397"/>
              <a:ext cx="16752" cy="16752"/>
            </a:xfrm>
            <a:custGeom>
              <a:avLst/>
              <a:gdLst/>
              <a:ahLst/>
              <a:cxnLst/>
              <a:rect l="l" t="t" r="r" b="b"/>
              <a:pathLst>
                <a:path w="835" h="835" extrusionOk="0">
                  <a:moveTo>
                    <a:pt x="434" y="1"/>
                  </a:moveTo>
                  <a:cubicBezTo>
                    <a:pt x="167" y="1"/>
                    <a:pt x="0" y="201"/>
                    <a:pt x="0" y="401"/>
                  </a:cubicBezTo>
                  <a:cubicBezTo>
                    <a:pt x="0" y="668"/>
                    <a:pt x="167" y="835"/>
                    <a:pt x="434" y="835"/>
                  </a:cubicBezTo>
                  <a:cubicBezTo>
                    <a:pt x="667" y="835"/>
                    <a:pt x="834" y="635"/>
                    <a:pt x="834" y="401"/>
                  </a:cubicBezTo>
                  <a:cubicBezTo>
                    <a:pt x="834" y="168"/>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6683671" y="1725397"/>
              <a:ext cx="16752" cy="16752"/>
            </a:xfrm>
            <a:custGeom>
              <a:avLst/>
              <a:gdLst/>
              <a:ahLst/>
              <a:cxnLst/>
              <a:rect l="l" t="t" r="r" b="b"/>
              <a:pathLst>
                <a:path w="835" h="835" extrusionOk="0">
                  <a:moveTo>
                    <a:pt x="434" y="1"/>
                  </a:moveTo>
                  <a:cubicBezTo>
                    <a:pt x="167" y="1"/>
                    <a:pt x="0" y="201"/>
                    <a:pt x="0" y="401"/>
                  </a:cubicBezTo>
                  <a:cubicBezTo>
                    <a:pt x="0" y="668"/>
                    <a:pt x="234" y="835"/>
                    <a:pt x="434" y="835"/>
                  </a:cubicBezTo>
                  <a:cubicBezTo>
                    <a:pt x="667" y="835"/>
                    <a:pt x="834" y="635"/>
                    <a:pt x="834" y="401"/>
                  </a:cubicBezTo>
                  <a:cubicBezTo>
                    <a:pt x="834" y="168"/>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6749255" y="1725397"/>
              <a:ext cx="16752" cy="16752"/>
            </a:xfrm>
            <a:custGeom>
              <a:avLst/>
              <a:gdLst/>
              <a:ahLst/>
              <a:cxnLst/>
              <a:rect l="l" t="t" r="r" b="b"/>
              <a:pathLst>
                <a:path w="835" h="835" extrusionOk="0">
                  <a:moveTo>
                    <a:pt x="400" y="1"/>
                  </a:moveTo>
                  <a:cubicBezTo>
                    <a:pt x="167" y="1"/>
                    <a:pt x="0" y="201"/>
                    <a:pt x="0" y="401"/>
                  </a:cubicBezTo>
                  <a:cubicBezTo>
                    <a:pt x="0" y="668"/>
                    <a:pt x="200" y="835"/>
                    <a:pt x="400" y="835"/>
                  </a:cubicBezTo>
                  <a:cubicBezTo>
                    <a:pt x="667" y="835"/>
                    <a:pt x="834" y="635"/>
                    <a:pt x="834" y="401"/>
                  </a:cubicBezTo>
                  <a:cubicBezTo>
                    <a:pt x="834" y="168"/>
                    <a:pt x="634"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6846277" y="2077414"/>
              <a:ext cx="16752" cy="16752"/>
            </a:xfrm>
            <a:custGeom>
              <a:avLst/>
              <a:gdLst/>
              <a:ahLst/>
              <a:cxnLst/>
              <a:rect l="l" t="t" r="r" b="b"/>
              <a:pathLst>
                <a:path w="835" h="835" extrusionOk="0">
                  <a:moveTo>
                    <a:pt x="401" y="1"/>
                  </a:moveTo>
                  <a:cubicBezTo>
                    <a:pt x="168" y="1"/>
                    <a:pt x="1" y="201"/>
                    <a:pt x="1" y="434"/>
                  </a:cubicBezTo>
                  <a:cubicBezTo>
                    <a:pt x="1" y="668"/>
                    <a:pt x="168" y="835"/>
                    <a:pt x="401" y="835"/>
                  </a:cubicBezTo>
                  <a:cubicBezTo>
                    <a:pt x="668" y="835"/>
                    <a:pt x="835" y="635"/>
                    <a:pt x="835" y="434"/>
                  </a:cubicBezTo>
                  <a:cubicBezTo>
                    <a:pt x="835" y="168"/>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6911200" y="2077414"/>
              <a:ext cx="16752" cy="16752"/>
            </a:xfrm>
            <a:custGeom>
              <a:avLst/>
              <a:gdLst/>
              <a:ahLst/>
              <a:cxnLst/>
              <a:rect l="l" t="t" r="r" b="b"/>
              <a:pathLst>
                <a:path w="835" h="835" extrusionOk="0">
                  <a:moveTo>
                    <a:pt x="434" y="1"/>
                  </a:moveTo>
                  <a:cubicBezTo>
                    <a:pt x="167" y="1"/>
                    <a:pt x="1" y="201"/>
                    <a:pt x="1" y="434"/>
                  </a:cubicBezTo>
                  <a:cubicBezTo>
                    <a:pt x="1" y="668"/>
                    <a:pt x="167" y="835"/>
                    <a:pt x="434" y="835"/>
                  </a:cubicBezTo>
                  <a:cubicBezTo>
                    <a:pt x="668" y="835"/>
                    <a:pt x="835" y="635"/>
                    <a:pt x="835" y="434"/>
                  </a:cubicBezTo>
                  <a:cubicBezTo>
                    <a:pt x="835" y="168"/>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7041024" y="2077414"/>
              <a:ext cx="16752" cy="16752"/>
            </a:xfrm>
            <a:custGeom>
              <a:avLst/>
              <a:gdLst/>
              <a:ahLst/>
              <a:cxnLst/>
              <a:rect l="l" t="t" r="r" b="b"/>
              <a:pathLst>
                <a:path w="835" h="835" extrusionOk="0">
                  <a:moveTo>
                    <a:pt x="435" y="1"/>
                  </a:moveTo>
                  <a:cubicBezTo>
                    <a:pt x="168" y="1"/>
                    <a:pt x="1" y="201"/>
                    <a:pt x="1" y="434"/>
                  </a:cubicBezTo>
                  <a:cubicBezTo>
                    <a:pt x="1" y="668"/>
                    <a:pt x="201" y="835"/>
                    <a:pt x="435" y="835"/>
                  </a:cubicBezTo>
                  <a:cubicBezTo>
                    <a:pt x="668" y="835"/>
                    <a:pt x="835" y="635"/>
                    <a:pt x="835" y="434"/>
                  </a:cubicBezTo>
                  <a:cubicBezTo>
                    <a:pt x="835" y="168"/>
                    <a:pt x="668" y="1"/>
                    <a:pt x="435"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6586628" y="2077414"/>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8" y="835"/>
                    <a:pt x="834" y="635"/>
                    <a:pt x="834" y="434"/>
                  </a:cubicBezTo>
                  <a:cubicBezTo>
                    <a:pt x="834" y="168"/>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6716453" y="2077414"/>
              <a:ext cx="16752" cy="16752"/>
            </a:xfrm>
            <a:custGeom>
              <a:avLst/>
              <a:gdLst/>
              <a:ahLst/>
              <a:cxnLst/>
              <a:rect l="l" t="t" r="r" b="b"/>
              <a:pathLst>
                <a:path w="835" h="835" extrusionOk="0">
                  <a:moveTo>
                    <a:pt x="434" y="1"/>
                  </a:moveTo>
                  <a:cubicBezTo>
                    <a:pt x="167" y="1"/>
                    <a:pt x="1" y="201"/>
                    <a:pt x="1" y="434"/>
                  </a:cubicBezTo>
                  <a:cubicBezTo>
                    <a:pt x="1" y="668"/>
                    <a:pt x="201" y="835"/>
                    <a:pt x="434" y="835"/>
                  </a:cubicBezTo>
                  <a:cubicBezTo>
                    <a:pt x="668" y="835"/>
                    <a:pt x="835" y="635"/>
                    <a:pt x="835" y="434"/>
                  </a:cubicBezTo>
                  <a:cubicBezTo>
                    <a:pt x="835" y="168"/>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6879080" y="2027237"/>
              <a:ext cx="16752" cy="16732"/>
            </a:xfrm>
            <a:custGeom>
              <a:avLst/>
              <a:gdLst/>
              <a:ahLst/>
              <a:cxnLst/>
              <a:rect l="l" t="t" r="r" b="b"/>
              <a:pathLst>
                <a:path w="835" h="834" extrusionOk="0">
                  <a:moveTo>
                    <a:pt x="401" y="0"/>
                  </a:moveTo>
                  <a:cubicBezTo>
                    <a:pt x="167" y="0"/>
                    <a:pt x="0" y="200"/>
                    <a:pt x="0" y="434"/>
                  </a:cubicBezTo>
                  <a:cubicBezTo>
                    <a:pt x="0" y="667"/>
                    <a:pt x="201" y="834"/>
                    <a:pt x="401" y="834"/>
                  </a:cubicBezTo>
                  <a:cubicBezTo>
                    <a:pt x="668" y="834"/>
                    <a:pt x="834" y="634"/>
                    <a:pt x="834" y="434"/>
                  </a:cubicBezTo>
                  <a:cubicBezTo>
                    <a:pt x="834" y="167"/>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6554508" y="2027237"/>
              <a:ext cx="16752" cy="16732"/>
            </a:xfrm>
            <a:custGeom>
              <a:avLst/>
              <a:gdLst/>
              <a:ahLst/>
              <a:cxnLst/>
              <a:rect l="l" t="t" r="r" b="b"/>
              <a:pathLst>
                <a:path w="835" h="834" extrusionOk="0">
                  <a:moveTo>
                    <a:pt x="401" y="0"/>
                  </a:moveTo>
                  <a:cubicBezTo>
                    <a:pt x="167" y="0"/>
                    <a:pt x="0" y="200"/>
                    <a:pt x="0" y="434"/>
                  </a:cubicBezTo>
                  <a:cubicBezTo>
                    <a:pt x="0" y="634"/>
                    <a:pt x="167" y="834"/>
                    <a:pt x="401" y="834"/>
                  </a:cubicBezTo>
                  <a:cubicBezTo>
                    <a:pt x="634" y="834"/>
                    <a:pt x="834" y="634"/>
                    <a:pt x="834" y="434"/>
                  </a:cubicBezTo>
                  <a:cubicBezTo>
                    <a:pt x="834" y="200"/>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6619411" y="2027237"/>
              <a:ext cx="16752" cy="16732"/>
            </a:xfrm>
            <a:custGeom>
              <a:avLst/>
              <a:gdLst/>
              <a:ahLst/>
              <a:cxnLst/>
              <a:rect l="l" t="t" r="r" b="b"/>
              <a:pathLst>
                <a:path w="835" h="834" extrusionOk="0">
                  <a:moveTo>
                    <a:pt x="435" y="0"/>
                  </a:moveTo>
                  <a:cubicBezTo>
                    <a:pt x="201" y="0"/>
                    <a:pt x="1" y="200"/>
                    <a:pt x="1" y="434"/>
                  </a:cubicBezTo>
                  <a:cubicBezTo>
                    <a:pt x="1" y="634"/>
                    <a:pt x="201" y="834"/>
                    <a:pt x="435" y="834"/>
                  </a:cubicBezTo>
                  <a:cubicBezTo>
                    <a:pt x="635" y="834"/>
                    <a:pt x="835" y="634"/>
                    <a:pt x="835" y="434"/>
                  </a:cubicBezTo>
                  <a:cubicBezTo>
                    <a:pt x="835" y="200"/>
                    <a:pt x="635"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6683671" y="2027237"/>
              <a:ext cx="16752" cy="16732"/>
            </a:xfrm>
            <a:custGeom>
              <a:avLst/>
              <a:gdLst/>
              <a:ahLst/>
              <a:cxnLst/>
              <a:rect l="l" t="t" r="r" b="b"/>
              <a:pathLst>
                <a:path w="835" h="834" extrusionOk="0">
                  <a:moveTo>
                    <a:pt x="434" y="0"/>
                  </a:moveTo>
                  <a:cubicBezTo>
                    <a:pt x="167" y="0"/>
                    <a:pt x="0" y="200"/>
                    <a:pt x="0" y="434"/>
                  </a:cubicBezTo>
                  <a:cubicBezTo>
                    <a:pt x="0" y="667"/>
                    <a:pt x="234" y="834"/>
                    <a:pt x="434" y="834"/>
                  </a:cubicBezTo>
                  <a:cubicBezTo>
                    <a:pt x="667" y="834"/>
                    <a:pt x="834" y="634"/>
                    <a:pt x="834" y="434"/>
                  </a:cubicBezTo>
                  <a:cubicBezTo>
                    <a:pt x="834" y="167"/>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6749255" y="2027237"/>
              <a:ext cx="16752" cy="16732"/>
            </a:xfrm>
            <a:custGeom>
              <a:avLst/>
              <a:gdLst/>
              <a:ahLst/>
              <a:cxnLst/>
              <a:rect l="l" t="t" r="r" b="b"/>
              <a:pathLst>
                <a:path w="835" h="834" extrusionOk="0">
                  <a:moveTo>
                    <a:pt x="400" y="0"/>
                  </a:moveTo>
                  <a:cubicBezTo>
                    <a:pt x="167" y="0"/>
                    <a:pt x="0" y="200"/>
                    <a:pt x="0" y="434"/>
                  </a:cubicBezTo>
                  <a:cubicBezTo>
                    <a:pt x="0" y="667"/>
                    <a:pt x="200" y="834"/>
                    <a:pt x="400" y="834"/>
                  </a:cubicBezTo>
                  <a:cubicBezTo>
                    <a:pt x="667" y="834"/>
                    <a:pt x="834" y="634"/>
                    <a:pt x="834" y="434"/>
                  </a:cubicBezTo>
                  <a:cubicBezTo>
                    <a:pt x="834" y="167"/>
                    <a:pt x="634"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6846277" y="2177806"/>
              <a:ext cx="16752" cy="16752"/>
            </a:xfrm>
            <a:custGeom>
              <a:avLst/>
              <a:gdLst/>
              <a:ahLst/>
              <a:cxnLst/>
              <a:rect l="l" t="t" r="r" b="b"/>
              <a:pathLst>
                <a:path w="835" h="835" extrusionOk="0">
                  <a:moveTo>
                    <a:pt x="401" y="0"/>
                  </a:moveTo>
                  <a:cubicBezTo>
                    <a:pt x="168" y="0"/>
                    <a:pt x="1" y="201"/>
                    <a:pt x="1" y="434"/>
                  </a:cubicBezTo>
                  <a:cubicBezTo>
                    <a:pt x="1" y="634"/>
                    <a:pt x="168" y="834"/>
                    <a:pt x="401" y="834"/>
                  </a:cubicBezTo>
                  <a:cubicBezTo>
                    <a:pt x="635" y="834"/>
                    <a:pt x="835" y="634"/>
                    <a:pt x="835" y="434"/>
                  </a:cubicBezTo>
                  <a:cubicBezTo>
                    <a:pt x="835" y="201"/>
                    <a:pt x="635"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6911200" y="2177806"/>
              <a:ext cx="16752" cy="16752"/>
            </a:xfrm>
            <a:custGeom>
              <a:avLst/>
              <a:gdLst/>
              <a:ahLst/>
              <a:cxnLst/>
              <a:rect l="l" t="t" r="r" b="b"/>
              <a:pathLst>
                <a:path w="835" h="835" extrusionOk="0">
                  <a:moveTo>
                    <a:pt x="434" y="0"/>
                  </a:moveTo>
                  <a:cubicBezTo>
                    <a:pt x="201" y="0"/>
                    <a:pt x="1" y="201"/>
                    <a:pt x="1" y="434"/>
                  </a:cubicBezTo>
                  <a:cubicBezTo>
                    <a:pt x="1" y="634"/>
                    <a:pt x="201" y="834"/>
                    <a:pt x="434" y="834"/>
                  </a:cubicBezTo>
                  <a:cubicBezTo>
                    <a:pt x="668" y="834"/>
                    <a:pt x="835" y="634"/>
                    <a:pt x="835" y="434"/>
                  </a:cubicBezTo>
                  <a:cubicBezTo>
                    <a:pt x="835" y="201"/>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6976784" y="2177806"/>
              <a:ext cx="16752" cy="16752"/>
            </a:xfrm>
            <a:custGeom>
              <a:avLst/>
              <a:gdLst/>
              <a:ahLst/>
              <a:cxnLst/>
              <a:rect l="l" t="t" r="r" b="b"/>
              <a:pathLst>
                <a:path w="835" h="835" extrusionOk="0">
                  <a:moveTo>
                    <a:pt x="401" y="0"/>
                  </a:moveTo>
                  <a:cubicBezTo>
                    <a:pt x="167" y="0"/>
                    <a:pt x="1" y="201"/>
                    <a:pt x="1" y="434"/>
                  </a:cubicBezTo>
                  <a:cubicBezTo>
                    <a:pt x="1" y="668"/>
                    <a:pt x="201" y="834"/>
                    <a:pt x="401" y="834"/>
                  </a:cubicBezTo>
                  <a:cubicBezTo>
                    <a:pt x="668" y="834"/>
                    <a:pt x="835" y="634"/>
                    <a:pt x="835" y="434"/>
                  </a:cubicBezTo>
                  <a:cubicBezTo>
                    <a:pt x="835" y="201"/>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6651551" y="2177806"/>
              <a:ext cx="16732" cy="16752"/>
            </a:xfrm>
            <a:custGeom>
              <a:avLst/>
              <a:gdLst/>
              <a:ahLst/>
              <a:cxnLst/>
              <a:rect l="l" t="t" r="r" b="b"/>
              <a:pathLst>
                <a:path w="834" h="835" extrusionOk="0">
                  <a:moveTo>
                    <a:pt x="400" y="0"/>
                  </a:moveTo>
                  <a:cubicBezTo>
                    <a:pt x="167" y="0"/>
                    <a:pt x="0" y="201"/>
                    <a:pt x="0" y="434"/>
                  </a:cubicBezTo>
                  <a:cubicBezTo>
                    <a:pt x="0" y="668"/>
                    <a:pt x="200" y="834"/>
                    <a:pt x="400" y="834"/>
                  </a:cubicBezTo>
                  <a:cubicBezTo>
                    <a:pt x="667" y="834"/>
                    <a:pt x="834" y="634"/>
                    <a:pt x="834" y="434"/>
                  </a:cubicBezTo>
                  <a:cubicBezTo>
                    <a:pt x="834" y="201"/>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6716453" y="2177806"/>
              <a:ext cx="16752" cy="16752"/>
            </a:xfrm>
            <a:custGeom>
              <a:avLst/>
              <a:gdLst/>
              <a:ahLst/>
              <a:cxnLst/>
              <a:rect l="l" t="t" r="r" b="b"/>
              <a:pathLst>
                <a:path w="835" h="835" extrusionOk="0">
                  <a:moveTo>
                    <a:pt x="434" y="0"/>
                  </a:moveTo>
                  <a:cubicBezTo>
                    <a:pt x="167" y="0"/>
                    <a:pt x="1" y="201"/>
                    <a:pt x="1" y="434"/>
                  </a:cubicBezTo>
                  <a:cubicBezTo>
                    <a:pt x="1" y="668"/>
                    <a:pt x="201" y="834"/>
                    <a:pt x="434" y="834"/>
                  </a:cubicBezTo>
                  <a:cubicBezTo>
                    <a:pt x="668" y="834"/>
                    <a:pt x="835" y="634"/>
                    <a:pt x="835" y="434"/>
                  </a:cubicBezTo>
                  <a:cubicBezTo>
                    <a:pt x="835" y="201"/>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6879080" y="2127610"/>
              <a:ext cx="16752" cy="16752"/>
            </a:xfrm>
            <a:custGeom>
              <a:avLst/>
              <a:gdLst/>
              <a:ahLst/>
              <a:cxnLst/>
              <a:rect l="l" t="t" r="r" b="b"/>
              <a:pathLst>
                <a:path w="835" h="835" extrusionOk="0">
                  <a:moveTo>
                    <a:pt x="401" y="1"/>
                  </a:moveTo>
                  <a:cubicBezTo>
                    <a:pt x="167" y="1"/>
                    <a:pt x="0" y="201"/>
                    <a:pt x="0" y="434"/>
                  </a:cubicBezTo>
                  <a:cubicBezTo>
                    <a:pt x="0" y="668"/>
                    <a:pt x="201" y="835"/>
                    <a:pt x="401" y="835"/>
                  </a:cubicBezTo>
                  <a:cubicBezTo>
                    <a:pt x="668" y="835"/>
                    <a:pt x="834" y="634"/>
                    <a:pt x="834" y="434"/>
                  </a:cubicBezTo>
                  <a:cubicBezTo>
                    <a:pt x="834" y="201"/>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6944002" y="2127610"/>
              <a:ext cx="16752" cy="16752"/>
            </a:xfrm>
            <a:custGeom>
              <a:avLst/>
              <a:gdLst/>
              <a:ahLst/>
              <a:cxnLst/>
              <a:rect l="l" t="t" r="r" b="b"/>
              <a:pathLst>
                <a:path w="835" h="835" extrusionOk="0">
                  <a:moveTo>
                    <a:pt x="434" y="1"/>
                  </a:moveTo>
                  <a:cubicBezTo>
                    <a:pt x="167" y="1"/>
                    <a:pt x="0" y="201"/>
                    <a:pt x="0" y="434"/>
                  </a:cubicBezTo>
                  <a:cubicBezTo>
                    <a:pt x="0" y="668"/>
                    <a:pt x="167" y="835"/>
                    <a:pt x="434" y="835"/>
                  </a:cubicBezTo>
                  <a:cubicBezTo>
                    <a:pt x="667" y="835"/>
                    <a:pt x="834" y="634"/>
                    <a:pt x="834" y="434"/>
                  </a:cubicBezTo>
                  <a:cubicBezTo>
                    <a:pt x="834" y="201"/>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7008242" y="2127610"/>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8" y="835"/>
                    <a:pt x="834" y="634"/>
                    <a:pt x="834" y="434"/>
                  </a:cubicBezTo>
                  <a:cubicBezTo>
                    <a:pt x="834" y="201"/>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554508" y="2127610"/>
              <a:ext cx="16752" cy="16752"/>
            </a:xfrm>
            <a:custGeom>
              <a:avLst/>
              <a:gdLst/>
              <a:ahLst/>
              <a:cxnLst/>
              <a:rect l="l" t="t" r="r" b="b"/>
              <a:pathLst>
                <a:path w="835" h="835" extrusionOk="0">
                  <a:moveTo>
                    <a:pt x="401" y="1"/>
                  </a:moveTo>
                  <a:cubicBezTo>
                    <a:pt x="167" y="1"/>
                    <a:pt x="0" y="201"/>
                    <a:pt x="0" y="434"/>
                  </a:cubicBezTo>
                  <a:cubicBezTo>
                    <a:pt x="0" y="668"/>
                    <a:pt x="167" y="835"/>
                    <a:pt x="401" y="835"/>
                  </a:cubicBezTo>
                  <a:cubicBezTo>
                    <a:pt x="667" y="835"/>
                    <a:pt x="834" y="634"/>
                    <a:pt x="834" y="434"/>
                  </a:cubicBezTo>
                  <a:cubicBezTo>
                    <a:pt x="834" y="201"/>
                    <a:pt x="667"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6683671" y="2127610"/>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7" y="835"/>
                    <a:pt x="834" y="634"/>
                    <a:pt x="834" y="434"/>
                  </a:cubicBezTo>
                  <a:cubicBezTo>
                    <a:pt x="834" y="201"/>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6749255" y="2127610"/>
              <a:ext cx="16752" cy="16752"/>
            </a:xfrm>
            <a:custGeom>
              <a:avLst/>
              <a:gdLst/>
              <a:ahLst/>
              <a:cxnLst/>
              <a:rect l="l" t="t" r="r" b="b"/>
              <a:pathLst>
                <a:path w="835" h="835" extrusionOk="0">
                  <a:moveTo>
                    <a:pt x="400" y="1"/>
                  </a:moveTo>
                  <a:cubicBezTo>
                    <a:pt x="167" y="1"/>
                    <a:pt x="0" y="201"/>
                    <a:pt x="0" y="434"/>
                  </a:cubicBezTo>
                  <a:cubicBezTo>
                    <a:pt x="0" y="668"/>
                    <a:pt x="200" y="835"/>
                    <a:pt x="400" y="835"/>
                  </a:cubicBezTo>
                  <a:cubicBezTo>
                    <a:pt x="667" y="835"/>
                    <a:pt x="834" y="634"/>
                    <a:pt x="834" y="434"/>
                  </a:cubicBezTo>
                  <a:cubicBezTo>
                    <a:pt x="834" y="201"/>
                    <a:pt x="634"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6846277" y="1977041"/>
              <a:ext cx="16752" cy="16752"/>
            </a:xfrm>
            <a:custGeom>
              <a:avLst/>
              <a:gdLst/>
              <a:ahLst/>
              <a:cxnLst/>
              <a:rect l="l" t="t" r="r" b="b"/>
              <a:pathLst>
                <a:path w="835" h="835" extrusionOk="0">
                  <a:moveTo>
                    <a:pt x="401" y="0"/>
                  </a:moveTo>
                  <a:cubicBezTo>
                    <a:pt x="168" y="0"/>
                    <a:pt x="1" y="167"/>
                    <a:pt x="1" y="434"/>
                  </a:cubicBezTo>
                  <a:cubicBezTo>
                    <a:pt x="1" y="667"/>
                    <a:pt x="168" y="834"/>
                    <a:pt x="401" y="834"/>
                  </a:cubicBezTo>
                  <a:cubicBezTo>
                    <a:pt x="668" y="834"/>
                    <a:pt x="835" y="634"/>
                    <a:pt x="835" y="434"/>
                  </a:cubicBezTo>
                  <a:cubicBezTo>
                    <a:pt x="835" y="167"/>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6911200" y="1977041"/>
              <a:ext cx="16752" cy="16752"/>
            </a:xfrm>
            <a:custGeom>
              <a:avLst/>
              <a:gdLst/>
              <a:ahLst/>
              <a:cxnLst/>
              <a:rect l="l" t="t" r="r" b="b"/>
              <a:pathLst>
                <a:path w="835" h="835" extrusionOk="0">
                  <a:moveTo>
                    <a:pt x="434" y="0"/>
                  </a:moveTo>
                  <a:cubicBezTo>
                    <a:pt x="167" y="0"/>
                    <a:pt x="1" y="167"/>
                    <a:pt x="1" y="434"/>
                  </a:cubicBezTo>
                  <a:cubicBezTo>
                    <a:pt x="1" y="667"/>
                    <a:pt x="167" y="834"/>
                    <a:pt x="434" y="834"/>
                  </a:cubicBezTo>
                  <a:cubicBezTo>
                    <a:pt x="668" y="834"/>
                    <a:pt x="835" y="634"/>
                    <a:pt x="835" y="434"/>
                  </a:cubicBezTo>
                  <a:cubicBezTo>
                    <a:pt x="835" y="167"/>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6586628" y="1977041"/>
              <a:ext cx="16752" cy="16752"/>
            </a:xfrm>
            <a:custGeom>
              <a:avLst/>
              <a:gdLst/>
              <a:ahLst/>
              <a:cxnLst/>
              <a:rect l="l" t="t" r="r" b="b"/>
              <a:pathLst>
                <a:path w="835" h="835" extrusionOk="0">
                  <a:moveTo>
                    <a:pt x="434" y="0"/>
                  </a:moveTo>
                  <a:cubicBezTo>
                    <a:pt x="167" y="0"/>
                    <a:pt x="0" y="167"/>
                    <a:pt x="0" y="434"/>
                  </a:cubicBezTo>
                  <a:cubicBezTo>
                    <a:pt x="0" y="667"/>
                    <a:pt x="234" y="834"/>
                    <a:pt x="434" y="834"/>
                  </a:cubicBezTo>
                  <a:cubicBezTo>
                    <a:pt x="668" y="834"/>
                    <a:pt x="834" y="634"/>
                    <a:pt x="834" y="434"/>
                  </a:cubicBezTo>
                  <a:cubicBezTo>
                    <a:pt x="834"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6651551" y="1977041"/>
              <a:ext cx="16732" cy="16752"/>
            </a:xfrm>
            <a:custGeom>
              <a:avLst/>
              <a:gdLst/>
              <a:ahLst/>
              <a:cxnLst/>
              <a:rect l="l" t="t" r="r" b="b"/>
              <a:pathLst>
                <a:path w="834" h="835" extrusionOk="0">
                  <a:moveTo>
                    <a:pt x="400" y="0"/>
                  </a:moveTo>
                  <a:cubicBezTo>
                    <a:pt x="167" y="0"/>
                    <a:pt x="0" y="167"/>
                    <a:pt x="0" y="434"/>
                  </a:cubicBezTo>
                  <a:cubicBezTo>
                    <a:pt x="0" y="667"/>
                    <a:pt x="200" y="834"/>
                    <a:pt x="400" y="834"/>
                  </a:cubicBezTo>
                  <a:cubicBezTo>
                    <a:pt x="667" y="834"/>
                    <a:pt x="834" y="634"/>
                    <a:pt x="834" y="434"/>
                  </a:cubicBezTo>
                  <a:cubicBezTo>
                    <a:pt x="834" y="167"/>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6716453" y="1977041"/>
              <a:ext cx="16752" cy="16752"/>
            </a:xfrm>
            <a:custGeom>
              <a:avLst/>
              <a:gdLst/>
              <a:ahLst/>
              <a:cxnLst/>
              <a:rect l="l" t="t" r="r" b="b"/>
              <a:pathLst>
                <a:path w="835" h="835" extrusionOk="0">
                  <a:moveTo>
                    <a:pt x="434" y="0"/>
                  </a:moveTo>
                  <a:cubicBezTo>
                    <a:pt x="167" y="0"/>
                    <a:pt x="1" y="167"/>
                    <a:pt x="1" y="434"/>
                  </a:cubicBezTo>
                  <a:cubicBezTo>
                    <a:pt x="1" y="667"/>
                    <a:pt x="201" y="834"/>
                    <a:pt x="434" y="834"/>
                  </a:cubicBezTo>
                  <a:cubicBezTo>
                    <a:pt x="668" y="834"/>
                    <a:pt x="835" y="634"/>
                    <a:pt x="835" y="434"/>
                  </a:cubicBezTo>
                  <a:cubicBezTo>
                    <a:pt x="835"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6879080" y="1926183"/>
              <a:ext cx="16752" cy="16732"/>
            </a:xfrm>
            <a:custGeom>
              <a:avLst/>
              <a:gdLst/>
              <a:ahLst/>
              <a:cxnLst/>
              <a:rect l="l" t="t" r="r" b="b"/>
              <a:pathLst>
                <a:path w="835" h="834" extrusionOk="0">
                  <a:moveTo>
                    <a:pt x="401" y="0"/>
                  </a:moveTo>
                  <a:cubicBezTo>
                    <a:pt x="167" y="0"/>
                    <a:pt x="0" y="167"/>
                    <a:pt x="0" y="400"/>
                  </a:cubicBezTo>
                  <a:cubicBezTo>
                    <a:pt x="0" y="667"/>
                    <a:pt x="201" y="834"/>
                    <a:pt x="401" y="834"/>
                  </a:cubicBezTo>
                  <a:cubicBezTo>
                    <a:pt x="668" y="834"/>
                    <a:pt x="834" y="634"/>
                    <a:pt x="834" y="400"/>
                  </a:cubicBezTo>
                  <a:cubicBezTo>
                    <a:pt x="834" y="200"/>
                    <a:pt x="668" y="33"/>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6944002" y="1926183"/>
              <a:ext cx="16752" cy="16732"/>
            </a:xfrm>
            <a:custGeom>
              <a:avLst/>
              <a:gdLst/>
              <a:ahLst/>
              <a:cxnLst/>
              <a:rect l="l" t="t" r="r" b="b"/>
              <a:pathLst>
                <a:path w="835" h="834" extrusionOk="0">
                  <a:moveTo>
                    <a:pt x="434" y="0"/>
                  </a:moveTo>
                  <a:cubicBezTo>
                    <a:pt x="200" y="0"/>
                    <a:pt x="0" y="167"/>
                    <a:pt x="0" y="400"/>
                  </a:cubicBezTo>
                  <a:cubicBezTo>
                    <a:pt x="0" y="634"/>
                    <a:pt x="200" y="834"/>
                    <a:pt x="434" y="834"/>
                  </a:cubicBezTo>
                  <a:cubicBezTo>
                    <a:pt x="634" y="834"/>
                    <a:pt x="834" y="634"/>
                    <a:pt x="834" y="400"/>
                  </a:cubicBezTo>
                  <a:cubicBezTo>
                    <a:pt x="834"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6619411" y="1926183"/>
              <a:ext cx="16752" cy="16732"/>
            </a:xfrm>
            <a:custGeom>
              <a:avLst/>
              <a:gdLst/>
              <a:ahLst/>
              <a:cxnLst/>
              <a:rect l="l" t="t" r="r" b="b"/>
              <a:pathLst>
                <a:path w="835" h="834" extrusionOk="0">
                  <a:moveTo>
                    <a:pt x="435" y="0"/>
                  </a:moveTo>
                  <a:cubicBezTo>
                    <a:pt x="201" y="0"/>
                    <a:pt x="1" y="167"/>
                    <a:pt x="1" y="400"/>
                  </a:cubicBezTo>
                  <a:cubicBezTo>
                    <a:pt x="1" y="634"/>
                    <a:pt x="201" y="834"/>
                    <a:pt x="435" y="834"/>
                  </a:cubicBezTo>
                  <a:cubicBezTo>
                    <a:pt x="635" y="834"/>
                    <a:pt x="835" y="634"/>
                    <a:pt x="835" y="400"/>
                  </a:cubicBezTo>
                  <a:cubicBezTo>
                    <a:pt x="835" y="167"/>
                    <a:pt x="635"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6683671" y="1926183"/>
              <a:ext cx="16752" cy="16732"/>
            </a:xfrm>
            <a:custGeom>
              <a:avLst/>
              <a:gdLst/>
              <a:ahLst/>
              <a:cxnLst/>
              <a:rect l="l" t="t" r="r" b="b"/>
              <a:pathLst>
                <a:path w="835" h="834" extrusionOk="0">
                  <a:moveTo>
                    <a:pt x="434" y="0"/>
                  </a:moveTo>
                  <a:cubicBezTo>
                    <a:pt x="167" y="0"/>
                    <a:pt x="0" y="167"/>
                    <a:pt x="0" y="400"/>
                  </a:cubicBezTo>
                  <a:cubicBezTo>
                    <a:pt x="0" y="667"/>
                    <a:pt x="234" y="834"/>
                    <a:pt x="434" y="834"/>
                  </a:cubicBezTo>
                  <a:cubicBezTo>
                    <a:pt x="667" y="834"/>
                    <a:pt x="834" y="634"/>
                    <a:pt x="834" y="400"/>
                  </a:cubicBezTo>
                  <a:cubicBezTo>
                    <a:pt x="834" y="200"/>
                    <a:pt x="667" y="33"/>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6749255" y="1926183"/>
              <a:ext cx="16752" cy="16732"/>
            </a:xfrm>
            <a:custGeom>
              <a:avLst/>
              <a:gdLst/>
              <a:ahLst/>
              <a:cxnLst/>
              <a:rect l="l" t="t" r="r" b="b"/>
              <a:pathLst>
                <a:path w="835" h="834" extrusionOk="0">
                  <a:moveTo>
                    <a:pt x="400" y="0"/>
                  </a:moveTo>
                  <a:cubicBezTo>
                    <a:pt x="167" y="0"/>
                    <a:pt x="0" y="167"/>
                    <a:pt x="0" y="400"/>
                  </a:cubicBezTo>
                  <a:cubicBezTo>
                    <a:pt x="0" y="667"/>
                    <a:pt x="200" y="834"/>
                    <a:pt x="400" y="834"/>
                  </a:cubicBezTo>
                  <a:cubicBezTo>
                    <a:pt x="667" y="834"/>
                    <a:pt x="834" y="634"/>
                    <a:pt x="834" y="400"/>
                  </a:cubicBezTo>
                  <a:cubicBezTo>
                    <a:pt x="834" y="200"/>
                    <a:pt x="634" y="33"/>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6701727" y="1611643"/>
              <a:ext cx="208831" cy="163971"/>
            </a:xfrm>
            <a:custGeom>
              <a:avLst/>
              <a:gdLst/>
              <a:ahLst/>
              <a:cxnLst/>
              <a:rect l="l" t="t" r="r" b="b"/>
              <a:pathLst>
                <a:path w="10409" h="8173" extrusionOk="0">
                  <a:moveTo>
                    <a:pt x="2603" y="0"/>
                  </a:moveTo>
                  <a:cubicBezTo>
                    <a:pt x="2603" y="0"/>
                    <a:pt x="2769" y="2469"/>
                    <a:pt x="2803" y="3136"/>
                  </a:cubicBezTo>
                  <a:cubicBezTo>
                    <a:pt x="2803" y="3803"/>
                    <a:pt x="2603" y="4503"/>
                    <a:pt x="1936" y="4804"/>
                  </a:cubicBezTo>
                  <a:cubicBezTo>
                    <a:pt x="1335" y="5037"/>
                    <a:pt x="1" y="5471"/>
                    <a:pt x="1" y="5471"/>
                  </a:cubicBezTo>
                  <a:cubicBezTo>
                    <a:pt x="1" y="5471"/>
                    <a:pt x="668" y="8173"/>
                    <a:pt x="5205" y="8173"/>
                  </a:cubicBezTo>
                  <a:cubicBezTo>
                    <a:pt x="9741" y="8173"/>
                    <a:pt x="10408" y="5471"/>
                    <a:pt x="10408" y="5471"/>
                  </a:cubicBezTo>
                  <a:cubicBezTo>
                    <a:pt x="10408" y="5471"/>
                    <a:pt x="9107" y="5070"/>
                    <a:pt x="8440" y="4804"/>
                  </a:cubicBezTo>
                  <a:cubicBezTo>
                    <a:pt x="7773" y="4537"/>
                    <a:pt x="7540" y="3803"/>
                    <a:pt x="7573" y="3136"/>
                  </a:cubicBezTo>
                  <a:cubicBezTo>
                    <a:pt x="7606" y="2469"/>
                    <a:pt x="7773" y="0"/>
                    <a:pt x="7773"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6755274" y="1611643"/>
              <a:ext cx="102419" cy="55092"/>
            </a:xfrm>
            <a:custGeom>
              <a:avLst/>
              <a:gdLst/>
              <a:ahLst/>
              <a:cxnLst/>
              <a:rect l="l" t="t" r="r" b="b"/>
              <a:pathLst>
                <a:path w="5105" h="2746" extrusionOk="0">
                  <a:moveTo>
                    <a:pt x="0" y="0"/>
                  </a:moveTo>
                  <a:cubicBezTo>
                    <a:pt x="0" y="0"/>
                    <a:pt x="34" y="734"/>
                    <a:pt x="67" y="1535"/>
                  </a:cubicBezTo>
                  <a:cubicBezTo>
                    <a:pt x="627" y="2126"/>
                    <a:pt x="1448" y="2745"/>
                    <a:pt x="2476" y="2745"/>
                  </a:cubicBezTo>
                  <a:cubicBezTo>
                    <a:pt x="2550" y="2745"/>
                    <a:pt x="2626" y="2742"/>
                    <a:pt x="2702" y="2735"/>
                  </a:cubicBezTo>
                  <a:cubicBezTo>
                    <a:pt x="3670" y="2669"/>
                    <a:pt x="4437" y="2168"/>
                    <a:pt x="5004" y="1635"/>
                  </a:cubicBezTo>
                  <a:cubicBezTo>
                    <a:pt x="5037" y="801"/>
                    <a:pt x="5104" y="0"/>
                    <a:pt x="5104"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6689690" y="1380081"/>
              <a:ext cx="229555" cy="254994"/>
            </a:xfrm>
            <a:custGeom>
              <a:avLst/>
              <a:gdLst/>
              <a:ahLst/>
              <a:cxnLst/>
              <a:rect l="l" t="t" r="r" b="b"/>
              <a:pathLst>
                <a:path w="11442" h="12710" extrusionOk="0">
                  <a:moveTo>
                    <a:pt x="5704" y="1"/>
                  </a:moveTo>
                  <a:cubicBezTo>
                    <a:pt x="1101" y="1"/>
                    <a:pt x="0" y="3570"/>
                    <a:pt x="0" y="6605"/>
                  </a:cubicBezTo>
                  <a:cubicBezTo>
                    <a:pt x="0" y="9541"/>
                    <a:pt x="1768" y="12710"/>
                    <a:pt x="5704" y="12710"/>
                  </a:cubicBezTo>
                  <a:cubicBezTo>
                    <a:pt x="9674" y="12710"/>
                    <a:pt x="11442" y="9541"/>
                    <a:pt x="11442" y="6605"/>
                  </a:cubicBezTo>
                  <a:cubicBezTo>
                    <a:pt x="11442" y="3570"/>
                    <a:pt x="10341" y="1"/>
                    <a:pt x="570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6753930" y="1488499"/>
              <a:ext cx="18096" cy="23433"/>
            </a:xfrm>
            <a:custGeom>
              <a:avLst/>
              <a:gdLst/>
              <a:ahLst/>
              <a:cxnLst/>
              <a:rect l="l" t="t" r="r" b="b"/>
              <a:pathLst>
                <a:path w="902" h="1168" extrusionOk="0">
                  <a:moveTo>
                    <a:pt x="434" y="0"/>
                  </a:moveTo>
                  <a:cubicBezTo>
                    <a:pt x="167" y="0"/>
                    <a:pt x="1" y="301"/>
                    <a:pt x="67" y="634"/>
                  </a:cubicBezTo>
                  <a:cubicBezTo>
                    <a:pt x="101" y="968"/>
                    <a:pt x="301" y="1168"/>
                    <a:pt x="501" y="1168"/>
                  </a:cubicBezTo>
                  <a:cubicBezTo>
                    <a:pt x="768" y="1135"/>
                    <a:pt x="901" y="868"/>
                    <a:pt x="901" y="534"/>
                  </a:cubicBezTo>
                  <a:cubicBezTo>
                    <a:pt x="835" y="201"/>
                    <a:pt x="634" y="0"/>
                    <a:pt x="434"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6763299" y="1479130"/>
              <a:ext cx="18758" cy="17414"/>
            </a:xfrm>
            <a:custGeom>
              <a:avLst/>
              <a:gdLst/>
              <a:ahLst/>
              <a:cxnLst/>
              <a:rect l="l" t="t" r="r" b="b"/>
              <a:pathLst>
                <a:path w="935" h="868" fill="none" extrusionOk="0">
                  <a:moveTo>
                    <a:pt x="935" y="0"/>
                  </a:moveTo>
                  <a:cubicBezTo>
                    <a:pt x="935" y="0"/>
                    <a:pt x="634" y="734"/>
                    <a:pt x="1" y="868"/>
                  </a:cubicBezTo>
                </a:path>
              </a:pathLst>
            </a:custGeom>
            <a:noFill/>
            <a:ln w="500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6837590" y="1488499"/>
              <a:ext cx="18076" cy="23433"/>
            </a:xfrm>
            <a:custGeom>
              <a:avLst/>
              <a:gdLst/>
              <a:ahLst/>
              <a:cxnLst/>
              <a:rect l="l" t="t" r="r" b="b"/>
              <a:pathLst>
                <a:path w="901" h="1168" extrusionOk="0">
                  <a:moveTo>
                    <a:pt x="434" y="0"/>
                  </a:moveTo>
                  <a:cubicBezTo>
                    <a:pt x="167" y="0"/>
                    <a:pt x="0" y="301"/>
                    <a:pt x="67" y="634"/>
                  </a:cubicBezTo>
                  <a:cubicBezTo>
                    <a:pt x="100" y="968"/>
                    <a:pt x="301" y="1168"/>
                    <a:pt x="501" y="1168"/>
                  </a:cubicBezTo>
                  <a:cubicBezTo>
                    <a:pt x="768" y="1135"/>
                    <a:pt x="901" y="868"/>
                    <a:pt x="901" y="534"/>
                  </a:cubicBezTo>
                  <a:cubicBezTo>
                    <a:pt x="834" y="201"/>
                    <a:pt x="634" y="0"/>
                    <a:pt x="434"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6846959" y="1479130"/>
              <a:ext cx="18758" cy="17414"/>
            </a:xfrm>
            <a:custGeom>
              <a:avLst/>
              <a:gdLst/>
              <a:ahLst/>
              <a:cxnLst/>
              <a:rect l="l" t="t" r="r" b="b"/>
              <a:pathLst>
                <a:path w="935" h="868" fill="none" extrusionOk="0">
                  <a:moveTo>
                    <a:pt x="934" y="0"/>
                  </a:moveTo>
                  <a:cubicBezTo>
                    <a:pt x="934" y="0"/>
                    <a:pt x="634" y="734"/>
                    <a:pt x="0" y="868"/>
                  </a:cubicBezTo>
                </a:path>
              </a:pathLst>
            </a:custGeom>
            <a:noFill/>
            <a:ln w="500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6902492" y="1474897"/>
              <a:ext cx="83099" cy="105348"/>
            </a:xfrm>
            <a:custGeom>
              <a:avLst/>
              <a:gdLst/>
              <a:ahLst/>
              <a:cxnLst/>
              <a:rect l="l" t="t" r="r" b="b"/>
              <a:pathLst>
                <a:path w="4142" h="5251" extrusionOk="0">
                  <a:moveTo>
                    <a:pt x="2343" y="1"/>
                  </a:moveTo>
                  <a:cubicBezTo>
                    <a:pt x="1359" y="1"/>
                    <a:pt x="735" y="1346"/>
                    <a:pt x="735" y="1346"/>
                  </a:cubicBezTo>
                  <a:lnTo>
                    <a:pt x="1" y="5215"/>
                  </a:lnTo>
                  <a:cubicBezTo>
                    <a:pt x="130" y="5239"/>
                    <a:pt x="257" y="5251"/>
                    <a:pt x="380" y="5251"/>
                  </a:cubicBezTo>
                  <a:cubicBezTo>
                    <a:pt x="2811" y="5251"/>
                    <a:pt x="4141" y="780"/>
                    <a:pt x="2903" y="145"/>
                  </a:cubicBezTo>
                  <a:cubicBezTo>
                    <a:pt x="2706" y="44"/>
                    <a:pt x="2519" y="1"/>
                    <a:pt x="2343"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6901830" y="1506014"/>
              <a:ext cx="65604" cy="74352"/>
            </a:xfrm>
            <a:custGeom>
              <a:avLst/>
              <a:gdLst/>
              <a:ahLst/>
              <a:cxnLst/>
              <a:rect l="l" t="t" r="r" b="b"/>
              <a:pathLst>
                <a:path w="3270" h="3706" extrusionOk="0">
                  <a:moveTo>
                    <a:pt x="2020" y="1"/>
                  </a:moveTo>
                  <a:cubicBezTo>
                    <a:pt x="1496" y="1"/>
                    <a:pt x="971" y="233"/>
                    <a:pt x="634" y="428"/>
                  </a:cubicBezTo>
                  <a:lnTo>
                    <a:pt x="1" y="3664"/>
                  </a:lnTo>
                  <a:cubicBezTo>
                    <a:pt x="139" y="3692"/>
                    <a:pt x="274" y="3706"/>
                    <a:pt x="406" y="3706"/>
                  </a:cubicBezTo>
                  <a:cubicBezTo>
                    <a:pt x="1833" y="3706"/>
                    <a:pt x="2873" y="2133"/>
                    <a:pt x="3270" y="729"/>
                  </a:cubicBezTo>
                  <a:cubicBezTo>
                    <a:pt x="2941" y="182"/>
                    <a:pt x="2481" y="1"/>
                    <a:pt x="2020"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6804126" y="1463742"/>
              <a:ext cx="28790" cy="87693"/>
            </a:xfrm>
            <a:custGeom>
              <a:avLst/>
              <a:gdLst/>
              <a:ahLst/>
              <a:cxnLst/>
              <a:rect l="l" t="t" r="r" b="b"/>
              <a:pathLst>
                <a:path w="1435" h="4371" fill="none" extrusionOk="0">
                  <a:moveTo>
                    <a:pt x="434" y="0"/>
                  </a:moveTo>
                  <a:cubicBezTo>
                    <a:pt x="434" y="0"/>
                    <a:pt x="0" y="834"/>
                    <a:pt x="101" y="2402"/>
                  </a:cubicBezTo>
                  <a:cubicBezTo>
                    <a:pt x="101" y="2402"/>
                    <a:pt x="1101" y="2702"/>
                    <a:pt x="1268" y="2836"/>
                  </a:cubicBezTo>
                  <a:cubicBezTo>
                    <a:pt x="1435" y="2936"/>
                    <a:pt x="267" y="4370"/>
                    <a:pt x="267" y="437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6772668" y="1559440"/>
              <a:ext cx="66287" cy="32140"/>
            </a:xfrm>
            <a:custGeom>
              <a:avLst/>
              <a:gdLst/>
              <a:ahLst/>
              <a:cxnLst/>
              <a:rect l="l" t="t" r="r" b="b"/>
              <a:pathLst>
                <a:path w="3304" h="1602" fill="none" extrusionOk="0">
                  <a:moveTo>
                    <a:pt x="1" y="0"/>
                  </a:moveTo>
                  <a:cubicBezTo>
                    <a:pt x="1" y="0"/>
                    <a:pt x="1302" y="1601"/>
                    <a:pt x="3303" y="234"/>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6730517" y="1438082"/>
              <a:ext cx="52223" cy="30736"/>
            </a:xfrm>
            <a:custGeom>
              <a:avLst/>
              <a:gdLst/>
              <a:ahLst/>
              <a:cxnLst/>
              <a:rect l="l" t="t" r="r" b="b"/>
              <a:pathLst>
                <a:path w="2603" h="1532" extrusionOk="0">
                  <a:moveTo>
                    <a:pt x="1673" y="0"/>
                  </a:moveTo>
                  <a:cubicBezTo>
                    <a:pt x="1408" y="0"/>
                    <a:pt x="1141" y="49"/>
                    <a:pt x="934" y="178"/>
                  </a:cubicBezTo>
                  <a:cubicBezTo>
                    <a:pt x="467" y="445"/>
                    <a:pt x="0" y="946"/>
                    <a:pt x="67" y="1513"/>
                  </a:cubicBezTo>
                  <a:cubicBezTo>
                    <a:pt x="71" y="1526"/>
                    <a:pt x="79" y="1531"/>
                    <a:pt x="89" y="1531"/>
                  </a:cubicBezTo>
                  <a:cubicBezTo>
                    <a:pt x="158" y="1531"/>
                    <a:pt x="342" y="1279"/>
                    <a:pt x="400" y="1279"/>
                  </a:cubicBezTo>
                  <a:cubicBezTo>
                    <a:pt x="634" y="1012"/>
                    <a:pt x="901" y="812"/>
                    <a:pt x="1168" y="679"/>
                  </a:cubicBezTo>
                  <a:cubicBezTo>
                    <a:pt x="1468" y="512"/>
                    <a:pt x="1768" y="412"/>
                    <a:pt x="2068" y="379"/>
                  </a:cubicBezTo>
                  <a:cubicBezTo>
                    <a:pt x="2135" y="379"/>
                    <a:pt x="2602" y="379"/>
                    <a:pt x="2569" y="312"/>
                  </a:cubicBezTo>
                  <a:cubicBezTo>
                    <a:pt x="2502" y="145"/>
                    <a:pt x="2068" y="12"/>
                    <a:pt x="1902" y="12"/>
                  </a:cubicBezTo>
                  <a:cubicBezTo>
                    <a:pt x="1827" y="4"/>
                    <a:pt x="1750" y="0"/>
                    <a:pt x="1673"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6829325" y="1440108"/>
              <a:ext cx="48431" cy="28649"/>
            </a:xfrm>
            <a:custGeom>
              <a:avLst/>
              <a:gdLst/>
              <a:ahLst/>
              <a:cxnLst/>
              <a:rect l="l" t="t" r="r" b="b"/>
              <a:pathLst>
                <a:path w="2414" h="1428" extrusionOk="0">
                  <a:moveTo>
                    <a:pt x="898" y="0"/>
                  </a:moveTo>
                  <a:cubicBezTo>
                    <a:pt x="552" y="0"/>
                    <a:pt x="214" y="107"/>
                    <a:pt x="12" y="411"/>
                  </a:cubicBezTo>
                  <a:cubicBezTo>
                    <a:pt x="1" y="444"/>
                    <a:pt x="23" y="455"/>
                    <a:pt x="63" y="455"/>
                  </a:cubicBezTo>
                  <a:cubicBezTo>
                    <a:pt x="142" y="455"/>
                    <a:pt x="290" y="411"/>
                    <a:pt x="379" y="411"/>
                  </a:cubicBezTo>
                  <a:cubicBezTo>
                    <a:pt x="679" y="411"/>
                    <a:pt x="979" y="444"/>
                    <a:pt x="1246" y="578"/>
                  </a:cubicBezTo>
                  <a:cubicBezTo>
                    <a:pt x="1546" y="711"/>
                    <a:pt x="1813" y="878"/>
                    <a:pt x="2013" y="1078"/>
                  </a:cubicBezTo>
                  <a:cubicBezTo>
                    <a:pt x="2043" y="1108"/>
                    <a:pt x="2310" y="1428"/>
                    <a:pt x="2369" y="1428"/>
                  </a:cubicBezTo>
                  <a:cubicBezTo>
                    <a:pt x="2376" y="1428"/>
                    <a:pt x="2380" y="1423"/>
                    <a:pt x="2380" y="1412"/>
                  </a:cubicBezTo>
                  <a:cubicBezTo>
                    <a:pt x="2414" y="878"/>
                    <a:pt x="2047" y="378"/>
                    <a:pt x="1546" y="111"/>
                  </a:cubicBezTo>
                  <a:cubicBezTo>
                    <a:pt x="1350" y="45"/>
                    <a:pt x="1122" y="0"/>
                    <a:pt x="898"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6652875" y="1311046"/>
              <a:ext cx="253670" cy="196211"/>
            </a:xfrm>
            <a:custGeom>
              <a:avLst/>
              <a:gdLst/>
              <a:ahLst/>
              <a:cxnLst/>
              <a:rect l="l" t="t" r="r" b="b"/>
              <a:pathLst>
                <a:path w="12644" h="9780" extrusionOk="0">
                  <a:moveTo>
                    <a:pt x="9099" y="1"/>
                  </a:moveTo>
                  <a:cubicBezTo>
                    <a:pt x="7060" y="1"/>
                    <a:pt x="4479" y="1176"/>
                    <a:pt x="2836" y="4209"/>
                  </a:cubicBezTo>
                  <a:cubicBezTo>
                    <a:pt x="2836" y="4209"/>
                    <a:pt x="468" y="4609"/>
                    <a:pt x="168" y="5343"/>
                  </a:cubicBezTo>
                  <a:cubicBezTo>
                    <a:pt x="1" y="5877"/>
                    <a:pt x="468" y="8045"/>
                    <a:pt x="635" y="9779"/>
                  </a:cubicBezTo>
                  <a:cubicBezTo>
                    <a:pt x="1502" y="9713"/>
                    <a:pt x="3703" y="9179"/>
                    <a:pt x="4838" y="5176"/>
                  </a:cubicBezTo>
                  <a:cubicBezTo>
                    <a:pt x="4838" y="5176"/>
                    <a:pt x="5551" y="5327"/>
                    <a:pt x="6571" y="5327"/>
                  </a:cubicBezTo>
                  <a:cubicBezTo>
                    <a:pt x="8392" y="5327"/>
                    <a:pt x="11189" y="4847"/>
                    <a:pt x="12643" y="2174"/>
                  </a:cubicBezTo>
                  <a:cubicBezTo>
                    <a:pt x="12276" y="1474"/>
                    <a:pt x="11776" y="773"/>
                    <a:pt x="10842" y="339"/>
                  </a:cubicBezTo>
                  <a:cubicBezTo>
                    <a:pt x="10349" y="121"/>
                    <a:pt x="9752" y="1"/>
                    <a:pt x="9099"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6763299" y="1316503"/>
              <a:ext cx="113132" cy="88355"/>
            </a:xfrm>
            <a:custGeom>
              <a:avLst/>
              <a:gdLst/>
              <a:ahLst/>
              <a:cxnLst/>
              <a:rect l="l" t="t" r="r" b="b"/>
              <a:pathLst>
                <a:path w="5639" h="4404" fill="none" extrusionOk="0">
                  <a:moveTo>
                    <a:pt x="4471" y="4404"/>
                  </a:moveTo>
                  <a:cubicBezTo>
                    <a:pt x="4471" y="4404"/>
                    <a:pt x="4604" y="1202"/>
                    <a:pt x="1" y="901"/>
                  </a:cubicBezTo>
                  <a:cubicBezTo>
                    <a:pt x="1" y="901"/>
                    <a:pt x="3703" y="1"/>
                    <a:pt x="5638" y="3703"/>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6656225" y="1421571"/>
              <a:ext cx="52885" cy="66949"/>
            </a:xfrm>
            <a:custGeom>
              <a:avLst/>
              <a:gdLst/>
              <a:ahLst/>
              <a:cxnLst/>
              <a:rect l="l" t="t" r="r" b="b"/>
              <a:pathLst>
                <a:path w="2636" h="3337" fill="none" extrusionOk="0">
                  <a:moveTo>
                    <a:pt x="1" y="1"/>
                  </a:moveTo>
                  <a:cubicBezTo>
                    <a:pt x="1" y="1"/>
                    <a:pt x="534" y="2336"/>
                    <a:pt x="2636" y="3336"/>
                  </a:cubicBezTo>
                </a:path>
              </a:pathLst>
            </a:custGeom>
            <a:noFill/>
            <a:ln w="6675" cap="rnd" cmpd="sng">
              <a:solidFill>
                <a:srgbClr val="2C2F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6622721" y="1474897"/>
              <a:ext cx="83721" cy="105348"/>
            </a:xfrm>
            <a:custGeom>
              <a:avLst/>
              <a:gdLst/>
              <a:ahLst/>
              <a:cxnLst/>
              <a:rect l="l" t="t" r="r" b="b"/>
              <a:pathLst>
                <a:path w="4173" h="5251" extrusionOk="0">
                  <a:moveTo>
                    <a:pt x="1817" y="1"/>
                  </a:moveTo>
                  <a:cubicBezTo>
                    <a:pt x="1645" y="1"/>
                    <a:pt x="1462" y="44"/>
                    <a:pt x="1270" y="145"/>
                  </a:cubicBezTo>
                  <a:cubicBezTo>
                    <a:pt x="1" y="780"/>
                    <a:pt x="1359" y="5251"/>
                    <a:pt x="3793" y="5251"/>
                  </a:cubicBezTo>
                  <a:cubicBezTo>
                    <a:pt x="3917" y="5251"/>
                    <a:pt x="4043" y="5239"/>
                    <a:pt x="4172" y="5215"/>
                  </a:cubicBezTo>
                  <a:lnTo>
                    <a:pt x="3405" y="1346"/>
                  </a:lnTo>
                  <a:cubicBezTo>
                    <a:pt x="3405" y="1346"/>
                    <a:pt x="2781" y="1"/>
                    <a:pt x="1817"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6640155" y="1506014"/>
              <a:ext cx="65604" cy="74352"/>
            </a:xfrm>
            <a:custGeom>
              <a:avLst/>
              <a:gdLst/>
              <a:ahLst/>
              <a:cxnLst/>
              <a:rect l="l" t="t" r="r" b="b"/>
              <a:pathLst>
                <a:path w="3270" h="3706" extrusionOk="0">
                  <a:moveTo>
                    <a:pt x="1264" y="1"/>
                  </a:moveTo>
                  <a:cubicBezTo>
                    <a:pt x="806" y="1"/>
                    <a:pt x="345" y="182"/>
                    <a:pt x="1" y="729"/>
                  </a:cubicBezTo>
                  <a:cubicBezTo>
                    <a:pt x="398" y="2133"/>
                    <a:pt x="1438" y="3706"/>
                    <a:pt x="2865" y="3706"/>
                  </a:cubicBezTo>
                  <a:cubicBezTo>
                    <a:pt x="2997" y="3706"/>
                    <a:pt x="3132" y="3692"/>
                    <a:pt x="3270" y="3664"/>
                  </a:cubicBezTo>
                  <a:lnTo>
                    <a:pt x="2636" y="428"/>
                  </a:lnTo>
                  <a:cubicBezTo>
                    <a:pt x="2299" y="233"/>
                    <a:pt x="1784" y="1"/>
                    <a:pt x="1264"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6596660" y="1696006"/>
              <a:ext cx="185398" cy="567929"/>
            </a:xfrm>
            <a:custGeom>
              <a:avLst/>
              <a:gdLst/>
              <a:ahLst/>
              <a:cxnLst/>
              <a:rect l="l" t="t" r="r" b="b"/>
              <a:pathLst>
                <a:path w="9241" h="28308" extrusionOk="0">
                  <a:moveTo>
                    <a:pt x="7375" y="1"/>
                  </a:moveTo>
                  <a:cubicBezTo>
                    <a:pt x="6110" y="1"/>
                    <a:pt x="607" y="2541"/>
                    <a:pt x="301" y="3367"/>
                  </a:cubicBezTo>
                  <a:cubicBezTo>
                    <a:pt x="1" y="4235"/>
                    <a:pt x="3603" y="15976"/>
                    <a:pt x="3670" y="16777"/>
                  </a:cubicBezTo>
                  <a:cubicBezTo>
                    <a:pt x="3803" y="17611"/>
                    <a:pt x="968" y="26350"/>
                    <a:pt x="1302" y="26784"/>
                  </a:cubicBezTo>
                  <a:cubicBezTo>
                    <a:pt x="1591" y="27131"/>
                    <a:pt x="6376" y="28308"/>
                    <a:pt x="7877" y="28308"/>
                  </a:cubicBezTo>
                  <a:cubicBezTo>
                    <a:pt x="8106" y="28308"/>
                    <a:pt x="8258" y="28280"/>
                    <a:pt x="8307" y="28218"/>
                  </a:cubicBezTo>
                  <a:cubicBezTo>
                    <a:pt x="8674" y="27751"/>
                    <a:pt x="9241" y="12674"/>
                    <a:pt x="9007" y="10572"/>
                  </a:cubicBezTo>
                  <a:cubicBezTo>
                    <a:pt x="8840" y="8504"/>
                    <a:pt x="8140" y="732"/>
                    <a:pt x="7606" y="65"/>
                  </a:cubicBezTo>
                  <a:cubicBezTo>
                    <a:pt x="7568" y="21"/>
                    <a:pt x="7488" y="1"/>
                    <a:pt x="7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6690352" y="1695524"/>
              <a:ext cx="88355" cy="238704"/>
            </a:xfrm>
            <a:custGeom>
              <a:avLst/>
              <a:gdLst/>
              <a:ahLst/>
              <a:cxnLst/>
              <a:rect l="l" t="t" r="r" b="b"/>
              <a:pathLst>
                <a:path w="4404" h="11898" extrusionOk="0">
                  <a:moveTo>
                    <a:pt x="2746" y="0"/>
                  </a:moveTo>
                  <a:cubicBezTo>
                    <a:pt x="2426" y="0"/>
                    <a:pt x="1767" y="198"/>
                    <a:pt x="968" y="456"/>
                  </a:cubicBezTo>
                  <a:lnTo>
                    <a:pt x="1" y="4659"/>
                  </a:lnTo>
                  <a:lnTo>
                    <a:pt x="1669" y="5326"/>
                  </a:lnTo>
                  <a:lnTo>
                    <a:pt x="835" y="6827"/>
                  </a:lnTo>
                  <a:lnTo>
                    <a:pt x="4404" y="11897"/>
                  </a:lnTo>
                  <a:cubicBezTo>
                    <a:pt x="4404" y="11297"/>
                    <a:pt x="4404" y="10830"/>
                    <a:pt x="4337" y="10563"/>
                  </a:cubicBezTo>
                  <a:cubicBezTo>
                    <a:pt x="4137" y="8495"/>
                    <a:pt x="3470" y="723"/>
                    <a:pt x="2936" y="56"/>
                  </a:cubicBezTo>
                  <a:cubicBezTo>
                    <a:pt x="2906" y="18"/>
                    <a:pt x="2841" y="0"/>
                    <a:pt x="2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6625449" y="1906762"/>
              <a:ext cx="133857" cy="341323"/>
            </a:xfrm>
            <a:custGeom>
              <a:avLst/>
              <a:gdLst/>
              <a:ahLst/>
              <a:cxnLst/>
              <a:rect l="l" t="t" r="r" b="b"/>
              <a:pathLst>
                <a:path w="6672" h="17013" fill="none" extrusionOk="0">
                  <a:moveTo>
                    <a:pt x="6672" y="1"/>
                  </a:moveTo>
                  <a:cubicBezTo>
                    <a:pt x="6672" y="1"/>
                    <a:pt x="6538" y="16179"/>
                    <a:pt x="6238" y="16613"/>
                  </a:cubicBezTo>
                  <a:cubicBezTo>
                    <a:pt x="5971" y="17013"/>
                    <a:pt x="0" y="15378"/>
                    <a:pt x="0" y="15378"/>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6837590" y="1696006"/>
              <a:ext cx="184053" cy="567929"/>
            </a:xfrm>
            <a:custGeom>
              <a:avLst/>
              <a:gdLst/>
              <a:ahLst/>
              <a:cxnLst/>
              <a:rect l="l" t="t" r="r" b="b"/>
              <a:pathLst>
                <a:path w="9174" h="28308" extrusionOk="0">
                  <a:moveTo>
                    <a:pt x="1833" y="1"/>
                  </a:moveTo>
                  <a:cubicBezTo>
                    <a:pt x="1719" y="1"/>
                    <a:pt x="1640" y="21"/>
                    <a:pt x="1601" y="65"/>
                  </a:cubicBezTo>
                  <a:cubicBezTo>
                    <a:pt x="1034" y="732"/>
                    <a:pt x="334" y="8504"/>
                    <a:pt x="167" y="10572"/>
                  </a:cubicBezTo>
                  <a:cubicBezTo>
                    <a:pt x="0" y="12674"/>
                    <a:pt x="501" y="27751"/>
                    <a:pt x="868" y="28218"/>
                  </a:cubicBezTo>
                  <a:cubicBezTo>
                    <a:pt x="921" y="28280"/>
                    <a:pt x="1077" y="28308"/>
                    <a:pt x="1309" y="28308"/>
                  </a:cubicBezTo>
                  <a:cubicBezTo>
                    <a:pt x="2831" y="28308"/>
                    <a:pt x="7612" y="27131"/>
                    <a:pt x="7873" y="26784"/>
                  </a:cubicBezTo>
                  <a:cubicBezTo>
                    <a:pt x="8206" y="26350"/>
                    <a:pt x="5371" y="17611"/>
                    <a:pt x="5504" y="16777"/>
                  </a:cubicBezTo>
                  <a:cubicBezTo>
                    <a:pt x="5604" y="15976"/>
                    <a:pt x="9174" y="4235"/>
                    <a:pt x="8907" y="3367"/>
                  </a:cubicBezTo>
                  <a:cubicBezTo>
                    <a:pt x="8631" y="2541"/>
                    <a:pt x="310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6840259" y="1695524"/>
              <a:ext cx="87693" cy="238704"/>
            </a:xfrm>
            <a:custGeom>
              <a:avLst/>
              <a:gdLst/>
              <a:ahLst/>
              <a:cxnLst/>
              <a:rect l="l" t="t" r="r" b="b"/>
              <a:pathLst>
                <a:path w="4371" h="11898" extrusionOk="0">
                  <a:moveTo>
                    <a:pt x="1654" y="0"/>
                  </a:moveTo>
                  <a:cubicBezTo>
                    <a:pt x="1562" y="0"/>
                    <a:pt x="1499" y="18"/>
                    <a:pt x="1468" y="56"/>
                  </a:cubicBezTo>
                  <a:cubicBezTo>
                    <a:pt x="901" y="723"/>
                    <a:pt x="268" y="8495"/>
                    <a:pt x="34" y="10563"/>
                  </a:cubicBezTo>
                  <a:cubicBezTo>
                    <a:pt x="1" y="10830"/>
                    <a:pt x="1" y="11297"/>
                    <a:pt x="1" y="11897"/>
                  </a:cubicBezTo>
                  <a:lnTo>
                    <a:pt x="3537" y="6827"/>
                  </a:lnTo>
                  <a:lnTo>
                    <a:pt x="2703" y="5326"/>
                  </a:lnTo>
                  <a:lnTo>
                    <a:pt x="4371" y="4659"/>
                  </a:lnTo>
                  <a:lnTo>
                    <a:pt x="3403" y="456"/>
                  </a:lnTo>
                  <a:cubicBezTo>
                    <a:pt x="2605" y="198"/>
                    <a:pt x="1965"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6853640" y="1915469"/>
              <a:ext cx="139896" cy="328604"/>
            </a:xfrm>
            <a:custGeom>
              <a:avLst/>
              <a:gdLst/>
              <a:ahLst/>
              <a:cxnLst/>
              <a:rect l="l" t="t" r="r" b="b"/>
              <a:pathLst>
                <a:path w="6973" h="16379" fill="none" extrusionOk="0">
                  <a:moveTo>
                    <a:pt x="1" y="0"/>
                  </a:moveTo>
                  <a:cubicBezTo>
                    <a:pt x="1" y="0"/>
                    <a:pt x="1002" y="16045"/>
                    <a:pt x="1202" y="16212"/>
                  </a:cubicBezTo>
                  <a:cubicBezTo>
                    <a:pt x="1469" y="16379"/>
                    <a:pt x="6973" y="14911"/>
                    <a:pt x="6973" y="1491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6185098" y="1952846"/>
              <a:ext cx="273733" cy="160199"/>
            </a:xfrm>
            <a:custGeom>
              <a:avLst/>
              <a:gdLst/>
              <a:ahLst/>
              <a:cxnLst/>
              <a:rect l="l" t="t" r="r" b="b"/>
              <a:pathLst>
                <a:path w="13644" h="7985" extrusionOk="0">
                  <a:moveTo>
                    <a:pt x="4156" y="1"/>
                  </a:moveTo>
                  <a:cubicBezTo>
                    <a:pt x="3293" y="1"/>
                    <a:pt x="2300" y="307"/>
                    <a:pt x="1402" y="307"/>
                  </a:cubicBezTo>
                  <a:cubicBezTo>
                    <a:pt x="1369" y="307"/>
                    <a:pt x="1335" y="306"/>
                    <a:pt x="1301" y="306"/>
                  </a:cubicBezTo>
                  <a:cubicBezTo>
                    <a:pt x="1245" y="301"/>
                    <a:pt x="1194" y="298"/>
                    <a:pt x="1148" y="298"/>
                  </a:cubicBezTo>
                  <a:cubicBezTo>
                    <a:pt x="570" y="298"/>
                    <a:pt x="806" y="678"/>
                    <a:pt x="1301" y="1173"/>
                  </a:cubicBezTo>
                  <a:cubicBezTo>
                    <a:pt x="1301" y="1173"/>
                    <a:pt x="33" y="1306"/>
                    <a:pt x="33" y="1707"/>
                  </a:cubicBezTo>
                  <a:cubicBezTo>
                    <a:pt x="33" y="2140"/>
                    <a:pt x="434" y="2374"/>
                    <a:pt x="434" y="2507"/>
                  </a:cubicBezTo>
                  <a:cubicBezTo>
                    <a:pt x="434" y="2641"/>
                    <a:pt x="0" y="2874"/>
                    <a:pt x="100" y="3141"/>
                  </a:cubicBezTo>
                  <a:cubicBezTo>
                    <a:pt x="167" y="3374"/>
                    <a:pt x="534" y="3508"/>
                    <a:pt x="667" y="3575"/>
                  </a:cubicBezTo>
                  <a:cubicBezTo>
                    <a:pt x="634" y="3808"/>
                    <a:pt x="100" y="4008"/>
                    <a:pt x="267" y="4308"/>
                  </a:cubicBezTo>
                  <a:cubicBezTo>
                    <a:pt x="434" y="4642"/>
                    <a:pt x="667" y="4742"/>
                    <a:pt x="767" y="4909"/>
                  </a:cubicBezTo>
                  <a:cubicBezTo>
                    <a:pt x="834" y="5076"/>
                    <a:pt x="634" y="5509"/>
                    <a:pt x="801" y="5676"/>
                  </a:cubicBezTo>
                  <a:cubicBezTo>
                    <a:pt x="837" y="5713"/>
                    <a:pt x="915" y="5729"/>
                    <a:pt x="1026" y="5729"/>
                  </a:cubicBezTo>
                  <a:cubicBezTo>
                    <a:pt x="1420" y="5729"/>
                    <a:pt x="2240" y="5532"/>
                    <a:pt x="3202" y="5376"/>
                  </a:cubicBezTo>
                  <a:cubicBezTo>
                    <a:pt x="4130" y="5229"/>
                    <a:pt x="4933" y="5136"/>
                    <a:pt x="5428" y="5136"/>
                  </a:cubicBezTo>
                  <a:cubicBezTo>
                    <a:pt x="5609" y="5136"/>
                    <a:pt x="5748" y="5149"/>
                    <a:pt x="5838" y="5176"/>
                  </a:cubicBezTo>
                  <a:cubicBezTo>
                    <a:pt x="6162" y="5241"/>
                    <a:pt x="11183" y="7985"/>
                    <a:pt x="11953" y="7985"/>
                  </a:cubicBezTo>
                  <a:cubicBezTo>
                    <a:pt x="11975" y="7985"/>
                    <a:pt x="11994" y="7982"/>
                    <a:pt x="12009" y="7978"/>
                  </a:cubicBezTo>
                  <a:cubicBezTo>
                    <a:pt x="12576" y="7844"/>
                    <a:pt x="13643" y="5309"/>
                    <a:pt x="13243" y="4976"/>
                  </a:cubicBezTo>
                  <a:cubicBezTo>
                    <a:pt x="12943" y="4709"/>
                    <a:pt x="8840" y="3641"/>
                    <a:pt x="6838" y="3041"/>
                  </a:cubicBezTo>
                  <a:cubicBezTo>
                    <a:pt x="6405" y="2074"/>
                    <a:pt x="5471" y="306"/>
                    <a:pt x="5004" y="139"/>
                  </a:cubicBezTo>
                  <a:cubicBezTo>
                    <a:pt x="4743" y="38"/>
                    <a:pt x="4458" y="1"/>
                    <a:pt x="4156"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6199803" y="2041281"/>
              <a:ext cx="60268" cy="18758"/>
            </a:xfrm>
            <a:custGeom>
              <a:avLst/>
              <a:gdLst/>
              <a:ahLst/>
              <a:cxnLst/>
              <a:rect l="l" t="t" r="r" b="b"/>
              <a:pathLst>
                <a:path w="3004" h="935" fill="none" extrusionOk="0">
                  <a:moveTo>
                    <a:pt x="1" y="668"/>
                  </a:moveTo>
                  <a:cubicBezTo>
                    <a:pt x="1" y="668"/>
                    <a:pt x="601" y="134"/>
                    <a:pt x="1535" y="67"/>
                  </a:cubicBezTo>
                  <a:cubicBezTo>
                    <a:pt x="2436" y="1"/>
                    <a:pt x="3003" y="267"/>
                    <a:pt x="2636" y="935"/>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6197797" y="2019192"/>
              <a:ext cx="57579" cy="25459"/>
            </a:xfrm>
            <a:custGeom>
              <a:avLst/>
              <a:gdLst/>
              <a:ahLst/>
              <a:cxnLst/>
              <a:rect l="l" t="t" r="r" b="b"/>
              <a:pathLst>
                <a:path w="2870" h="1269" fill="none" extrusionOk="0">
                  <a:moveTo>
                    <a:pt x="1" y="334"/>
                  </a:moveTo>
                  <a:cubicBezTo>
                    <a:pt x="535" y="67"/>
                    <a:pt x="1669" y="1"/>
                    <a:pt x="2036" y="34"/>
                  </a:cubicBezTo>
                  <a:cubicBezTo>
                    <a:pt x="2436" y="67"/>
                    <a:pt x="2870" y="601"/>
                    <a:pt x="2436" y="1268"/>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6193123" y="1995779"/>
              <a:ext cx="62254" cy="24777"/>
            </a:xfrm>
            <a:custGeom>
              <a:avLst/>
              <a:gdLst/>
              <a:ahLst/>
              <a:cxnLst/>
              <a:rect l="l" t="t" r="r" b="b"/>
              <a:pathLst>
                <a:path w="3103" h="1235" fill="none" extrusionOk="0">
                  <a:moveTo>
                    <a:pt x="0" y="434"/>
                  </a:moveTo>
                  <a:cubicBezTo>
                    <a:pt x="0" y="434"/>
                    <a:pt x="834" y="0"/>
                    <a:pt x="1568" y="0"/>
                  </a:cubicBezTo>
                  <a:cubicBezTo>
                    <a:pt x="2335" y="0"/>
                    <a:pt x="3103" y="601"/>
                    <a:pt x="2536" y="1234"/>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6211861" y="1973029"/>
              <a:ext cx="36835" cy="30796"/>
            </a:xfrm>
            <a:custGeom>
              <a:avLst/>
              <a:gdLst/>
              <a:ahLst/>
              <a:cxnLst/>
              <a:rect l="l" t="t" r="r" b="b"/>
              <a:pathLst>
                <a:path w="1836" h="1535" fill="none" extrusionOk="0">
                  <a:moveTo>
                    <a:pt x="0" y="167"/>
                  </a:moveTo>
                  <a:cubicBezTo>
                    <a:pt x="834" y="0"/>
                    <a:pt x="1835" y="367"/>
                    <a:pt x="1802" y="701"/>
                  </a:cubicBezTo>
                  <a:cubicBezTo>
                    <a:pt x="1802" y="1034"/>
                    <a:pt x="1635" y="1535"/>
                    <a:pt x="1635" y="1535"/>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6236618" y="1975035"/>
              <a:ext cx="55573" cy="45522"/>
            </a:xfrm>
            <a:custGeom>
              <a:avLst/>
              <a:gdLst/>
              <a:ahLst/>
              <a:cxnLst/>
              <a:rect l="l" t="t" r="r" b="b"/>
              <a:pathLst>
                <a:path w="2770" h="2269" fill="none" extrusionOk="0">
                  <a:moveTo>
                    <a:pt x="1" y="134"/>
                  </a:moveTo>
                  <a:cubicBezTo>
                    <a:pt x="368" y="134"/>
                    <a:pt x="901" y="0"/>
                    <a:pt x="901" y="0"/>
                  </a:cubicBezTo>
                  <a:cubicBezTo>
                    <a:pt x="901" y="0"/>
                    <a:pt x="1335" y="1768"/>
                    <a:pt x="2769" y="2268"/>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6361768" y="1768913"/>
              <a:ext cx="307197" cy="408372"/>
            </a:xfrm>
            <a:custGeom>
              <a:avLst/>
              <a:gdLst/>
              <a:ahLst/>
              <a:cxnLst/>
              <a:rect l="l" t="t" r="r" b="b"/>
              <a:pathLst>
                <a:path w="15312" h="20355" extrusionOk="0">
                  <a:moveTo>
                    <a:pt x="12042" y="0"/>
                  </a:moveTo>
                  <a:cubicBezTo>
                    <a:pt x="12042" y="0"/>
                    <a:pt x="9140" y="12176"/>
                    <a:pt x="9007" y="12643"/>
                  </a:cubicBezTo>
                  <a:cubicBezTo>
                    <a:pt x="8873" y="13076"/>
                    <a:pt x="8273" y="13210"/>
                    <a:pt x="8140" y="13376"/>
                  </a:cubicBezTo>
                  <a:cubicBezTo>
                    <a:pt x="8006" y="13577"/>
                    <a:pt x="7773" y="14410"/>
                    <a:pt x="7773" y="14410"/>
                  </a:cubicBezTo>
                  <a:cubicBezTo>
                    <a:pt x="7773" y="14410"/>
                    <a:pt x="1995" y="12909"/>
                    <a:pt x="1612" y="12909"/>
                  </a:cubicBezTo>
                  <a:cubicBezTo>
                    <a:pt x="1608" y="12909"/>
                    <a:pt x="1604" y="12909"/>
                    <a:pt x="1602" y="12909"/>
                  </a:cubicBezTo>
                  <a:cubicBezTo>
                    <a:pt x="1301" y="12976"/>
                    <a:pt x="0" y="15878"/>
                    <a:pt x="201" y="16579"/>
                  </a:cubicBezTo>
                  <a:cubicBezTo>
                    <a:pt x="461" y="17326"/>
                    <a:pt x="9653" y="20354"/>
                    <a:pt x="10956" y="20354"/>
                  </a:cubicBezTo>
                  <a:cubicBezTo>
                    <a:pt x="10990" y="20354"/>
                    <a:pt x="11019" y="20352"/>
                    <a:pt x="11042" y="20348"/>
                  </a:cubicBezTo>
                  <a:cubicBezTo>
                    <a:pt x="11976" y="20148"/>
                    <a:pt x="15311" y="10541"/>
                    <a:pt x="15311" y="10541"/>
                  </a:cubicBezTo>
                  <a:cubicBezTo>
                    <a:pt x="15311" y="10541"/>
                    <a:pt x="14311" y="1901"/>
                    <a:pt x="12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6528407" y="2063370"/>
              <a:ext cx="56897" cy="62916"/>
            </a:xfrm>
            <a:custGeom>
              <a:avLst/>
              <a:gdLst/>
              <a:ahLst/>
              <a:cxnLst/>
              <a:rect l="l" t="t" r="r" b="b"/>
              <a:pathLst>
                <a:path w="2836" h="3136" fill="none" extrusionOk="0">
                  <a:moveTo>
                    <a:pt x="0" y="0"/>
                  </a:moveTo>
                  <a:cubicBezTo>
                    <a:pt x="0" y="0"/>
                    <a:pt x="2169" y="868"/>
                    <a:pt x="2836" y="3136"/>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6549152" y="2040619"/>
              <a:ext cx="36153" cy="67611"/>
            </a:xfrm>
            <a:custGeom>
              <a:avLst/>
              <a:gdLst/>
              <a:ahLst/>
              <a:cxnLst/>
              <a:rect l="l" t="t" r="r" b="b"/>
              <a:pathLst>
                <a:path w="1802" h="3370" fill="none" extrusionOk="0">
                  <a:moveTo>
                    <a:pt x="0" y="0"/>
                  </a:moveTo>
                  <a:cubicBezTo>
                    <a:pt x="0" y="0"/>
                    <a:pt x="1501" y="1835"/>
                    <a:pt x="1802" y="3369"/>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6368449" y="1928851"/>
              <a:ext cx="291147" cy="217518"/>
            </a:xfrm>
            <a:custGeom>
              <a:avLst/>
              <a:gdLst/>
              <a:ahLst/>
              <a:cxnLst/>
              <a:rect l="l" t="t" r="r" b="b"/>
              <a:pathLst>
                <a:path w="14512" h="10842" fill="none" extrusionOk="0">
                  <a:moveTo>
                    <a:pt x="1" y="7439"/>
                  </a:moveTo>
                  <a:cubicBezTo>
                    <a:pt x="1" y="7439"/>
                    <a:pt x="10442" y="10742"/>
                    <a:pt x="10775" y="10775"/>
                  </a:cubicBezTo>
                  <a:cubicBezTo>
                    <a:pt x="11109" y="10842"/>
                    <a:pt x="10342" y="9808"/>
                    <a:pt x="10642" y="9574"/>
                  </a:cubicBezTo>
                  <a:cubicBezTo>
                    <a:pt x="10942" y="9341"/>
                    <a:pt x="11176" y="9641"/>
                    <a:pt x="11476" y="9441"/>
                  </a:cubicBezTo>
                  <a:cubicBezTo>
                    <a:pt x="11776" y="9240"/>
                    <a:pt x="11376" y="8273"/>
                    <a:pt x="11643" y="7973"/>
                  </a:cubicBezTo>
                  <a:cubicBezTo>
                    <a:pt x="11876" y="7706"/>
                    <a:pt x="14511" y="1"/>
                    <a:pt x="14511" y="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6883092" y="2108190"/>
              <a:ext cx="141220" cy="89659"/>
            </a:xfrm>
            <a:custGeom>
              <a:avLst/>
              <a:gdLst/>
              <a:ahLst/>
              <a:cxnLst/>
              <a:rect l="l" t="t" r="r" b="b"/>
              <a:pathLst>
                <a:path w="7039" h="4469" extrusionOk="0">
                  <a:moveTo>
                    <a:pt x="2891" y="0"/>
                  </a:moveTo>
                  <a:cubicBezTo>
                    <a:pt x="2683" y="0"/>
                    <a:pt x="1465" y="739"/>
                    <a:pt x="1302" y="902"/>
                  </a:cubicBezTo>
                  <a:cubicBezTo>
                    <a:pt x="1135" y="1002"/>
                    <a:pt x="1" y="2169"/>
                    <a:pt x="67" y="2236"/>
                  </a:cubicBezTo>
                  <a:cubicBezTo>
                    <a:pt x="102" y="2248"/>
                    <a:pt x="165" y="2263"/>
                    <a:pt x="255" y="2263"/>
                  </a:cubicBezTo>
                  <a:cubicBezTo>
                    <a:pt x="424" y="2263"/>
                    <a:pt x="687" y="2209"/>
                    <a:pt x="1035" y="1969"/>
                  </a:cubicBezTo>
                  <a:cubicBezTo>
                    <a:pt x="1635" y="1569"/>
                    <a:pt x="1835" y="1336"/>
                    <a:pt x="2236" y="1269"/>
                  </a:cubicBezTo>
                  <a:cubicBezTo>
                    <a:pt x="2702" y="1135"/>
                    <a:pt x="3036" y="1102"/>
                    <a:pt x="3036" y="1102"/>
                  </a:cubicBezTo>
                  <a:lnTo>
                    <a:pt x="3036" y="1102"/>
                  </a:lnTo>
                  <a:cubicBezTo>
                    <a:pt x="3036" y="1102"/>
                    <a:pt x="1902" y="1669"/>
                    <a:pt x="1668" y="2003"/>
                  </a:cubicBezTo>
                  <a:cubicBezTo>
                    <a:pt x="1402" y="2303"/>
                    <a:pt x="301" y="3270"/>
                    <a:pt x="301" y="3470"/>
                  </a:cubicBezTo>
                  <a:cubicBezTo>
                    <a:pt x="301" y="3671"/>
                    <a:pt x="468" y="3737"/>
                    <a:pt x="634" y="3737"/>
                  </a:cubicBezTo>
                  <a:cubicBezTo>
                    <a:pt x="647" y="3740"/>
                    <a:pt x="661" y="3741"/>
                    <a:pt x="676" y="3741"/>
                  </a:cubicBezTo>
                  <a:cubicBezTo>
                    <a:pt x="850" y="3741"/>
                    <a:pt x="1135" y="3571"/>
                    <a:pt x="1135" y="3570"/>
                  </a:cubicBezTo>
                  <a:lnTo>
                    <a:pt x="1135" y="3570"/>
                  </a:lnTo>
                  <a:cubicBezTo>
                    <a:pt x="1135" y="3571"/>
                    <a:pt x="968" y="3771"/>
                    <a:pt x="1035" y="3937"/>
                  </a:cubicBezTo>
                  <a:cubicBezTo>
                    <a:pt x="1112" y="4035"/>
                    <a:pt x="1247" y="4086"/>
                    <a:pt x="1398" y="4086"/>
                  </a:cubicBezTo>
                  <a:cubicBezTo>
                    <a:pt x="1507" y="4086"/>
                    <a:pt x="1624" y="4060"/>
                    <a:pt x="1735" y="4004"/>
                  </a:cubicBezTo>
                  <a:cubicBezTo>
                    <a:pt x="2016" y="3942"/>
                    <a:pt x="2063" y="3879"/>
                    <a:pt x="2068" y="3871"/>
                  </a:cubicBezTo>
                  <a:lnTo>
                    <a:pt x="2068" y="3871"/>
                  </a:lnTo>
                  <a:cubicBezTo>
                    <a:pt x="2058" y="3889"/>
                    <a:pt x="1878" y="4211"/>
                    <a:pt x="2202" y="4438"/>
                  </a:cubicBezTo>
                  <a:cubicBezTo>
                    <a:pt x="2248" y="4459"/>
                    <a:pt x="2306" y="4468"/>
                    <a:pt x="2373" y="4468"/>
                  </a:cubicBezTo>
                  <a:cubicBezTo>
                    <a:pt x="2941" y="4468"/>
                    <a:pt x="4183" y="3779"/>
                    <a:pt x="4571" y="3570"/>
                  </a:cubicBezTo>
                  <a:cubicBezTo>
                    <a:pt x="4625" y="3542"/>
                    <a:pt x="4677" y="3529"/>
                    <a:pt x="4728" y="3529"/>
                  </a:cubicBezTo>
                  <a:cubicBezTo>
                    <a:pt x="5134" y="3529"/>
                    <a:pt x="5462" y="4341"/>
                    <a:pt x="6074" y="4341"/>
                  </a:cubicBezTo>
                  <a:cubicBezTo>
                    <a:pt x="6095" y="4341"/>
                    <a:pt x="6117" y="4340"/>
                    <a:pt x="6138" y="4338"/>
                  </a:cubicBezTo>
                  <a:cubicBezTo>
                    <a:pt x="7006" y="4271"/>
                    <a:pt x="7039" y="2403"/>
                    <a:pt x="5838" y="1669"/>
                  </a:cubicBezTo>
                  <a:cubicBezTo>
                    <a:pt x="5838" y="1669"/>
                    <a:pt x="3069" y="68"/>
                    <a:pt x="2903" y="1"/>
                  </a:cubicBezTo>
                  <a:cubicBezTo>
                    <a:pt x="2899" y="1"/>
                    <a:pt x="2895" y="0"/>
                    <a:pt x="2891"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6998211" y="2018430"/>
              <a:ext cx="149145" cy="176129"/>
            </a:xfrm>
            <a:custGeom>
              <a:avLst/>
              <a:gdLst/>
              <a:ahLst/>
              <a:cxnLst/>
              <a:rect l="l" t="t" r="r" b="b"/>
              <a:pathLst>
                <a:path w="7434" h="8779" extrusionOk="0">
                  <a:moveTo>
                    <a:pt x="4737" y="1"/>
                  </a:moveTo>
                  <a:cubicBezTo>
                    <a:pt x="4642" y="1"/>
                    <a:pt x="4563" y="23"/>
                    <a:pt x="4503" y="72"/>
                  </a:cubicBezTo>
                  <a:cubicBezTo>
                    <a:pt x="3970" y="572"/>
                    <a:pt x="0" y="6410"/>
                    <a:pt x="0" y="6410"/>
                  </a:cubicBezTo>
                  <a:lnTo>
                    <a:pt x="567" y="8778"/>
                  </a:lnTo>
                  <a:cubicBezTo>
                    <a:pt x="567" y="8778"/>
                    <a:pt x="6772" y="3608"/>
                    <a:pt x="7105" y="2574"/>
                  </a:cubicBezTo>
                  <a:cubicBezTo>
                    <a:pt x="7434" y="1648"/>
                    <a:pt x="5543" y="1"/>
                    <a:pt x="4737"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6906525" y="2140330"/>
              <a:ext cx="56235" cy="39503"/>
            </a:xfrm>
            <a:custGeom>
              <a:avLst/>
              <a:gdLst/>
              <a:ahLst/>
              <a:cxnLst/>
              <a:rect l="l" t="t" r="r" b="b"/>
              <a:pathLst>
                <a:path w="2803" h="1969" fill="none" extrusionOk="0">
                  <a:moveTo>
                    <a:pt x="0" y="1968"/>
                  </a:moveTo>
                  <a:cubicBezTo>
                    <a:pt x="300" y="1702"/>
                    <a:pt x="1234" y="901"/>
                    <a:pt x="1501" y="701"/>
                  </a:cubicBezTo>
                  <a:cubicBezTo>
                    <a:pt x="1735" y="501"/>
                    <a:pt x="2802" y="0"/>
                    <a:pt x="2802" y="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6925925" y="2158406"/>
              <a:ext cx="44860" cy="28128"/>
            </a:xfrm>
            <a:custGeom>
              <a:avLst/>
              <a:gdLst/>
              <a:ahLst/>
              <a:cxnLst/>
              <a:rect l="l" t="t" r="r" b="b"/>
              <a:pathLst>
                <a:path w="2236" h="1402" fill="none" extrusionOk="0">
                  <a:moveTo>
                    <a:pt x="0" y="1401"/>
                  </a:moveTo>
                  <a:cubicBezTo>
                    <a:pt x="401" y="1101"/>
                    <a:pt x="1735" y="167"/>
                    <a:pt x="2235" y="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6978790" y="1768913"/>
              <a:ext cx="247631" cy="368207"/>
            </a:xfrm>
            <a:custGeom>
              <a:avLst/>
              <a:gdLst/>
              <a:ahLst/>
              <a:cxnLst/>
              <a:rect l="l" t="t" r="r" b="b"/>
              <a:pathLst>
                <a:path w="12343" h="18353" extrusionOk="0">
                  <a:moveTo>
                    <a:pt x="1869" y="0"/>
                  </a:moveTo>
                  <a:cubicBezTo>
                    <a:pt x="234" y="2335"/>
                    <a:pt x="1" y="7372"/>
                    <a:pt x="1" y="7372"/>
                  </a:cubicBezTo>
                  <a:cubicBezTo>
                    <a:pt x="1" y="7372"/>
                    <a:pt x="4971" y="10141"/>
                    <a:pt x="5071" y="10207"/>
                  </a:cubicBezTo>
                  <a:cubicBezTo>
                    <a:pt x="5138" y="10308"/>
                    <a:pt x="5004" y="10741"/>
                    <a:pt x="5004" y="10875"/>
                  </a:cubicBezTo>
                  <a:cubicBezTo>
                    <a:pt x="5004" y="11008"/>
                    <a:pt x="5638" y="11208"/>
                    <a:pt x="5638" y="11542"/>
                  </a:cubicBezTo>
                  <a:cubicBezTo>
                    <a:pt x="5638" y="11875"/>
                    <a:pt x="2736" y="15078"/>
                    <a:pt x="2836" y="15745"/>
                  </a:cubicBezTo>
                  <a:cubicBezTo>
                    <a:pt x="2965" y="16391"/>
                    <a:pt x="4723" y="18353"/>
                    <a:pt x="5105" y="18353"/>
                  </a:cubicBezTo>
                  <a:cubicBezTo>
                    <a:pt x="5118" y="18353"/>
                    <a:pt x="5128" y="18351"/>
                    <a:pt x="5138" y="18347"/>
                  </a:cubicBezTo>
                  <a:cubicBezTo>
                    <a:pt x="5438" y="18213"/>
                    <a:pt x="12343" y="12142"/>
                    <a:pt x="12076" y="11308"/>
                  </a:cubicBezTo>
                  <a:cubicBezTo>
                    <a:pt x="11776" y="10474"/>
                    <a:pt x="9241" y="6705"/>
                    <a:pt x="6972" y="4603"/>
                  </a:cubicBezTo>
                  <a:cubicBezTo>
                    <a:pt x="4737" y="2569"/>
                    <a:pt x="18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7100590" y="1972346"/>
              <a:ext cx="69617" cy="23453"/>
            </a:xfrm>
            <a:custGeom>
              <a:avLst/>
              <a:gdLst/>
              <a:ahLst/>
              <a:cxnLst/>
              <a:rect l="l" t="t" r="r" b="b"/>
              <a:pathLst>
                <a:path w="3470" h="1169" fill="none" extrusionOk="0">
                  <a:moveTo>
                    <a:pt x="1" y="1168"/>
                  </a:moveTo>
                  <a:cubicBezTo>
                    <a:pt x="1" y="1168"/>
                    <a:pt x="1735" y="1"/>
                    <a:pt x="3470" y="40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7088552" y="1952946"/>
              <a:ext cx="73629" cy="17414"/>
            </a:xfrm>
            <a:custGeom>
              <a:avLst/>
              <a:gdLst/>
              <a:ahLst/>
              <a:cxnLst/>
              <a:rect l="l" t="t" r="r" b="b"/>
              <a:pathLst>
                <a:path w="3670" h="868" fill="none" extrusionOk="0">
                  <a:moveTo>
                    <a:pt x="0" y="868"/>
                  </a:moveTo>
                  <a:cubicBezTo>
                    <a:pt x="0" y="868"/>
                    <a:pt x="1335" y="0"/>
                    <a:pt x="3670" y="50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6984147" y="1869967"/>
              <a:ext cx="143908" cy="227549"/>
            </a:xfrm>
            <a:custGeom>
              <a:avLst/>
              <a:gdLst/>
              <a:ahLst/>
              <a:cxnLst/>
              <a:rect l="l" t="t" r="r" b="b"/>
              <a:pathLst>
                <a:path w="7173" h="11342" fill="none" extrusionOk="0">
                  <a:moveTo>
                    <a:pt x="1" y="0"/>
                  </a:moveTo>
                  <a:cubicBezTo>
                    <a:pt x="1" y="0"/>
                    <a:pt x="5138" y="4036"/>
                    <a:pt x="5805" y="4637"/>
                  </a:cubicBezTo>
                  <a:cubicBezTo>
                    <a:pt x="6405" y="5204"/>
                    <a:pt x="5538" y="5271"/>
                    <a:pt x="6372" y="5938"/>
                  </a:cubicBezTo>
                  <a:cubicBezTo>
                    <a:pt x="7172" y="6605"/>
                    <a:pt x="2969" y="11342"/>
                    <a:pt x="2969" y="11342"/>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602864" y="3691843"/>
              <a:ext cx="202310" cy="394830"/>
            </a:xfrm>
            <a:custGeom>
              <a:avLst/>
              <a:gdLst/>
              <a:ahLst/>
              <a:cxnLst/>
              <a:rect l="l" t="t" r="r" b="b"/>
              <a:pathLst>
                <a:path w="10084" h="19680" extrusionOk="0">
                  <a:moveTo>
                    <a:pt x="5883" y="1"/>
                  </a:moveTo>
                  <a:cubicBezTo>
                    <a:pt x="5622" y="1"/>
                    <a:pt x="5446" y="39"/>
                    <a:pt x="5404" y="122"/>
                  </a:cubicBezTo>
                  <a:cubicBezTo>
                    <a:pt x="5137" y="589"/>
                    <a:pt x="3470" y="6860"/>
                    <a:pt x="3470" y="6860"/>
                  </a:cubicBezTo>
                  <a:cubicBezTo>
                    <a:pt x="3470" y="6860"/>
                    <a:pt x="1935" y="8228"/>
                    <a:pt x="968" y="9062"/>
                  </a:cubicBezTo>
                  <a:cubicBezTo>
                    <a:pt x="0" y="9929"/>
                    <a:pt x="134" y="10729"/>
                    <a:pt x="901" y="11530"/>
                  </a:cubicBezTo>
                  <a:cubicBezTo>
                    <a:pt x="1668" y="12297"/>
                    <a:pt x="1902" y="14199"/>
                    <a:pt x="1768" y="15199"/>
                  </a:cubicBezTo>
                  <a:cubicBezTo>
                    <a:pt x="1635" y="16133"/>
                    <a:pt x="2235" y="16934"/>
                    <a:pt x="2802" y="17301"/>
                  </a:cubicBezTo>
                  <a:cubicBezTo>
                    <a:pt x="3403" y="17701"/>
                    <a:pt x="5338" y="19035"/>
                    <a:pt x="5938" y="19402"/>
                  </a:cubicBezTo>
                  <a:cubicBezTo>
                    <a:pt x="6187" y="19564"/>
                    <a:pt x="6508" y="19680"/>
                    <a:pt x="6763" y="19680"/>
                  </a:cubicBezTo>
                  <a:cubicBezTo>
                    <a:pt x="7088" y="19680"/>
                    <a:pt x="7307" y="19492"/>
                    <a:pt x="7139" y="18969"/>
                  </a:cubicBezTo>
                  <a:cubicBezTo>
                    <a:pt x="6638" y="17401"/>
                    <a:pt x="5504" y="16800"/>
                    <a:pt x="5504" y="16800"/>
                  </a:cubicBezTo>
                  <a:lnTo>
                    <a:pt x="6005" y="9062"/>
                  </a:lnTo>
                  <a:cubicBezTo>
                    <a:pt x="6005" y="9062"/>
                    <a:pt x="9907" y="2624"/>
                    <a:pt x="9974" y="1623"/>
                  </a:cubicBezTo>
                  <a:cubicBezTo>
                    <a:pt x="10084" y="801"/>
                    <a:pt x="7085" y="1"/>
                    <a:pt x="5883"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572068" y="3897724"/>
              <a:ext cx="62936" cy="89699"/>
            </a:xfrm>
            <a:custGeom>
              <a:avLst/>
              <a:gdLst/>
              <a:ahLst/>
              <a:cxnLst/>
              <a:rect l="l" t="t" r="r" b="b"/>
              <a:pathLst>
                <a:path w="3137" h="4471" extrusionOk="0">
                  <a:moveTo>
                    <a:pt x="1869" y="0"/>
                  </a:moveTo>
                  <a:lnTo>
                    <a:pt x="1" y="4037"/>
                  </a:lnTo>
                  <a:lnTo>
                    <a:pt x="601" y="4470"/>
                  </a:lnTo>
                  <a:lnTo>
                    <a:pt x="3137" y="1001"/>
                  </a:lnTo>
                  <a:lnTo>
                    <a:pt x="1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604870" y="3836153"/>
              <a:ext cx="144550" cy="250420"/>
            </a:xfrm>
            <a:custGeom>
              <a:avLst/>
              <a:gdLst/>
              <a:ahLst/>
              <a:cxnLst/>
              <a:rect l="l" t="t" r="r" b="b"/>
              <a:pathLst>
                <a:path w="7205" h="12482" extrusionOk="0">
                  <a:moveTo>
                    <a:pt x="3069" y="1"/>
                  </a:moveTo>
                  <a:lnTo>
                    <a:pt x="3069" y="1"/>
                  </a:lnTo>
                  <a:cubicBezTo>
                    <a:pt x="3003" y="34"/>
                    <a:pt x="2969" y="101"/>
                    <a:pt x="2869" y="167"/>
                  </a:cubicBezTo>
                  <a:cubicBezTo>
                    <a:pt x="2769" y="201"/>
                    <a:pt x="2736" y="267"/>
                    <a:pt x="2669" y="334"/>
                  </a:cubicBezTo>
                  <a:lnTo>
                    <a:pt x="2636" y="367"/>
                  </a:lnTo>
                  <a:cubicBezTo>
                    <a:pt x="2536" y="401"/>
                    <a:pt x="2502" y="501"/>
                    <a:pt x="2402" y="568"/>
                  </a:cubicBezTo>
                  <a:lnTo>
                    <a:pt x="2335" y="668"/>
                  </a:lnTo>
                  <a:cubicBezTo>
                    <a:pt x="2235" y="701"/>
                    <a:pt x="2202" y="768"/>
                    <a:pt x="2135" y="801"/>
                  </a:cubicBezTo>
                  <a:cubicBezTo>
                    <a:pt x="2069" y="801"/>
                    <a:pt x="2069" y="868"/>
                    <a:pt x="2035" y="868"/>
                  </a:cubicBezTo>
                  <a:cubicBezTo>
                    <a:pt x="1935" y="901"/>
                    <a:pt x="1902" y="1001"/>
                    <a:pt x="1835" y="1035"/>
                  </a:cubicBezTo>
                  <a:cubicBezTo>
                    <a:pt x="1802" y="1035"/>
                    <a:pt x="1802" y="1068"/>
                    <a:pt x="1735" y="1068"/>
                  </a:cubicBezTo>
                  <a:lnTo>
                    <a:pt x="1502" y="1335"/>
                  </a:lnTo>
                  <a:cubicBezTo>
                    <a:pt x="1502" y="1335"/>
                    <a:pt x="1468" y="1335"/>
                    <a:pt x="1468" y="1368"/>
                  </a:cubicBezTo>
                  <a:cubicBezTo>
                    <a:pt x="1368" y="1402"/>
                    <a:pt x="1335" y="1502"/>
                    <a:pt x="1235" y="1535"/>
                  </a:cubicBezTo>
                  <a:lnTo>
                    <a:pt x="1168" y="1602"/>
                  </a:lnTo>
                  <a:cubicBezTo>
                    <a:pt x="1068" y="1702"/>
                    <a:pt x="1001" y="1735"/>
                    <a:pt x="968" y="1835"/>
                  </a:cubicBezTo>
                  <a:cubicBezTo>
                    <a:pt x="0" y="2669"/>
                    <a:pt x="67" y="3436"/>
                    <a:pt x="868" y="4270"/>
                  </a:cubicBezTo>
                  <a:cubicBezTo>
                    <a:pt x="1635" y="5071"/>
                    <a:pt x="1868" y="7006"/>
                    <a:pt x="1735" y="7940"/>
                  </a:cubicBezTo>
                  <a:cubicBezTo>
                    <a:pt x="1635" y="8940"/>
                    <a:pt x="2202" y="9708"/>
                    <a:pt x="2769" y="10074"/>
                  </a:cubicBezTo>
                  <a:cubicBezTo>
                    <a:pt x="3370" y="10441"/>
                    <a:pt x="5338" y="11776"/>
                    <a:pt x="5905" y="12176"/>
                  </a:cubicBezTo>
                  <a:cubicBezTo>
                    <a:pt x="6129" y="12355"/>
                    <a:pt x="6441" y="12481"/>
                    <a:pt x="6689" y="12481"/>
                  </a:cubicBezTo>
                  <a:cubicBezTo>
                    <a:pt x="6994" y="12481"/>
                    <a:pt x="7204" y="12291"/>
                    <a:pt x="7039" y="11776"/>
                  </a:cubicBezTo>
                  <a:cubicBezTo>
                    <a:pt x="6538" y="10208"/>
                    <a:pt x="5404" y="9607"/>
                    <a:pt x="5404" y="9607"/>
                  </a:cubicBezTo>
                  <a:cubicBezTo>
                    <a:pt x="3970" y="8707"/>
                    <a:pt x="2502" y="8440"/>
                    <a:pt x="2502" y="8440"/>
                  </a:cubicBezTo>
                  <a:cubicBezTo>
                    <a:pt x="2502" y="8440"/>
                    <a:pt x="2569" y="6739"/>
                    <a:pt x="2202" y="5438"/>
                  </a:cubicBezTo>
                  <a:cubicBezTo>
                    <a:pt x="1868" y="4270"/>
                    <a:pt x="4370" y="935"/>
                    <a:pt x="306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696034" y="3768141"/>
              <a:ext cx="256178" cy="347763"/>
            </a:xfrm>
            <a:custGeom>
              <a:avLst/>
              <a:gdLst/>
              <a:ahLst/>
              <a:cxnLst/>
              <a:rect l="l" t="t" r="r" b="b"/>
              <a:pathLst>
                <a:path w="12769" h="17334" extrusionOk="0">
                  <a:moveTo>
                    <a:pt x="3942" y="0"/>
                  </a:moveTo>
                  <a:cubicBezTo>
                    <a:pt x="2609" y="0"/>
                    <a:pt x="0" y="1168"/>
                    <a:pt x="26" y="1589"/>
                  </a:cubicBezTo>
                  <a:cubicBezTo>
                    <a:pt x="60" y="2123"/>
                    <a:pt x="2195" y="8261"/>
                    <a:pt x="2195" y="8261"/>
                  </a:cubicBezTo>
                  <a:cubicBezTo>
                    <a:pt x="2195" y="8261"/>
                    <a:pt x="1694" y="10229"/>
                    <a:pt x="1361" y="11463"/>
                  </a:cubicBezTo>
                  <a:cubicBezTo>
                    <a:pt x="1027" y="12731"/>
                    <a:pt x="1561" y="13298"/>
                    <a:pt x="2662" y="13565"/>
                  </a:cubicBezTo>
                  <a:cubicBezTo>
                    <a:pt x="3796" y="13798"/>
                    <a:pt x="4997" y="15266"/>
                    <a:pt x="5464" y="16133"/>
                  </a:cubicBezTo>
                  <a:cubicBezTo>
                    <a:pt x="5864" y="17000"/>
                    <a:pt x="6831" y="17334"/>
                    <a:pt x="7498" y="17334"/>
                  </a:cubicBezTo>
                  <a:lnTo>
                    <a:pt x="11234" y="17334"/>
                  </a:lnTo>
                  <a:cubicBezTo>
                    <a:pt x="11935" y="17334"/>
                    <a:pt x="12769" y="16934"/>
                    <a:pt x="12002" y="16333"/>
                  </a:cubicBezTo>
                  <a:cubicBezTo>
                    <a:pt x="10968" y="15511"/>
                    <a:pt x="9976" y="15427"/>
                    <a:pt x="9612" y="15427"/>
                  </a:cubicBezTo>
                  <a:cubicBezTo>
                    <a:pt x="9518" y="15427"/>
                    <a:pt x="9466" y="15433"/>
                    <a:pt x="9466" y="15433"/>
                  </a:cubicBezTo>
                  <a:lnTo>
                    <a:pt x="5530" y="8728"/>
                  </a:lnTo>
                  <a:cubicBezTo>
                    <a:pt x="5530" y="8728"/>
                    <a:pt x="5163" y="1256"/>
                    <a:pt x="4663" y="288"/>
                  </a:cubicBezTo>
                  <a:cubicBezTo>
                    <a:pt x="4564" y="84"/>
                    <a:pt x="4299" y="0"/>
                    <a:pt x="394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26007" y="4027549"/>
              <a:ext cx="32140" cy="88355"/>
            </a:xfrm>
            <a:custGeom>
              <a:avLst/>
              <a:gdLst/>
              <a:ahLst/>
              <a:cxnLst/>
              <a:rect l="l" t="t" r="r" b="b"/>
              <a:pathLst>
                <a:path w="1602" h="4404" extrusionOk="0">
                  <a:moveTo>
                    <a:pt x="0" y="1"/>
                  </a:moveTo>
                  <a:lnTo>
                    <a:pt x="701" y="4404"/>
                  </a:lnTo>
                  <a:lnTo>
                    <a:pt x="1368" y="4404"/>
                  </a:lnTo>
                  <a:lnTo>
                    <a:pt x="1601" y="1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715294" y="3943908"/>
              <a:ext cx="236918" cy="171334"/>
            </a:xfrm>
            <a:custGeom>
              <a:avLst/>
              <a:gdLst/>
              <a:ahLst/>
              <a:cxnLst/>
              <a:rect l="l" t="t" r="r" b="b"/>
              <a:pathLst>
                <a:path w="11809" h="8540" extrusionOk="0">
                  <a:moveTo>
                    <a:pt x="1168" y="0"/>
                  </a:moveTo>
                  <a:cubicBezTo>
                    <a:pt x="1135" y="67"/>
                    <a:pt x="1135" y="167"/>
                    <a:pt x="1068" y="234"/>
                  </a:cubicBezTo>
                  <a:cubicBezTo>
                    <a:pt x="1034" y="334"/>
                    <a:pt x="1034" y="400"/>
                    <a:pt x="1001" y="500"/>
                  </a:cubicBezTo>
                  <a:lnTo>
                    <a:pt x="1001" y="567"/>
                  </a:lnTo>
                  <a:cubicBezTo>
                    <a:pt x="968" y="667"/>
                    <a:pt x="968" y="734"/>
                    <a:pt x="901" y="867"/>
                  </a:cubicBezTo>
                  <a:cubicBezTo>
                    <a:pt x="901" y="901"/>
                    <a:pt x="901" y="967"/>
                    <a:pt x="868" y="967"/>
                  </a:cubicBezTo>
                  <a:cubicBezTo>
                    <a:pt x="834" y="1034"/>
                    <a:pt x="834" y="1134"/>
                    <a:pt x="801" y="1201"/>
                  </a:cubicBezTo>
                  <a:cubicBezTo>
                    <a:pt x="801" y="1234"/>
                    <a:pt x="801" y="1234"/>
                    <a:pt x="734" y="1301"/>
                  </a:cubicBezTo>
                  <a:cubicBezTo>
                    <a:pt x="701" y="1368"/>
                    <a:pt x="701" y="1468"/>
                    <a:pt x="668" y="1535"/>
                  </a:cubicBezTo>
                  <a:cubicBezTo>
                    <a:pt x="668" y="1568"/>
                    <a:pt x="668" y="1568"/>
                    <a:pt x="634" y="1635"/>
                  </a:cubicBezTo>
                  <a:cubicBezTo>
                    <a:pt x="567" y="1735"/>
                    <a:pt x="567" y="1835"/>
                    <a:pt x="534" y="1968"/>
                  </a:cubicBezTo>
                  <a:lnTo>
                    <a:pt x="534" y="2002"/>
                  </a:lnTo>
                  <a:cubicBezTo>
                    <a:pt x="501" y="2068"/>
                    <a:pt x="501" y="2168"/>
                    <a:pt x="467" y="2235"/>
                  </a:cubicBezTo>
                  <a:cubicBezTo>
                    <a:pt x="467" y="2302"/>
                    <a:pt x="467" y="2335"/>
                    <a:pt x="401" y="2368"/>
                  </a:cubicBezTo>
                  <a:cubicBezTo>
                    <a:pt x="367" y="2469"/>
                    <a:pt x="367" y="2569"/>
                    <a:pt x="334" y="2669"/>
                  </a:cubicBezTo>
                  <a:cubicBezTo>
                    <a:pt x="0" y="3903"/>
                    <a:pt x="534" y="4503"/>
                    <a:pt x="1635" y="4737"/>
                  </a:cubicBezTo>
                  <a:cubicBezTo>
                    <a:pt x="2702" y="5004"/>
                    <a:pt x="3937" y="6405"/>
                    <a:pt x="4404" y="7339"/>
                  </a:cubicBezTo>
                  <a:cubicBezTo>
                    <a:pt x="4871" y="8206"/>
                    <a:pt x="5805" y="8540"/>
                    <a:pt x="6472" y="8540"/>
                  </a:cubicBezTo>
                  <a:lnTo>
                    <a:pt x="10208" y="8540"/>
                  </a:lnTo>
                  <a:cubicBezTo>
                    <a:pt x="10875" y="8540"/>
                    <a:pt x="11809" y="8173"/>
                    <a:pt x="11042" y="7572"/>
                  </a:cubicBezTo>
                  <a:cubicBezTo>
                    <a:pt x="10008" y="6750"/>
                    <a:pt x="9016" y="6666"/>
                    <a:pt x="8652" y="6666"/>
                  </a:cubicBezTo>
                  <a:cubicBezTo>
                    <a:pt x="8558" y="6666"/>
                    <a:pt x="8506" y="6672"/>
                    <a:pt x="8506" y="6672"/>
                  </a:cubicBezTo>
                  <a:cubicBezTo>
                    <a:pt x="6739" y="6705"/>
                    <a:pt x="5404" y="7339"/>
                    <a:pt x="5404" y="7339"/>
                  </a:cubicBezTo>
                  <a:cubicBezTo>
                    <a:pt x="5404" y="7339"/>
                    <a:pt x="4537" y="5871"/>
                    <a:pt x="3503" y="5037"/>
                  </a:cubicBezTo>
                  <a:cubicBezTo>
                    <a:pt x="2569" y="4236"/>
                    <a:pt x="2736" y="67"/>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22554" y="2832305"/>
              <a:ext cx="416277" cy="1069050"/>
            </a:xfrm>
            <a:custGeom>
              <a:avLst/>
              <a:gdLst/>
              <a:ahLst/>
              <a:cxnLst/>
              <a:rect l="l" t="t" r="r" b="b"/>
              <a:pathLst>
                <a:path w="20749" h="53286" extrusionOk="0">
                  <a:moveTo>
                    <a:pt x="4270" y="1"/>
                  </a:moveTo>
                  <a:cubicBezTo>
                    <a:pt x="4270" y="1"/>
                    <a:pt x="1001" y="8373"/>
                    <a:pt x="501" y="10708"/>
                  </a:cubicBezTo>
                  <a:cubicBezTo>
                    <a:pt x="1" y="13077"/>
                    <a:pt x="2235" y="24919"/>
                    <a:pt x="2769" y="26753"/>
                  </a:cubicBezTo>
                  <a:cubicBezTo>
                    <a:pt x="3303" y="28588"/>
                    <a:pt x="2769" y="33091"/>
                    <a:pt x="3570" y="35693"/>
                  </a:cubicBezTo>
                  <a:cubicBezTo>
                    <a:pt x="4337" y="38261"/>
                    <a:pt x="9474" y="52905"/>
                    <a:pt x="9974" y="53205"/>
                  </a:cubicBezTo>
                  <a:cubicBezTo>
                    <a:pt x="10083" y="53260"/>
                    <a:pt x="10307" y="53285"/>
                    <a:pt x="10596" y="53285"/>
                  </a:cubicBezTo>
                  <a:cubicBezTo>
                    <a:pt x="11723" y="53285"/>
                    <a:pt x="13852" y="52902"/>
                    <a:pt x="14144" y="52372"/>
                  </a:cubicBezTo>
                  <a:cubicBezTo>
                    <a:pt x="14511" y="51671"/>
                    <a:pt x="14011" y="48235"/>
                    <a:pt x="14011" y="48235"/>
                  </a:cubicBezTo>
                  <a:cubicBezTo>
                    <a:pt x="14011" y="48235"/>
                    <a:pt x="19915" y="31290"/>
                    <a:pt x="20148" y="28421"/>
                  </a:cubicBezTo>
                  <a:cubicBezTo>
                    <a:pt x="20348" y="25552"/>
                    <a:pt x="20749" y="11709"/>
                    <a:pt x="20615" y="10008"/>
                  </a:cubicBezTo>
                  <a:cubicBezTo>
                    <a:pt x="20482" y="8273"/>
                    <a:pt x="17680" y="334"/>
                    <a:pt x="17680" y="334"/>
                  </a:cubicBezTo>
                  <a:lnTo>
                    <a:pt x="42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774177" y="3033753"/>
              <a:ext cx="145915" cy="766287"/>
            </a:xfrm>
            <a:custGeom>
              <a:avLst/>
              <a:gdLst/>
              <a:ahLst/>
              <a:cxnLst/>
              <a:rect l="l" t="t" r="r" b="b"/>
              <a:pathLst>
                <a:path w="7273" h="38195" fill="none" extrusionOk="0">
                  <a:moveTo>
                    <a:pt x="7273" y="0"/>
                  </a:moveTo>
                  <a:cubicBezTo>
                    <a:pt x="7273" y="0"/>
                    <a:pt x="4804" y="2902"/>
                    <a:pt x="1" y="5838"/>
                  </a:cubicBezTo>
                  <a:cubicBezTo>
                    <a:pt x="1" y="5838"/>
                    <a:pt x="935" y="16179"/>
                    <a:pt x="935" y="18413"/>
                  </a:cubicBezTo>
                  <a:cubicBezTo>
                    <a:pt x="935" y="20648"/>
                    <a:pt x="1302" y="36426"/>
                    <a:pt x="1535" y="38194"/>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564043" y="2832305"/>
              <a:ext cx="184736" cy="1068790"/>
            </a:xfrm>
            <a:custGeom>
              <a:avLst/>
              <a:gdLst/>
              <a:ahLst/>
              <a:cxnLst/>
              <a:rect l="l" t="t" r="r" b="b"/>
              <a:pathLst>
                <a:path w="9208" h="53273" fill="none" extrusionOk="0">
                  <a:moveTo>
                    <a:pt x="3170" y="1"/>
                  </a:moveTo>
                  <a:cubicBezTo>
                    <a:pt x="3170" y="1"/>
                    <a:pt x="1" y="9908"/>
                    <a:pt x="67" y="11109"/>
                  </a:cubicBezTo>
                  <a:cubicBezTo>
                    <a:pt x="201" y="12310"/>
                    <a:pt x="2236" y="27087"/>
                    <a:pt x="2402" y="28855"/>
                  </a:cubicBezTo>
                  <a:cubicBezTo>
                    <a:pt x="2569" y="30589"/>
                    <a:pt x="2202" y="33958"/>
                    <a:pt x="3270" y="36927"/>
                  </a:cubicBezTo>
                  <a:cubicBezTo>
                    <a:pt x="4304" y="39896"/>
                    <a:pt x="9207" y="53272"/>
                    <a:pt x="9207" y="5327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792254" y="3134126"/>
              <a:ext cx="14064" cy="310547"/>
            </a:xfrm>
            <a:custGeom>
              <a:avLst/>
              <a:gdLst/>
              <a:ahLst/>
              <a:cxnLst/>
              <a:rect l="l" t="t" r="r" b="b"/>
              <a:pathLst>
                <a:path w="701" h="15479" fill="none" extrusionOk="0">
                  <a:moveTo>
                    <a:pt x="401" y="1"/>
                  </a:moveTo>
                  <a:cubicBezTo>
                    <a:pt x="401" y="1"/>
                    <a:pt x="467" y="11843"/>
                    <a:pt x="568" y="12743"/>
                  </a:cubicBezTo>
                  <a:cubicBezTo>
                    <a:pt x="701" y="13677"/>
                    <a:pt x="0" y="15479"/>
                    <a:pt x="0" y="15479"/>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784229" y="2836318"/>
              <a:ext cx="36153" cy="307197"/>
            </a:xfrm>
            <a:custGeom>
              <a:avLst/>
              <a:gdLst/>
              <a:ahLst/>
              <a:cxnLst/>
              <a:rect l="l" t="t" r="r" b="b"/>
              <a:pathLst>
                <a:path w="1802" h="15312" fill="none" extrusionOk="0">
                  <a:moveTo>
                    <a:pt x="1201" y="1"/>
                  </a:moveTo>
                  <a:cubicBezTo>
                    <a:pt x="1201" y="1"/>
                    <a:pt x="1801" y="7573"/>
                    <a:pt x="1435" y="10742"/>
                  </a:cubicBezTo>
                  <a:cubicBezTo>
                    <a:pt x="1101" y="13544"/>
                    <a:pt x="0" y="15312"/>
                    <a:pt x="0" y="1531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811654" y="2837000"/>
              <a:ext cx="40847" cy="227549"/>
            </a:xfrm>
            <a:custGeom>
              <a:avLst/>
              <a:gdLst/>
              <a:ahLst/>
              <a:cxnLst/>
              <a:rect l="l" t="t" r="r" b="b"/>
              <a:pathLst>
                <a:path w="2036" h="11342" fill="none" extrusionOk="0">
                  <a:moveTo>
                    <a:pt x="1035" y="0"/>
                  </a:moveTo>
                  <a:cubicBezTo>
                    <a:pt x="1035" y="0"/>
                    <a:pt x="2036" y="8139"/>
                    <a:pt x="1869" y="8973"/>
                  </a:cubicBezTo>
                  <a:cubicBezTo>
                    <a:pt x="1669" y="9807"/>
                    <a:pt x="1" y="11342"/>
                    <a:pt x="1" y="1134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6181065" y="2282753"/>
              <a:ext cx="79708" cy="126614"/>
            </a:xfrm>
            <a:custGeom>
              <a:avLst/>
              <a:gdLst/>
              <a:ahLst/>
              <a:cxnLst/>
              <a:rect l="l" t="t" r="r" b="b"/>
              <a:pathLst>
                <a:path w="3973" h="6311" extrusionOk="0">
                  <a:moveTo>
                    <a:pt x="3059" y="0"/>
                  </a:moveTo>
                  <a:cubicBezTo>
                    <a:pt x="3012" y="0"/>
                    <a:pt x="2947" y="64"/>
                    <a:pt x="2870" y="207"/>
                  </a:cubicBezTo>
                  <a:cubicBezTo>
                    <a:pt x="2469" y="974"/>
                    <a:pt x="268" y="3242"/>
                    <a:pt x="268" y="3242"/>
                  </a:cubicBezTo>
                  <a:lnTo>
                    <a:pt x="1" y="6311"/>
                  </a:lnTo>
                  <a:lnTo>
                    <a:pt x="1335" y="6244"/>
                  </a:lnTo>
                  <a:lnTo>
                    <a:pt x="1869" y="3376"/>
                  </a:lnTo>
                  <a:cubicBezTo>
                    <a:pt x="3140" y="2800"/>
                    <a:pt x="3972" y="1291"/>
                    <a:pt x="3766" y="1291"/>
                  </a:cubicBezTo>
                  <a:cubicBezTo>
                    <a:pt x="3745" y="1291"/>
                    <a:pt x="3713" y="1307"/>
                    <a:pt x="3670" y="1341"/>
                  </a:cubicBezTo>
                  <a:cubicBezTo>
                    <a:pt x="3170" y="1741"/>
                    <a:pt x="2102" y="2375"/>
                    <a:pt x="2102" y="2375"/>
                  </a:cubicBezTo>
                  <a:cubicBezTo>
                    <a:pt x="3116" y="1334"/>
                    <a:pt x="3275" y="0"/>
                    <a:pt x="3059"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6078686" y="2272762"/>
              <a:ext cx="157872" cy="300576"/>
            </a:xfrm>
            <a:custGeom>
              <a:avLst/>
              <a:gdLst/>
              <a:ahLst/>
              <a:cxnLst/>
              <a:rect l="l" t="t" r="r" b="b"/>
              <a:pathLst>
                <a:path w="7869" h="14982" extrusionOk="0">
                  <a:moveTo>
                    <a:pt x="7026" y="0"/>
                  </a:moveTo>
                  <a:cubicBezTo>
                    <a:pt x="6966" y="0"/>
                    <a:pt x="6892" y="86"/>
                    <a:pt x="6805" y="304"/>
                  </a:cubicBezTo>
                  <a:cubicBezTo>
                    <a:pt x="6472" y="1105"/>
                    <a:pt x="5037" y="3040"/>
                    <a:pt x="4804" y="3707"/>
                  </a:cubicBezTo>
                  <a:cubicBezTo>
                    <a:pt x="4604" y="4374"/>
                    <a:pt x="4103" y="7976"/>
                    <a:pt x="4103" y="7976"/>
                  </a:cubicBezTo>
                  <a:lnTo>
                    <a:pt x="0" y="12580"/>
                  </a:lnTo>
                  <a:lnTo>
                    <a:pt x="2302" y="14981"/>
                  </a:lnTo>
                  <a:lnTo>
                    <a:pt x="5438" y="8910"/>
                  </a:lnTo>
                  <a:cubicBezTo>
                    <a:pt x="5438" y="8910"/>
                    <a:pt x="6772" y="7910"/>
                    <a:pt x="6805" y="7243"/>
                  </a:cubicBezTo>
                  <a:cubicBezTo>
                    <a:pt x="6872" y="6575"/>
                    <a:pt x="7306" y="5308"/>
                    <a:pt x="7539" y="4874"/>
                  </a:cubicBezTo>
                  <a:cubicBezTo>
                    <a:pt x="7717" y="4459"/>
                    <a:pt x="7868" y="4018"/>
                    <a:pt x="7526" y="4018"/>
                  </a:cubicBezTo>
                  <a:cubicBezTo>
                    <a:pt x="7483" y="4018"/>
                    <a:pt x="7432" y="4025"/>
                    <a:pt x="7372" y="4040"/>
                  </a:cubicBezTo>
                  <a:cubicBezTo>
                    <a:pt x="6805" y="4140"/>
                    <a:pt x="6205" y="5475"/>
                    <a:pt x="5871" y="5775"/>
                  </a:cubicBezTo>
                  <a:cubicBezTo>
                    <a:pt x="5846" y="5797"/>
                    <a:pt x="5826" y="5808"/>
                    <a:pt x="5810" y="5808"/>
                  </a:cubicBezTo>
                  <a:cubicBezTo>
                    <a:pt x="5610" y="5808"/>
                    <a:pt x="6033" y="4213"/>
                    <a:pt x="5971" y="3874"/>
                  </a:cubicBezTo>
                  <a:cubicBezTo>
                    <a:pt x="5938" y="3473"/>
                    <a:pt x="7072" y="1472"/>
                    <a:pt x="7205" y="1005"/>
                  </a:cubicBezTo>
                  <a:cubicBezTo>
                    <a:pt x="7255" y="685"/>
                    <a:pt x="7195" y="0"/>
                    <a:pt x="7026"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403422" y="2446724"/>
              <a:ext cx="791726" cy="524354"/>
            </a:xfrm>
            <a:custGeom>
              <a:avLst/>
              <a:gdLst/>
              <a:ahLst/>
              <a:cxnLst/>
              <a:rect l="l" t="t" r="r" b="b"/>
              <a:pathLst>
                <a:path w="39463" h="26136" extrusionOk="0">
                  <a:moveTo>
                    <a:pt x="36817" y="1"/>
                  </a:moveTo>
                  <a:cubicBezTo>
                    <a:pt x="36744" y="1"/>
                    <a:pt x="36680" y="13"/>
                    <a:pt x="36627" y="39"/>
                  </a:cubicBezTo>
                  <a:cubicBezTo>
                    <a:pt x="36060" y="306"/>
                    <a:pt x="31790" y="4809"/>
                    <a:pt x="31390" y="4809"/>
                  </a:cubicBezTo>
                  <a:cubicBezTo>
                    <a:pt x="30956" y="4809"/>
                    <a:pt x="23584" y="1274"/>
                    <a:pt x="22617" y="1040"/>
                  </a:cubicBezTo>
                  <a:cubicBezTo>
                    <a:pt x="21870" y="827"/>
                    <a:pt x="20077" y="805"/>
                    <a:pt x="19389" y="805"/>
                  </a:cubicBezTo>
                  <a:cubicBezTo>
                    <a:pt x="19217" y="805"/>
                    <a:pt x="19115" y="807"/>
                    <a:pt x="19115" y="807"/>
                  </a:cubicBezTo>
                  <a:lnTo>
                    <a:pt x="14578" y="1040"/>
                  </a:lnTo>
                  <a:cubicBezTo>
                    <a:pt x="14578" y="1040"/>
                    <a:pt x="10942" y="1974"/>
                    <a:pt x="9241" y="3375"/>
                  </a:cubicBezTo>
                  <a:cubicBezTo>
                    <a:pt x="7540" y="4743"/>
                    <a:pt x="1" y="15484"/>
                    <a:pt x="201" y="16651"/>
                  </a:cubicBezTo>
                  <a:cubicBezTo>
                    <a:pt x="401" y="17819"/>
                    <a:pt x="6039" y="24857"/>
                    <a:pt x="6672" y="25291"/>
                  </a:cubicBezTo>
                  <a:cubicBezTo>
                    <a:pt x="6740" y="25338"/>
                    <a:pt x="6824" y="25360"/>
                    <a:pt x="6922" y="25360"/>
                  </a:cubicBezTo>
                  <a:cubicBezTo>
                    <a:pt x="7646" y="25360"/>
                    <a:pt x="9058" y="24158"/>
                    <a:pt x="8941" y="23423"/>
                  </a:cubicBezTo>
                  <a:cubicBezTo>
                    <a:pt x="8841" y="22589"/>
                    <a:pt x="6572" y="17285"/>
                    <a:pt x="6672" y="16885"/>
                  </a:cubicBezTo>
                  <a:cubicBezTo>
                    <a:pt x="6739" y="16418"/>
                    <a:pt x="8674" y="14516"/>
                    <a:pt x="8941" y="14283"/>
                  </a:cubicBezTo>
                  <a:cubicBezTo>
                    <a:pt x="8953" y="14272"/>
                    <a:pt x="8966" y="14267"/>
                    <a:pt x="8980" y="14267"/>
                  </a:cubicBezTo>
                  <a:cubicBezTo>
                    <a:pt x="9307" y="14267"/>
                    <a:pt x="10069" y="17172"/>
                    <a:pt x="9941" y="17652"/>
                  </a:cubicBezTo>
                  <a:cubicBezTo>
                    <a:pt x="9841" y="18152"/>
                    <a:pt x="8941" y="21788"/>
                    <a:pt x="8941" y="22155"/>
                  </a:cubicBezTo>
                  <a:cubicBezTo>
                    <a:pt x="8941" y="22464"/>
                    <a:pt x="13074" y="26135"/>
                    <a:pt x="17783" y="26135"/>
                  </a:cubicBezTo>
                  <a:cubicBezTo>
                    <a:pt x="18168" y="26135"/>
                    <a:pt x="18557" y="26111"/>
                    <a:pt x="18948" y="26058"/>
                  </a:cubicBezTo>
                  <a:cubicBezTo>
                    <a:pt x="24118" y="25324"/>
                    <a:pt x="25186" y="21655"/>
                    <a:pt x="25252" y="21321"/>
                  </a:cubicBezTo>
                  <a:cubicBezTo>
                    <a:pt x="25386" y="20988"/>
                    <a:pt x="24385" y="18753"/>
                    <a:pt x="24485" y="18219"/>
                  </a:cubicBezTo>
                  <a:cubicBezTo>
                    <a:pt x="24619" y="17619"/>
                    <a:pt x="26587" y="13115"/>
                    <a:pt x="26653" y="10814"/>
                  </a:cubicBezTo>
                  <a:cubicBezTo>
                    <a:pt x="26653" y="10814"/>
                    <a:pt x="31286" y="11666"/>
                    <a:pt x="32839" y="11666"/>
                  </a:cubicBezTo>
                  <a:cubicBezTo>
                    <a:pt x="32968" y="11666"/>
                    <a:pt x="33076" y="11660"/>
                    <a:pt x="33158" y="11648"/>
                  </a:cubicBezTo>
                  <a:cubicBezTo>
                    <a:pt x="34259" y="11481"/>
                    <a:pt x="39462" y="2107"/>
                    <a:pt x="39396" y="1707"/>
                  </a:cubicBezTo>
                  <a:cubicBezTo>
                    <a:pt x="39304" y="1312"/>
                    <a:pt x="37576" y="1"/>
                    <a:pt x="36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861851" y="2466245"/>
              <a:ext cx="78324" cy="196091"/>
            </a:xfrm>
            <a:custGeom>
              <a:avLst/>
              <a:gdLst/>
              <a:ahLst/>
              <a:cxnLst/>
              <a:rect l="l" t="t" r="r" b="b"/>
              <a:pathLst>
                <a:path w="3904" h="9774" fill="none" extrusionOk="0">
                  <a:moveTo>
                    <a:pt x="3837" y="9774"/>
                  </a:moveTo>
                  <a:cubicBezTo>
                    <a:pt x="3903" y="7973"/>
                    <a:pt x="1668" y="4804"/>
                    <a:pt x="1668" y="4804"/>
                  </a:cubicBezTo>
                  <a:cubicBezTo>
                    <a:pt x="1668" y="4804"/>
                    <a:pt x="1101" y="1601"/>
                    <a:pt x="1" y="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582119" y="2499709"/>
              <a:ext cx="76980" cy="232244"/>
            </a:xfrm>
            <a:custGeom>
              <a:avLst/>
              <a:gdLst/>
              <a:ahLst/>
              <a:cxnLst/>
              <a:rect l="l" t="t" r="r" b="b"/>
              <a:pathLst>
                <a:path w="3837" h="11576" fill="none" extrusionOk="0">
                  <a:moveTo>
                    <a:pt x="0" y="1001"/>
                  </a:moveTo>
                  <a:cubicBezTo>
                    <a:pt x="1335" y="0"/>
                    <a:pt x="3836" y="2936"/>
                    <a:pt x="3336" y="5404"/>
                  </a:cubicBezTo>
                  <a:cubicBezTo>
                    <a:pt x="2836" y="7906"/>
                    <a:pt x="1535" y="9974"/>
                    <a:pt x="0" y="11575"/>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761478" y="2693774"/>
              <a:ext cx="95718" cy="74974"/>
            </a:xfrm>
            <a:custGeom>
              <a:avLst/>
              <a:gdLst/>
              <a:ahLst/>
              <a:cxnLst/>
              <a:rect l="l" t="t" r="r" b="b"/>
              <a:pathLst>
                <a:path w="4771" h="3737" fill="none" extrusionOk="0">
                  <a:moveTo>
                    <a:pt x="4770" y="1"/>
                  </a:moveTo>
                  <a:cubicBezTo>
                    <a:pt x="4770" y="1"/>
                    <a:pt x="2935" y="2970"/>
                    <a:pt x="0" y="3737"/>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833743" y="2720557"/>
              <a:ext cx="65604" cy="20083"/>
            </a:xfrm>
            <a:custGeom>
              <a:avLst/>
              <a:gdLst/>
              <a:ahLst/>
              <a:cxnLst/>
              <a:rect l="l" t="t" r="r" b="b"/>
              <a:pathLst>
                <a:path w="3270" h="1001" fill="none" extrusionOk="0">
                  <a:moveTo>
                    <a:pt x="1" y="1001"/>
                  </a:moveTo>
                  <a:cubicBezTo>
                    <a:pt x="1" y="1001"/>
                    <a:pt x="1902" y="300"/>
                    <a:pt x="3270" y="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424849" y="2517766"/>
              <a:ext cx="177373" cy="436359"/>
            </a:xfrm>
            <a:custGeom>
              <a:avLst/>
              <a:gdLst/>
              <a:ahLst/>
              <a:cxnLst/>
              <a:rect l="l" t="t" r="r" b="b"/>
              <a:pathLst>
                <a:path w="8841" h="21750" fill="none" extrusionOk="0">
                  <a:moveTo>
                    <a:pt x="8840" y="1"/>
                  </a:moveTo>
                  <a:cubicBezTo>
                    <a:pt x="8840" y="1"/>
                    <a:pt x="0" y="11876"/>
                    <a:pt x="0" y="13044"/>
                  </a:cubicBezTo>
                  <a:cubicBezTo>
                    <a:pt x="0" y="14211"/>
                    <a:pt x="6138" y="21750"/>
                    <a:pt x="6138" y="2175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6037859" y="2564611"/>
              <a:ext cx="15408" cy="54229"/>
            </a:xfrm>
            <a:custGeom>
              <a:avLst/>
              <a:gdLst/>
              <a:ahLst/>
              <a:cxnLst/>
              <a:rect l="l" t="t" r="r" b="b"/>
              <a:pathLst>
                <a:path w="768" h="2703" fill="none" extrusionOk="0">
                  <a:moveTo>
                    <a:pt x="1" y="1"/>
                  </a:moveTo>
                  <a:cubicBezTo>
                    <a:pt x="1" y="1"/>
                    <a:pt x="768" y="1068"/>
                    <a:pt x="768" y="2703"/>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6045222" y="2551230"/>
              <a:ext cx="16752" cy="58241"/>
            </a:xfrm>
            <a:custGeom>
              <a:avLst/>
              <a:gdLst/>
              <a:ahLst/>
              <a:cxnLst/>
              <a:rect l="l" t="t" r="r" b="b"/>
              <a:pathLst>
                <a:path w="835" h="2903" fill="none" extrusionOk="0">
                  <a:moveTo>
                    <a:pt x="0" y="1"/>
                  </a:moveTo>
                  <a:cubicBezTo>
                    <a:pt x="0" y="1"/>
                    <a:pt x="834" y="1101"/>
                    <a:pt x="601" y="2903"/>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916722" y="2461550"/>
              <a:ext cx="259689" cy="193443"/>
            </a:xfrm>
            <a:custGeom>
              <a:avLst/>
              <a:gdLst/>
              <a:ahLst/>
              <a:cxnLst/>
              <a:rect l="l" t="t" r="r" b="b"/>
              <a:pathLst>
                <a:path w="12944" h="9642" fill="none" extrusionOk="0">
                  <a:moveTo>
                    <a:pt x="1" y="6806"/>
                  </a:moveTo>
                  <a:cubicBezTo>
                    <a:pt x="1" y="6806"/>
                    <a:pt x="6539" y="9641"/>
                    <a:pt x="7106" y="9541"/>
                  </a:cubicBezTo>
                  <a:cubicBezTo>
                    <a:pt x="7640" y="9474"/>
                    <a:pt x="7039" y="8574"/>
                    <a:pt x="7273" y="8540"/>
                  </a:cubicBezTo>
                  <a:cubicBezTo>
                    <a:pt x="7473" y="8474"/>
                    <a:pt x="7840" y="9007"/>
                    <a:pt x="8007" y="8807"/>
                  </a:cubicBezTo>
                  <a:cubicBezTo>
                    <a:pt x="8207" y="8574"/>
                    <a:pt x="12943" y="1"/>
                    <a:pt x="12943" y="1"/>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598851" y="2713194"/>
              <a:ext cx="20765" cy="194767"/>
            </a:xfrm>
            <a:custGeom>
              <a:avLst/>
              <a:gdLst/>
              <a:ahLst/>
              <a:cxnLst/>
              <a:rect l="l" t="t" r="r" b="b"/>
              <a:pathLst>
                <a:path w="1035" h="9708" fill="none" extrusionOk="0">
                  <a:moveTo>
                    <a:pt x="34" y="0"/>
                  </a:moveTo>
                  <a:cubicBezTo>
                    <a:pt x="34" y="0"/>
                    <a:pt x="1034" y="3936"/>
                    <a:pt x="1034" y="4670"/>
                  </a:cubicBezTo>
                  <a:cubicBezTo>
                    <a:pt x="1034" y="5437"/>
                    <a:pt x="0" y="9207"/>
                    <a:pt x="34" y="9707"/>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655066" y="2461270"/>
              <a:ext cx="185398" cy="136826"/>
            </a:xfrm>
            <a:custGeom>
              <a:avLst/>
              <a:gdLst/>
              <a:ahLst/>
              <a:cxnLst/>
              <a:rect l="l" t="t" r="r" b="b"/>
              <a:pathLst>
                <a:path w="9241" h="6820" extrusionOk="0">
                  <a:moveTo>
                    <a:pt x="7466" y="0"/>
                  </a:moveTo>
                  <a:cubicBezTo>
                    <a:pt x="6942" y="0"/>
                    <a:pt x="6572" y="15"/>
                    <a:pt x="6572" y="15"/>
                  </a:cubicBezTo>
                  <a:lnTo>
                    <a:pt x="2035" y="248"/>
                  </a:lnTo>
                  <a:cubicBezTo>
                    <a:pt x="2035" y="248"/>
                    <a:pt x="1101" y="515"/>
                    <a:pt x="0" y="915"/>
                  </a:cubicBezTo>
                  <a:cubicBezTo>
                    <a:pt x="1068" y="2250"/>
                    <a:pt x="4170" y="6086"/>
                    <a:pt x="7973" y="6820"/>
                  </a:cubicBezTo>
                  <a:cubicBezTo>
                    <a:pt x="7973" y="6820"/>
                    <a:pt x="9240" y="2417"/>
                    <a:pt x="8340" y="15"/>
                  </a:cubicBezTo>
                  <a:cubicBezTo>
                    <a:pt x="8028" y="4"/>
                    <a:pt x="7728" y="0"/>
                    <a:pt x="7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695894" y="2391292"/>
              <a:ext cx="92368" cy="98808"/>
            </a:xfrm>
            <a:custGeom>
              <a:avLst/>
              <a:gdLst/>
              <a:ahLst/>
              <a:cxnLst/>
              <a:rect l="l" t="t" r="r" b="b"/>
              <a:pathLst>
                <a:path w="4604" h="4925" extrusionOk="0">
                  <a:moveTo>
                    <a:pt x="0" y="0"/>
                  </a:moveTo>
                  <a:cubicBezTo>
                    <a:pt x="0" y="0"/>
                    <a:pt x="367" y="1902"/>
                    <a:pt x="0" y="3803"/>
                  </a:cubicBezTo>
                  <a:cubicBezTo>
                    <a:pt x="0" y="3803"/>
                    <a:pt x="1237" y="4925"/>
                    <a:pt x="2615" y="4925"/>
                  </a:cubicBezTo>
                  <a:cubicBezTo>
                    <a:pt x="2721" y="4925"/>
                    <a:pt x="2828" y="4918"/>
                    <a:pt x="2935" y="4904"/>
                  </a:cubicBezTo>
                  <a:cubicBezTo>
                    <a:pt x="4437" y="4704"/>
                    <a:pt x="4603" y="3536"/>
                    <a:pt x="4603" y="3536"/>
                  </a:cubicBezTo>
                  <a:lnTo>
                    <a:pt x="4437"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695894" y="2390609"/>
              <a:ext cx="89679" cy="49233"/>
            </a:xfrm>
            <a:custGeom>
              <a:avLst/>
              <a:gdLst/>
              <a:ahLst/>
              <a:cxnLst/>
              <a:rect l="l" t="t" r="r" b="b"/>
              <a:pathLst>
                <a:path w="4470" h="2454" extrusionOk="0">
                  <a:moveTo>
                    <a:pt x="0" y="1"/>
                  </a:moveTo>
                  <a:cubicBezTo>
                    <a:pt x="0" y="1"/>
                    <a:pt x="100" y="535"/>
                    <a:pt x="133" y="1335"/>
                  </a:cubicBezTo>
                  <a:cubicBezTo>
                    <a:pt x="864" y="1853"/>
                    <a:pt x="1816" y="2453"/>
                    <a:pt x="2636" y="2453"/>
                  </a:cubicBezTo>
                  <a:cubicBezTo>
                    <a:pt x="2715" y="2453"/>
                    <a:pt x="2793" y="2448"/>
                    <a:pt x="2869" y="2436"/>
                  </a:cubicBezTo>
                  <a:cubicBezTo>
                    <a:pt x="3636" y="2369"/>
                    <a:pt x="4136" y="1936"/>
                    <a:pt x="4470" y="1502"/>
                  </a:cubicBezTo>
                  <a:lnTo>
                    <a:pt x="4370" y="1"/>
                  </a:ln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675129" y="2436773"/>
              <a:ext cx="143246" cy="106452"/>
            </a:xfrm>
            <a:custGeom>
              <a:avLst/>
              <a:gdLst/>
              <a:ahLst/>
              <a:cxnLst/>
              <a:rect l="l" t="t" r="r" b="b"/>
              <a:pathLst>
                <a:path w="7140" h="5306" extrusionOk="0">
                  <a:moveTo>
                    <a:pt x="5634" y="1"/>
                  </a:moveTo>
                  <a:cubicBezTo>
                    <a:pt x="5580" y="1"/>
                    <a:pt x="5538" y="35"/>
                    <a:pt x="5538" y="35"/>
                  </a:cubicBezTo>
                  <a:cubicBezTo>
                    <a:pt x="5071" y="1069"/>
                    <a:pt x="4504" y="1469"/>
                    <a:pt x="4504" y="1469"/>
                  </a:cubicBezTo>
                  <a:cubicBezTo>
                    <a:pt x="2736" y="1369"/>
                    <a:pt x="1202" y="268"/>
                    <a:pt x="1202" y="268"/>
                  </a:cubicBezTo>
                  <a:cubicBezTo>
                    <a:pt x="1202" y="268"/>
                    <a:pt x="1149" y="251"/>
                    <a:pt x="1075" y="251"/>
                  </a:cubicBezTo>
                  <a:cubicBezTo>
                    <a:pt x="946" y="251"/>
                    <a:pt x="753" y="305"/>
                    <a:pt x="668" y="602"/>
                  </a:cubicBezTo>
                  <a:cubicBezTo>
                    <a:pt x="535" y="1069"/>
                    <a:pt x="1" y="1803"/>
                    <a:pt x="1" y="1803"/>
                  </a:cubicBezTo>
                  <a:cubicBezTo>
                    <a:pt x="1" y="1803"/>
                    <a:pt x="1035" y="4038"/>
                    <a:pt x="3337" y="5305"/>
                  </a:cubicBezTo>
                  <a:lnTo>
                    <a:pt x="4504" y="2603"/>
                  </a:lnTo>
                  <a:lnTo>
                    <a:pt x="7139" y="4038"/>
                  </a:lnTo>
                  <a:cubicBezTo>
                    <a:pt x="7139" y="4038"/>
                    <a:pt x="6739" y="2036"/>
                    <a:pt x="6372" y="1236"/>
                  </a:cubicBezTo>
                  <a:cubicBezTo>
                    <a:pt x="6372" y="1236"/>
                    <a:pt x="5905" y="735"/>
                    <a:pt x="5838" y="268"/>
                  </a:cubicBezTo>
                  <a:cubicBezTo>
                    <a:pt x="5784" y="50"/>
                    <a:pt x="5700" y="1"/>
                    <a:pt x="5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456969" y="2125845"/>
              <a:ext cx="167321" cy="159276"/>
            </a:xfrm>
            <a:custGeom>
              <a:avLst/>
              <a:gdLst/>
              <a:ahLst/>
              <a:cxnLst/>
              <a:rect l="l" t="t" r="r" b="b"/>
              <a:pathLst>
                <a:path w="8340" h="7939" extrusionOk="0">
                  <a:moveTo>
                    <a:pt x="4097" y="0"/>
                  </a:moveTo>
                  <a:cubicBezTo>
                    <a:pt x="1898" y="0"/>
                    <a:pt x="508" y="1991"/>
                    <a:pt x="234" y="3424"/>
                  </a:cubicBezTo>
                  <a:cubicBezTo>
                    <a:pt x="1" y="4959"/>
                    <a:pt x="901" y="6927"/>
                    <a:pt x="2536" y="7627"/>
                  </a:cubicBezTo>
                  <a:cubicBezTo>
                    <a:pt x="2987" y="7826"/>
                    <a:pt x="3496" y="7939"/>
                    <a:pt x="4020" y="7939"/>
                  </a:cubicBezTo>
                  <a:cubicBezTo>
                    <a:pt x="5434" y="7939"/>
                    <a:pt x="6952" y="7116"/>
                    <a:pt x="7706" y="4925"/>
                  </a:cubicBezTo>
                  <a:cubicBezTo>
                    <a:pt x="8340" y="3224"/>
                    <a:pt x="7339" y="456"/>
                    <a:pt x="4737" y="55"/>
                  </a:cubicBezTo>
                  <a:cubicBezTo>
                    <a:pt x="4517" y="18"/>
                    <a:pt x="4303"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60982" y="2205252"/>
              <a:ext cx="153940" cy="72947"/>
            </a:xfrm>
            <a:custGeom>
              <a:avLst/>
              <a:gdLst/>
              <a:ahLst/>
              <a:cxnLst/>
              <a:rect l="l" t="t" r="r" b="b"/>
              <a:pathLst>
                <a:path w="7673" h="3636" fill="none" extrusionOk="0">
                  <a:moveTo>
                    <a:pt x="1" y="400"/>
                  </a:moveTo>
                  <a:cubicBezTo>
                    <a:pt x="1" y="400"/>
                    <a:pt x="2236" y="2602"/>
                    <a:pt x="7673" y="0"/>
                  </a:cubicBezTo>
                  <a:cubicBezTo>
                    <a:pt x="7673" y="0"/>
                    <a:pt x="5538" y="3636"/>
                    <a:pt x="901" y="260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537942" y="2124942"/>
              <a:ext cx="40185" cy="99731"/>
            </a:xfrm>
            <a:custGeom>
              <a:avLst/>
              <a:gdLst/>
              <a:ahLst/>
              <a:cxnLst/>
              <a:rect l="l" t="t" r="r" b="b"/>
              <a:pathLst>
                <a:path w="2003" h="4971" fill="none" extrusionOk="0">
                  <a:moveTo>
                    <a:pt x="1" y="0"/>
                  </a:moveTo>
                  <a:cubicBezTo>
                    <a:pt x="1" y="0"/>
                    <a:pt x="2002" y="2002"/>
                    <a:pt x="1135" y="4970"/>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510516" y="2131623"/>
              <a:ext cx="50196" cy="96400"/>
            </a:xfrm>
            <a:custGeom>
              <a:avLst/>
              <a:gdLst/>
              <a:ahLst/>
              <a:cxnLst/>
              <a:rect l="l" t="t" r="r" b="b"/>
              <a:pathLst>
                <a:path w="2502" h="4805" fill="none" extrusionOk="0">
                  <a:moveTo>
                    <a:pt x="0" y="1"/>
                  </a:moveTo>
                  <a:cubicBezTo>
                    <a:pt x="0" y="1"/>
                    <a:pt x="2502" y="1935"/>
                    <a:pt x="2035" y="4804"/>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576100" y="2079420"/>
              <a:ext cx="291127" cy="266390"/>
            </a:xfrm>
            <a:custGeom>
              <a:avLst/>
              <a:gdLst/>
              <a:ahLst/>
              <a:cxnLst/>
              <a:rect l="l" t="t" r="r" b="b"/>
              <a:pathLst>
                <a:path w="14511" h="13278" extrusionOk="0">
                  <a:moveTo>
                    <a:pt x="9912" y="1"/>
                  </a:moveTo>
                  <a:cubicBezTo>
                    <a:pt x="9070" y="1"/>
                    <a:pt x="7988" y="807"/>
                    <a:pt x="7172" y="1569"/>
                  </a:cubicBezTo>
                  <a:cubicBezTo>
                    <a:pt x="6171" y="2469"/>
                    <a:pt x="3769" y="3937"/>
                    <a:pt x="2402" y="4704"/>
                  </a:cubicBezTo>
                  <a:cubicBezTo>
                    <a:pt x="1001" y="5438"/>
                    <a:pt x="601" y="5938"/>
                    <a:pt x="300" y="6706"/>
                  </a:cubicBezTo>
                  <a:cubicBezTo>
                    <a:pt x="0" y="7440"/>
                    <a:pt x="2769" y="13277"/>
                    <a:pt x="2769" y="13277"/>
                  </a:cubicBezTo>
                  <a:lnTo>
                    <a:pt x="12309" y="8140"/>
                  </a:lnTo>
                  <a:cubicBezTo>
                    <a:pt x="13677" y="6539"/>
                    <a:pt x="14510" y="5105"/>
                    <a:pt x="13643" y="3937"/>
                  </a:cubicBezTo>
                  <a:cubicBezTo>
                    <a:pt x="13254" y="3392"/>
                    <a:pt x="12582" y="3247"/>
                    <a:pt x="11975" y="3247"/>
                  </a:cubicBezTo>
                  <a:cubicBezTo>
                    <a:pt x="11282" y="3247"/>
                    <a:pt x="10674" y="3437"/>
                    <a:pt x="10674" y="3437"/>
                  </a:cubicBezTo>
                  <a:cubicBezTo>
                    <a:pt x="11241" y="2202"/>
                    <a:pt x="11308" y="635"/>
                    <a:pt x="10441" y="134"/>
                  </a:cubicBezTo>
                  <a:cubicBezTo>
                    <a:pt x="10281" y="42"/>
                    <a:pt x="10103" y="1"/>
                    <a:pt x="9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611571" y="2148174"/>
              <a:ext cx="245625" cy="250882"/>
            </a:xfrm>
            <a:custGeom>
              <a:avLst/>
              <a:gdLst/>
              <a:ahLst/>
              <a:cxnLst/>
              <a:rect l="l" t="t" r="r" b="b"/>
              <a:pathLst>
                <a:path w="12243" h="12505" extrusionOk="0">
                  <a:moveTo>
                    <a:pt x="5999" y="0"/>
                  </a:moveTo>
                  <a:cubicBezTo>
                    <a:pt x="5628" y="0"/>
                    <a:pt x="5241" y="36"/>
                    <a:pt x="4837" y="110"/>
                  </a:cubicBezTo>
                  <a:cubicBezTo>
                    <a:pt x="0" y="1010"/>
                    <a:pt x="0" y="5447"/>
                    <a:pt x="801" y="8149"/>
                  </a:cubicBezTo>
                  <a:cubicBezTo>
                    <a:pt x="1454" y="10644"/>
                    <a:pt x="3722" y="12505"/>
                    <a:pt x="6472" y="12505"/>
                  </a:cubicBezTo>
                  <a:cubicBezTo>
                    <a:pt x="6810" y="12505"/>
                    <a:pt x="7155" y="12477"/>
                    <a:pt x="7505" y="12419"/>
                  </a:cubicBezTo>
                  <a:cubicBezTo>
                    <a:pt x="10708" y="11851"/>
                    <a:pt x="12242" y="8249"/>
                    <a:pt x="11508" y="5080"/>
                  </a:cubicBezTo>
                  <a:cubicBezTo>
                    <a:pt x="10826" y="2263"/>
                    <a:pt x="8959" y="0"/>
                    <a:pt x="5999"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758127" y="2227321"/>
              <a:ext cx="42171" cy="81012"/>
            </a:xfrm>
            <a:custGeom>
              <a:avLst/>
              <a:gdLst/>
              <a:ahLst/>
              <a:cxnLst/>
              <a:rect l="l" t="t" r="r" b="b"/>
              <a:pathLst>
                <a:path w="2102" h="4038" fill="none" extrusionOk="0">
                  <a:moveTo>
                    <a:pt x="0" y="1"/>
                  </a:moveTo>
                  <a:cubicBezTo>
                    <a:pt x="0" y="1"/>
                    <a:pt x="0" y="1368"/>
                    <a:pt x="501" y="2469"/>
                  </a:cubicBezTo>
                  <a:cubicBezTo>
                    <a:pt x="501" y="2469"/>
                    <a:pt x="1668" y="2036"/>
                    <a:pt x="1868" y="2202"/>
                  </a:cubicBezTo>
                  <a:cubicBezTo>
                    <a:pt x="2102" y="2336"/>
                    <a:pt x="1535" y="3570"/>
                    <a:pt x="1101" y="4037"/>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26007" y="2322357"/>
              <a:ext cx="56897" cy="25459"/>
            </a:xfrm>
            <a:custGeom>
              <a:avLst/>
              <a:gdLst/>
              <a:ahLst/>
              <a:cxnLst/>
              <a:rect l="l" t="t" r="r" b="b"/>
              <a:pathLst>
                <a:path w="2836" h="1269" fill="none" extrusionOk="0">
                  <a:moveTo>
                    <a:pt x="2835" y="468"/>
                  </a:moveTo>
                  <a:cubicBezTo>
                    <a:pt x="2835" y="468"/>
                    <a:pt x="1168" y="1268"/>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704581" y="2251356"/>
              <a:ext cx="16752" cy="21066"/>
            </a:xfrm>
            <a:custGeom>
              <a:avLst/>
              <a:gdLst/>
              <a:ahLst/>
              <a:cxnLst/>
              <a:rect l="l" t="t" r="r" b="b"/>
              <a:pathLst>
                <a:path w="835" h="1050" extrusionOk="0">
                  <a:moveTo>
                    <a:pt x="378" y="0"/>
                  </a:moveTo>
                  <a:cubicBezTo>
                    <a:pt x="363" y="0"/>
                    <a:pt x="349" y="1"/>
                    <a:pt x="334" y="4"/>
                  </a:cubicBezTo>
                  <a:cubicBezTo>
                    <a:pt x="101" y="37"/>
                    <a:pt x="1" y="337"/>
                    <a:pt x="34" y="604"/>
                  </a:cubicBezTo>
                  <a:cubicBezTo>
                    <a:pt x="63" y="840"/>
                    <a:pt x="223" y="1049"/>
                    <a:pt x="420" y="1049"/>
                  </a:cubicBezTo>
                  <a:cubicBezTo>
                    <a:pt x="447" y="1049"/>
                    <a:pt x="474" y="1046"/>
                    <a:pt x="501" y="1038"/>
                  </a:cubicBezTo>
                  <a:cubicBezTo>
                    <a:pt x="701" y="1004"/>
                    <a:pt x="835" y="771"/>
                    <a:pt x="768" y="471"/>
                  </a:cubicBezTo>
                  <a:cubicBezTo>
                    <a:pt x="737" y="192"/>
                    <a:pt x="563" y="0"/>
                    <a:pt x="378"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712606" y="2242047"/>
              <a:ext cx="15428" cy="18096"/>
            </a:xfrm>
            <a:custGeom>
              <a:avLst/>
              <a:gdLst/>
              <a:ahLst/>
              <a:cxnLst/>
              <a:rect l="l" t="t" r="r" b="b"/>
              <a:pathLst>
                <a:path w="769" h="902" fill="none" extrusionOk="0">
                  <a:moveTo>
                    <a:pt x="768" y="1"/>
                  </a:moveTo>
                  <a:cubicBezTo>
                    <a:pt x="768" y="1"/>
                    <a:pt x="535" y="668"/>
                    <a:pt x="1" y="901"/>
                  </a:cubicBezTo>
                </a:path>
              </a:pathLst>
            </a:custGeom>
            <a:noFill/>
            <a:ln w="585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778872" y="2240642"/>
              <a:ext cx="17414" cy="20905"/>
            </a:xfrm>
            <a:custGeom>
              <a:avLst/>
              <a:gdLst/>
              <a:ahLst/>
              <a:cxnLst/>
              <a:rect l="l" t="t" r="r" b="b"/>
              <a:pathLst>
                <a:path w="868" h="1042" extrusionOk="0">
                  <a:moveTo>
                    <a:pt x="411" y="0"/>
                  </a:moveTo>
                  <a:cubicBezTo>
                    <a:pt x="397" y="0"/>
                    <a:pt x="382" y="2"/>
                    <a:pt x="367" y="4"/>
                  </a:cubicBezTo>
                  <a:cubicBezTo>
                    <a:pt x="134" y="37"/>
                    <a:pt x="0" y="304"/>
                    <a:pt x="67" y="571"/>
                  </a:cubicBezTo>
                  <a:cubicBezTo>
                    <a:pt x="129" y="849"/>
                    <a:pt x="305" y="1042"/>
                    <a:pt x="490" y="1042"/>
                  </a:cubicBezTo>
                  <a:cubicBezTo>
                    <a:pt x="505" y="1042"/>
                    <a:pt x="519" y="1040"/>
                    <a:pt x="534" y="1038"/>
                  </a:cubicBezTo>
                  <a:cubicBezTo>
                    <a:pt x="734" y="1005"/>
                    <a:pt x="868" y="738"/>
                    <a:pt x="834" y="471"/>
                  </a:cubicBezTo>
                  <a:cubicBezTo>
                    <a:pt x="803" y="193"/>
                    <a:pt x="600" y="0"/>
                    <a:pt x="411"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788241" y="2231333"/>
              <a:ext cx="14746" cy="17434"/>
            </a:xfrm>
            <a:custGeom>
              <a:avLst/>
              <a:gdLst/>
              <a:ahLst/>
              <a:cxnLst/>
              <a:rect l="l" t="t" r="r" b="b"/>
              <a:pathLst>
                <a:path w="735" h="869" fill="none" extrusionOk="0">
                  <a:moveTo>
                    <a:pt x="734" y="1"/>
                  </a:moveTo>
                  <a:cubicBezTo>
                    <a:pt x="734" y="1"/>
                    <a:pt x="534" y="668"/>
                    <a:pt x="0" y="868"/>
                  </a:cubicBezTo>
                </a:path>
              </a:pathLst>
            </a:custGeom>
            <a:noFill/>
            <a:ln w="585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669873" y="2191930"/>
              <a:ext cx="52122" cy="38921"/>
            </a:xfrm>
            <a:custGeom>
              <a:avLst/>
              <a:gdLst/>
              <a:ahLst/>
              <a:cxnLst/>
              <a:rect l="l" t="t" r="r" b="b"/>
              <a:pathLst>
                <a:path w="2598" h="1940" extrusionOk="0">
                  <a:moveTo>
                    <a:pt x="1818" y="0"/>
                  </a:moveTo>
                  <a:cubicBezTo>
                    <a:pt x="920" y="0"/>
                    <a:pt x="0" y="1008"/>
                    <a:pt x="396" y="1932"/>
                  </a:cubicBezTo>
                  <a:cubicBezTo>
                    <a:pt x="402" y="1937"/>
                    <a:pt x="408" y="1940"/>
                    <a:pt x="414" y="1940"/>
                  </a:cubicBezTo>
                  <a:cubicBezTo>
                    <a:pt x="484" y="1940"/>
                    <a:pt x="597" y="1629"/>
                    <a:pt x="597" y="1598"/>
                  </a:cubicBezTo>
                  <a:cubicBezTo>
                    <a:pt x="763" y="1298"/>
                    <a:pt x="963" y="1064"/>
                    <a:pt x="1230" y="831"/>
                  </a:cubicBezTo>
                  <a:cubicBezTo>
                    <a:pt x="1430" y="664"/>
                    <a:pt x="1731" y="497"/>
                    <a:pt x="1964" y="431"/>
                  </a:cubicBezTo>
                  <a:cubicBezTo>
                    <a:pt x="2098" y="397"/>
                    <a:pt x="2264" y="330"/>
                    <a:pt x="2398" y="297"/>
                  </a:cubicBezTo>
                  <a:cubicBezTo>
                    <a:pt x="2398" y="297"/>
                    <a:pt x="2598" y="264"/>
                    <a:pt x="2498" y="230"/>
                  </a:cubicBezTo>
                  <a:cubicBezTo>
                    <a:pt x="2289" y="70"/>
                    <a:pt x="2054" y="0"/>
                    <a:pt x="1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755640" y="2188379"/>
              <a:ext cx="35290" cy="25680"/>
            </a:xfrm>
            <a:custGeom>
              <a:avLst/>
              <a:gdLst/>
              <a:ahLst/>
              <a:cxnLst/>
              <a:rect l="l" t="t" r="r" b="b"/>
              <a:pathLst>
                <a:path w="1759" h="1280" extrusionOk="0">
                  <a:moveTo>
                    <a:pt x="1192" y="0"/>
                  </a:moveTo>
                  <a:cubicBezTo>
                    <a:pt x="639" y="0"/>
                    <a:pt x="0" y="672"/>
                    <a:pt x="458" y="1275"/>
                  </a:cubicBezTo>
                  <a:cubicBezTo>
                    <a:pt x="464" y="1278"/>
                    <a:pt x="469" y="1279"/>
                    <a:pt x="475" y="1279"/>
                  </a:cubicBezTo>
                  <a:cubicBezTo>
                    <a:pt x="530" y="1279"/>
                    <a:pt x="561" y="1135"/>
                    <a:pt x="591" y="1075"/>
                  </a:cubicBezTo>
                  <a:cubicBezTo>
                    <a:pt x="725" y="908"/>
                    <a:pt x="891" y="741"/>
                    <a:pt x="1058" y="608"/>
                  </a:cubicBezTo>
                  <a:cubicBezTo>
                    <a:pt x="1225" y="474"/>
                    <a:pt x="1425" y="441"/>
                    <a:pt x="1659" y="441"/>
                  </a:cubicBezTo>
                  <a:cubicBezTo>
                    <a:pt x="1725" y="441"/>
                    <a:pt x="1759" y="441"/>
                    <a:pt x="1725" y="341"/>
                  </a:cubicBezTo>
                  <a:cubicBezTo>
                    <a:pt x="1605" y="100"/>
                    <a:pt x="1405" y="0"/>
                    <a:pt x="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79431" y="2157724"/>
              <a:ext cx="119151" cy="157290"/>
            </a:xfrm>
            <a:custGeom>
              <a:avLst/>
              <a:gdLst/>
              <a:ahLst/>
              <a:cxnLst/>
              <a:rect l="l" t="t" r="r" b="b"/>
              <a:pathLst>
                <a:path w="5939" h="7840" extrusionOk="0">
                  <a:moveTo>
                    <a:pt x="3670" y="1"/>
                  </a:moveTo>
                  <a:lnTo>
                    <a:pt x="3670" y="1"/>
                  </a:lnTo>
                  <a:cubicBezTo>
                    <a:pt x="3136" y="334"/>
                    <a:pt x="2636" y="601"/>
                    <a:pt x="2269" y="835"/>
                  </a:cubicBezTo>
                  <a:cubicBezTo>
                    <a:pt x="902" y="1602"/>
                    <a:pt x="468" y="2102"/>
                    <a:pt x="168" y="2836"/>
                  </a:cubicBezTo>
                  <a:cubicBezTo>
                    <a:pt x="1" y="3336"/>
                    <a:pt x="1135" y="6038"/>
                    <a:pt x="1936" y="7840"/>
                  </a:cubicBezTo>
                  <a:cubicBezTo>
                    <a:pt x="5938" y="4771"/>
                    <a:pt x="3670" y="1"/>
                    <a:pt x="3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5581437" y="2217952"/>
              <a:ext cx="81674" cy="50216"/>
            </a:xfrm>
            <a:custGeom>
              <a:avLst/>
              <a:gdLst/>
              <a:ahLst/>
              <a:cxnLst/>
              <a:rect l="l" t="t" r="r" b="b"/>
              <a:pathLst>
                <a:path w="4071" h="2503" fill="none" extrusionOk="0">
                  <a:moveTo>
                    <a:pt x="3804" y="2202"/>
                  </a:moveTo>
                  <a:cubicBezTo>
                    <a:pt x="3804" y="2202"/>
                    <a:pt x="1702" y="2503"/>
                    <a:pt x="1" y="1"/>
                  </a:cubicBezTo>
                  <a:cubicBezTo>
                    <a:pt x="1" y="1"/>
                    <a:pt x="1569" y="1335"/>
                    <a:pt x="4071" y="120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5559128" y="2271378"/>
              <a:ext cx="88596" cy="83540"/>
            </a:xfrm>
            <a:custGeom>
              <a:avLst/>
              <a:gdLst/>
              <a:ahLst/>
              <a:cxnLst/>
              <a:rect l="l" t="t" r="r" b="b"/>
              <a:pathLst>
                <a:path w="4416" h="4164" extrusionOk="0">
                  <a:moveTo>
                    <a:pt x="1850" y="0"/>
                  </a:moveTo>
                  <a:cubicBezTo>
                    <a:pt x="1623" y="0"/>
                    <a:pt x="1384" y="85"/>
                    <a:pt x="1146" y="307"/>
                  </a:cubicBezTo>
                  <a:cubicBezTo>
                    <a:pt x="1" y="1325"/>
                    <a:pt x="1374" y="4163"/>
                    <a:pt x="4021" y="4163"/>
                  </a:cubicBezTo>
                  <a:cubicBezTo>
                    <a:pt x="4150" y="4163"/>
                    <a:pt x="4281" y="4157"/>
                    <a:pt x="4415" y="4143"/>
                  </a:cubicBezTo>
                  <a:lnTo>
                    <a:pt x="3181" y="874"/>
                  </a:lnTo>
                  <a:cubicBezTo>
                    <a:pt x="3181" y="874"/>
                    <a:pt x="2580" y="0"/>
                    <a:pt x="1850"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5582119" y="2298944"/>
              <a:ext cx="65604" cy="55994"/>
            </a:xfrm>
            <a:custGeom>
              <a:avLst/>
              <a:gdLst/>
              <a:ahLst/>
              <a:cxnLst/>
              <a:rect l="l" t="t" r="r" b="b"/>
              <a:pathLst>
                <a:path w="3270" h="2791" extrusionOk="0">
                  <a:moveTo>
                    <a:pt x="1491" y="0"/>
                  </a:moveTo>
                  <a:cubicBezTo>
                    <a:pt x="837" y="0"/>
                    <a:pt x="116" y="243"/>
                    <a:pt x="0" y="1234"/>
                  </a:cubicBezTo>
                  <a:cubicBezTo>
                    <a:pt x="547" y="2054"/>
                    <a:pt x="1508" y="2791"/>
                    <a:pt x="2858" y="2791"/>
                  </a:cubicBezTo>
                  <a:cubicBezTo>
                    <a:pt x="2991" y="2791"/>
                    <a:pt x="3128" y="2784"/>
                    <a:pt x="3269" y="2769"/>
                  </a:cubicBezTo>
                  <a:lnTo>
                    <a:pt x="2269" y="100"/>
                  </a:lnTo>
                  <a:cubicBezTo>
                    <a:pt x="2063" y="49"/>
                    <a:pt x="1784" y="0"/>
                    <a:pt x="1491"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5532585" y="2879733"/>
              <a:ext cx="142564" cy="89278"/>
            </a:xfrm>
            <a:custGeom>
              <a:avLst/>
              <a:gdLst/>
              <a:ahLst/>
              <a:cxnLst/>
              <a:rect l="l" t="t" r="r" b="b"/>
              <a:pathLst>
                <a:path w="7106" h="4450" extrusionOk="0">
                  <a:moveTo>
                    <a:pt x="4164" y="1"/>
                  </a:moveTo>
                  <a:cubicBezTo>
                    <a:pt x="4153" y="1"/>
                    <a:pt x="4144" y="2"/>
                    <a:pt x="4137" y="5"/>
                  </a:cubicBezTo>
                  <a:cubicBezTo>
                    <a:pt x="3970" y="38"/>
                    <a:pt x="1235" y="1673"/>
                    <a:pt x="1235" y="1673"/>
                  </a:cubicBezTo>
                  <a:cubicBezTo>
                    <a:pt x="1" y="2373"/>
                    <a:pt x="101" y="4241"/>
                    <a:pt x="902" y="4342"/>
                  </a:cubicBezTo>
                  <a:cubicBezTo>
                    <a:pt x="923" y="4343"/>
                    <a:pt x="943" y="4344"/>
                    <a:pt x="964" y="4344"/>
                  </a:cubicBezTo>
                  <a:cubicBezTo>
                    <a:pt x="1580" y="4344"/>
                    <a:pt x="1908" y="3500"/>
                    <a:pt x="2316" y="3500"/>
                  </a:cubicBezTo>
                  <a:cubicBezTo>
                    <a:pt x="2365" y="3500"/>
                    <a:pt x="2416" y="3513"/>
                    <a:pt x="2469" y="3541"/>
                  </a:cubicBezTo>
                  <a:cubicBezTo>
                    <a:pt x="2880" y="3776"/>
                    <a:pt x="4091" y="4449"/>
                    <a:pt x="4649" y="4449"/>
                  </a:cubicBezTo>
                  <a:cubicBezTo>
                    <a:pt x="4725" y="4449"/>
                    <a:pt x="4789" y="4436"/>
                    <a:pt x="4838" y="4408"/>
                  </a:cubicBezTo>
                  <a:cubicBezTo>
                    <a:pt x="5171" y="4208"/>
                    <a:pt x="4971" y="3875"/>
                    <a:pt x="4971" y="3875"/>
                  </a:cubicBezTo>
                  <a:lnTo>
                    <a:pt x="4971" y="3875"/>
                  </a:lnTo>
                  <a:cubicBezTo>
                    <a:pt x="4971" y="3875"/>
                    <a:pt x="5005" y="3908"/>
                    <a:pt x="5305" y="4008"/>
                  </a:cubicBezTo>
                  <a:cubicBezTo>
                    <a:pt x="5415" y="4057"/>
                    <a:pt x="5525" y="4079"/>
                    <a:pt x="5625" y="4079"/>
                  </a:cubicBezTo>
                  <a:cubicBezTo>
                    <a:pt x="5798" y="4079"/>
                    <a:pt x="5942" y="4013"/>
                    <a:pt x="6005" y="3908"/>
                  </a:cubicBezTo>
                  <a:cubicBezTo>
                    <a:pt x="6105" y="3741"/>
                    <a:pt x="5938" y="3541"/>
                    <a:pt x="5938" y="3541"/>
                  </a:cubicBezTo>
                  <a:lnTo>
                    <a:pt x="5938" y="3541"/>
                  </a:lnTo>
                  <a:cubicBezTo>
                    <a:pt x="5939" y="3541"/>
                    <a:pt x="6251" y="3712"/>
                    <a:pt x="6430" y="3712"/>
                  </a:cubicBezTo>
                  <a:cubicBezTo>
                    <a:pt x="6445" y="3712"/>
                    <a:pt x="6459" y="3710"/>
                    <a:pt x="6472" y="3708"/>
                  </a:cubicBezTo>
                  <a:cubicBezTo>
                    <a:pt x="6639" y="3708"/>
                    <a:pt x="6806" y="3674"/>
                    <a:pt x="6806" y="3474"/>
                  </a:cubicBezTo>
                  <a:cubicBezTo>
                    <a:pt x="6806" y="3241"/>
                    <a:pt x="5672" y="2307"/>
                    <a:pt x="5438" y="2007"/>
                  </a:cubicBezTo>
                  <a:cubicBezTo>
                    <a:pt x="5138" y="1673"/>
                    <a:pt x="4004" y="1073"/>
                    <a:pt x="4004" y="1073"/>
                  </a:cubicBezTo>
                  <a:lnTo>
                    <a:pt x="4004" y="1073"/>
                  </a:lnTo>
                  <a:cubicBezTo>
                    <a:pt x="4004" y="1073"/>
                    <a:pt x="4337" y="1139"/>
                    <a:pt x="4804" y="1239"/>
                  </a:cubicBezTo>
                  <a:cubicBezTo>
                    <a:pt x="5238" y="1339"/>
                    <a:pt x="5438" y="1540"/>
                    <a:pt x="6005" y="1973"/>
                  </a:cubicBezTo>
                  <a:cubicBezTo>
                    <a:pt x="6303" y="2192"/>
                    <a:pt x="6566" y="2245"/>
                    <a:pt x="6743" y="2245"/>
                  </a:cubicBezTo>
                  <a:cubicBezTo>
                    <a:pt x="6864" y="2245"/>
                    <a:pt x="6946" y="2220"/>
                    <a:pt x="6973" y="2207"/>
                  </a:cubicBezTo>
                  <a:cubicBezTo>
                    <a:pt x="7106" y="2173"/>
                    <a:pt x="5938" y="1006"/>
                    <a:pt x="5772" y="872"/>
                  </a:cubicBezTo>
                  <a:cubicBezTo>
                    <a:pt x="5612" y="713"/>
                    <a:pt x="4410" y="1"/>
                    <a:pt x="416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5595501" y="2911271"/>
              <a:ext cx="56235" cy="39503"/>
            </a:xfrm>
            <a:custGeom>
              <a:avLst/>
              <a:gdLst/>
              <a:ahLst/>
              <a:cxnLst/>
              <a:rect l="l" t="t" r="r" b="b"/>
              <a:pathLst>
                <a:path w="2803" h="1969" fill="none" extrusionOk="0">
                  <a:moveTo>
                    <a:pt x="2802" y="1969"/>
                  </a:moveTo>
                  <a:cubicBezTo>
                    <a:pt x="2502" y="1702"/>
                    <a:pt x="1502" y="935"/>
                    <a:pt x="1301" y="735"/>
                  </a:cubicBezTo>
                  <a:cubicBezTo>
                    <a:pt x="1035" y="501"/>
                    <a:pt x="0" y="1"/>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5587476" y="2930010"/>
              <a:ext cx="44860" cy="27466"/>
            </a:xfrm>
            <a:custGeom>
              <a:avLst/>
              <a:gdLst/>
              <a:ahLst/>
              <a:cxnLst/>
              <a:rect l="l" t="t" r="r" b="b"/>
              <a:pathLst>
                <a:path w="2236" h="1369" fill="none" extrusionOk="0">
                  <a:moveTo>
                    <a:pt x="2235" y="1369"/>
                  </a:moveTo>
                  <a:cubicBezTo>
                    <a:pt x="1835" y="1068"/>
                    <a:pt x="501" y="168"/>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7219039" y="2353012"/>
              <a:ext cx="293815" cy="206162"/>
            </a:xfrm>
            <a:custGeom>
              <a:avLst/>
              <a:gdLst/>
              <a:ahLst/>
              <a:cxnLst/>
              <a:rect l="l" t="t" r="r" b="b"/>
              <a:pathLst>
                <a:path w="14645" h="10276" extrusionOk="0">
                  <a:moveTo>
                    <a:pt x="8862" y="0"/>
                  </a:moveTo>
                  <a:cubicBezTo>
                    <a:pt x="8844" y="0"/>
                    <a:pt x="8825" y="3"/>
                    <a:pt x="8807" y="7"/>
                  </a:cubicBezTo>
                  <a:cubicBezTo>
                    <a:pt x="8707" y="74"/>
                    <a:pt x="8674" y="107"/>
                    <a:pt x="8640" y="174"/>
                  </a:cubicBezTo>
                  <a:cubicBezTo>
                    <a:pt x="8307" y="674"/>
                    <a:pt x="8440" y="2075"/>
                    <a:pt x="8474" y="2609"/>
                  </a:cubicBezTo>
                  <a:cubicBezTo>
                    <a:pt x="6506" y="2809"/>
                    <a:pt x="4504" y="3042"/>
                    <a:pt x="2536" y="3276"/>
                  </a:cubicBezTo>
                  <a:cubicBezTo>
                    <a:pt x="1836" y="3343"/>
                    <a:pt x="1102" y="3443"/>
                    <a:pt x="501" y="3910"/>
                  </a:cubicBezTo>
                  <a:cubicBezTo>
                    <a:pt x="268" y="4077"/>
                    <a:pt x="101" y="4310"/>
                    <a:pt x="34" y="4610"/>
                  </a:cubicBezTo>
                  <a:cubicBezTo>
                    <a:pt x="1" y="5011"/>
                    <a:pt x="334" y="5344"/>
                    <a:pt x="735" y="5611"/>
                  </a:cubicBezTo>
                  <a:cubicBezTo>
                    <a:pt x="3003" y="7145"/>
                    <a:pt x="6706" y="6478"/>
                    <a:pt x="9007" y="7979"/>
                  </a:cubicBezTo>
                  <a:cubicBezTo>
                    <a:pt x="9474" y="8313"/>
                    <a:pt x="9908" y="8747"/>
                    <a:pt x="10275" y="9147"/>
                  </a:cubicBezTo>
                  <a:cubicBezTo>
                    <a:pt x="10675" y="9614"/>
                    <a:pt x="10775" y="9514"/>
                    <a:pt x="11276" y="9847"/>
                  </a:cubicBezTo>
                  <a:cubicBezTo>
                    <a:pt x="11659" y="10087"/>
                    <a:pt x="12112" y="10275"/>
                    <a:pt x="12572" y="10275"/>
                  </a:cubicBezTo>
                  <a:cubicBezTo>
                    <a:pt x="12751" y="10275"/>
                    <a:pt x="12932" y="10247"/>
                    <a:pt x="13110" y="10181"/>
                  </a:cubicBezTo>
                  <a:cubicBezTo>
                    <a:pt x="13477" y="10081"/>
                    <a:pt x="13877" y="9714"/>
                    <a:pt x="13944" y="9280"/>
                  </a:cubicBezTo>
                  <a:cubicBezTo>
                    <a:pt x="14011" y="8780"/>
                    <a:pt x="14645" y="8213"/>
                    <a:pt x="14311" y="7913"/>
                  </a:cubicBezTo>
                  <a:cubicBezTo>
                    <a:pt x="13577" y="7145"/>
                    <a:pt x="12009" y="6778"/>
                    <a:pt x="11409" y="5945"/>
                  </a:cubicBezTo>
                  <a:cubicBezTo>
                    <a:pt x="11276" y="5778"/>
                    <a:pt x="11142" y="5611"/>
                    <a:pt x="11142" y="5411"/>
                  </a:cubicBezTo>
                  <a:cubicBezTo>
                    <a:pt x="11142" y="5111"/>
                    <a:pt x="11442" y="4910"/>
                    <a:pt x="11509" y="4610"/>
                  </a:cubicBezTo>
                  <a:cubicBezTo>
                    <a:pt x="11643" y="4277"/>
                    <a:pt x="11442" y="3910"/>
                    <a:pt x="11176" y="3643"/>
                  </a:cubicBezTo>
                  <a:cubicBezTo>
                    <a:pt x="10942" y="3409"/>
                    <a:pt x="10608" y="3243"/>
                    <a:pt x="10308" y="3042"/>
                  </a:cubicBezTo>
                  <a:cubicBezTo>
                    <a:pt x="9808" y="2609"/>
                    <a:pt x="9508" y="2008"/>
                    <a:pt x="9474" y="1408"/>
                  </a:cubicBezTo>
                  <a:cubicBezTo>
                    <a:pt x="9474" y="1275"/>
                    <a:pt x="9207" y="307"/>
                    <a:pt x="9141" y="174"/>
                  </a:cubicBezTo>
                  <a:cubicBezTo>
                    <a:pt x="9112" y="87"/>
                    <a:pt x="8983" y="0"/>
                    <a:pt x="886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7224395" y="2420302"/>
              <a:ext cx="97724" cy="15849"/>
            </a:xfrm>
            <a:custGeom>
              <a:avLst/>
              <a:gdLst/>
              <a:ahLst/>
              <a:cxnLst/>
              <a:rect l="l" t="t" r="r" b="b"/>
              <a:pathLst>
                <a:path w="4871" h="790" extrusionOk="0">
                  <a:moveTo>
                    <a:pt x="4721" y="0"/>
                  </a:moveTo>
                  <a:cubicBezTo>
                    <a:pt x="4704" y="0"/>
                    <a:pt x="4686" y="7"/>
                    <a:pt x="4671" y="22"/>
                  </a:cubicBezTo>
                  <a:cubicBezTo>
                    <a:pt x="3703" y="122"/>
                    <a:pt x="3036" y="189"/>
                    <a:pt x="2402" y="256"/>
                  </a:cubicBezTo>
                  <a:cubicBezTo>
                    <a:pt x="1735" y="322"/>
                    <a:pt x="1068" y="422"/>
                    <a:pt x="168" y="522"/>
                  </a:cubicBezTo>
                  <a:cubicBezTo>
                    <a:pt x="67" y="522"/>
                    <a:pt x="1" y="589"/>
                    <a:pt x="34" y="689"/>
                  </a:cubicBezTo>
                  <a:cubicBezTo>
                    <a:pt x="1" y="723"/>
                    <a:pt x="67" y="789"/>
                    <a:pt x="168" y="789"/>
                  </a:cubicBezTo>
                  <a:cubicBezTo>
                    <a:pt x="1135" y="689"/>
                    <a:pt x="1769" y="622"/>
                    <a:pt x="2469" y="556"/>
                  </a:cubicBezTo>
                  <a:cubicBezTo>
                    <a:pt x="3136" y="456"/>
                    <a:pt x="3803" y="389"/>
                    <a:pt x="4704" y="289"/>
                  </a:cubicBezTo>
                  <a:cubicBezTo>
                    <a:pt x="4771" y="289"/>
                    <a:pt x="4871" y="222"/>
                    <a:pt x="4838" y="122"/>
                  </a:cubicBezTo>
                  <a:cubicBezTo>
                    <a:pt x="4838" y="71"/>
                    <a:pt x="4779" y="0"/>
                    <a:pt x="472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7221045" y="2442812"/>
              <a:ext cx="95056" cy="15428"/>
            </a:xfrm>
            <a:custGeom>
              <a:avLst/>
              <a:gdLst/>
              <a:ahLst/>
              <a:cxnLst/>
              <a:rect l="l" t="t" r="r" b="b"/>
              <a:pathLst>
                <a:path w="4738" h="769" extrusionOk="0">
                  <a:moveTo>
                    <a:pt x="4571" y="1"/>
                  </a:moveTo>
                  <a:cubicBezTo>
                    <a:pt x="3470" y="134"/>
                    <a:pt x="2903" y="168"/>
                    <a:pt x="2369" y="234"/>
                  </a:cubicBezTo>
                  <a:cubicBezTo>
                    <a:pt x="1836" y="268"/>
                    <a:pt x="1302" y="301"/>
                    <a:pt x="168" y="434"/>
                  </a:cubicBezTo>
                  <a:cubicBezTo>
                    <a:pt x="68" y="434"/>
                    <a:pt x="1" y="501"/>
                    <a:pt x="1" y="601"/>
                  </a:cubicBezTo>
                  <a:cubicBezTo>
                    <a:pt x="34" y="735"/>
                    <a:pt x="68" y="768"/>
                    <a:pt x="168" y="768"/>
                  </a:cubicBezTo>
                  <a:cubicBezTo>
                    <a:pt x="1302" y="635"/>
                    <a:pt x="1836" y="601"/>
                    <a:pt x="2369" y="568"/>
                  </a:cubicBezTo>
                  <a:cubicBezTo>
                    <a:pt x="2903" y="501"/>
                    <a:pt x="3470" y="468"/>
                    <a:pt x="4571" y="334"/>
                  </a:cubicBezTo>
                  <a:cubicBezTo>
                    <a:pt x="4671" y="334"/>
                    <a:pt x="4738" y="268"/>
                    <a:pt x="4738" y="168"/>
                  </a:cubicBezTo>
                  <a:cubicBezTo>
                    <a:pt x="4738" y="101"/>
                    <a:pt x="4671" y="1"/>
                    <a:pt x="457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7242472" y="2462233"/>
              <a:ext cx="72285" cy="13402"/>
            </a:xfrm>
            <a:custGeom>
              <a:avLst/>
              <a:gdLst/>
              <a:ahLst/>
              <a:cxnLst/>
              <a:rect l="l" t="t" r="r" b="b"/>
              <a:pathLst>
                <a:path w="3603" h="668" extrusionOk="0">
                  <a:moveTo>
                    <a:pt x="3436" y="0"/>
                  </a:moveTo>
                  <a:cubicBezTo>
                    <a:pt x="2769" y="34"/>
                    <a:pt x="2002" y="134"/>
                    <a:pt x="1301" y="200"/>
                  </a:cubicBezTo>
                  <a:cubicBezTo>
                    <a:pt x="934" y="234"/>
                    <a:pt x="534" y="300"/>
                    <a:pt x="201" y="334"/>
                  </a:cubicBezTo>
                  <a:cubicBezTo>
                    <a:pt x="134" y="334"/>
                    <a:pt x="34" y="400"/>
                    <a:pt x="34" y="501"/>
                  </a:cubicBezTo>
                  <a:cubicBezTo>
                    <a:pt x="0" y="634"/>
                    <a:pt x="100" y="667"/>
                    <a:pt x="167" y="667"/>
                  </a:cubicBezTo>
                  <a:lnTo>
                    <a:pt x="1301" y="534"/>
                  </a:lnTo>
                  <a:cubicBezTo>
                    <a:pt x="2002" y="467"/>
                    <a:pt x="2769" y="367"/>
                    <a:pt x="3436" y="334"/>
                  </a:cubicBezTo>
                  <a:cubicBezTo>
                    <a:pt x="3503" y="334"/>
                    <a:pt x="3603" y="267"/>
                    <a:pt x="3603" y="167"/>
                  </a:cubicBezTo>
                  <a:cubicBezTo>
                    <a:pt x="3603" y="100"/>
                    <a:pt x="3503" y="0"/>
                    <a:pt x="343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a:off x="7308718" y="2416049"/>
              <a:ext cx="19441" cy="56235"/>
            </a:xfrm>
            <a:custGeom>
              <a:avLst/>
              <a:gdLst/>
              <a:ahLst/>
              <a:cxnLst/>
              <a:rect l="l" t="t" r="r" b="b"/>
              <a:pathLst>
                <a:path w="969" h="2803" extrusionOk="0">
                  <a:moveTo>
                    <a:pt x="768" y="1"/>
                  </a:moveTo>
                  <a:cubicBezTo>
                    <a:pt x="601" y="1"/>
                    <a:pt x="1" y="267"/>
                    <a:pt x="1" y="2636"/>
                  </a:cubicBezTo>
                  <a:cubicBezTo>
                    <a:pt x="1" y="2736"/>
                    <a:pt x="67" y="2803"/>
                    <a:pt x="168" y="2803"/>
                  </a:cubicBezTo>
                  <a:cubicBezTo>
                    <a:pt x="268" y="2803"/>
                    <a:pt x="334" y="2736"/>
                    <a:pt x="334" y="2636"/>
                  </a:cubicBezTo>
                  <a:cubicBezTo>
                    <a:pt x="301" y="501"/>
                    <a:pt x="801" y="334"/>
                    <a:pt x="801" y="334"/>
                  </a:cubicBezTo>
                  <a:cubicBezTo>
                    <a:pt x="868" y="334"/>
                    <a:pt x="968" y="267"/>
                    <a:pt x="935" y="167"/>
                  </a:cubicBezTo>
                  <a:cubicBezTo>
                    <a:pt x="935" y="101"/>
                    <a:pt x="835" y="1"/>
                    <a:pt x="768"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7381665" y="2402406"/>
              <a:ext cx="16090" cy="50477"/>
            </a:xfrm>
            <a:custGeom>
              <a:avLst/>
              <a:gdLst/>
              <a:ahLst/>
              <a:cxnLst/>
              <a:rect l="l" t="t" r="r" b="b"/>
              <a:pathLst>
                <a:path w="802" h="2516" extrusionOk="0">
                  <a:moveTo>
                    <a:pt x="432" y="1"/>
                  </a:moveTo>
                  <a:cubicBezTo>
                    <a:pt x="368" y="1"/>
                    <a:pt x="318" y="38"/>
                    <a:pt x="268" y="113"/>
                  </a:cubicBezTo>
                  <a:cubicBezTo>
                    <a:pt x="67" y="614"/>
                    <a:pt x="1" y="1181"/>
                    <a:pt x="134" y="1748"/>
                  </a:cubicBezTo>
                  <a:cubicBezTo>
                    <a:pt x="167" y="2115"/>
                    <a:pt x="334" y="2348"/>
                    <a:pt x="534" y="2515"/>
                  </a:cubicBezTo>
                  <a:lnTo>
                    <a:pt x="601" y="2515"/>
                  </a:lnTo>
                  <a:cubicBezTo>
                    <a:pt x="668" y="2515"/>
                    <a:pt x="735" y="2482"/>
                    <a:pt x="735" y="2448"/>
                  </a:cubicBezTo>
                  <a:cubicBezTo>
                    <a:pt x="801" y="2348"/>
                    <a:pt x="801" y="2282"/>
                    <a:pt x="701" y="2248"/>
                  </a:cubicBezTo>
                  <a:cubicBezTo>
                    <a:pt x="568" y="2148"/>
                    <a:pt x="434" y="1948"/>
                    <a:pt x="401" y="1681"/>
                  </a:cubicBezTo>
                  <a:cubicBezTo>
                    <a:pt x="334" y="1181"/>
                    <a:pt x="401" y="681"/>
                    <a:pt x="568" y="247"/>
                  </a:cubicBezTo>
                  <a:cubicBezTo>
                    <a:pt x="601" y="147"/>
                    <a:pt x="568" y="80"/>
                    <a:pt x="501" y="13"/>
                  </a:cubicBezTo>
                  <a:cubicBezTo>
                    <a:pt x="476" y="5"/>
                    <a:pt x="453" y="1"/>
                    <a:pt x="432"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7425161" y="2376706"/>
              <a:ext cx="542109" cy="374687"/>
            </a:xfrm>
            <a:custGeom>
              <a:avLst/>
              <a:gdLst/>
              <a:ahLst/>
              <a:cxnLst/>
              <a:rect l="l" t="t" r="r" b="b"/>
              <a:pathLst>
                <a:path w="27021" h="18676" extrusionOk="0">
                  <a:moveTo>
                    <a:pt x="24159" y="1"/>
                  </a:moveTo>
                  <a:cubicBezTo>
                    <a:pt x="22728" y="1"/>
                    <a:pt x="21149" y="1761"/>
                    <a:pt x="21149" y="1761"/>
                  </a:cubicBezTo>
                  <a:cubicBezTo>
                    <a:pt x="21149" y="1761"/>
                    <a:pt x="16046" y="7032"/>
                    <a:pt x="13477" y="11268"/>
                  </a:cubicBezTo>
                  <a:cubicBezTo>
                    <a:pt x="13477" y="11268"/>
                    <a:pt x="13159" y="11001"/>
                    <a:pt x="12876" y="11001"/>
                  </a:cubicBezTo>
                  <a:cubicBezTo>
                    <a:pt x="12702" y="11001"/>
                    <a:pt x="12540" y="11103"/>
                    <a:pt x="12476" y="11435"/>
                  </a:cubicBezTo>
                  <a:lnTo>
                    <a:pt x="2369" y="5197"/>
                  </a:lnTo>
                  <a:cubicBezTo>
                    <a:pt x="2369" y="5197"/>
                    <a:pt x="501" y="6231"/>
                    <a:pt x="1" y="8366"/>
                  </a:cubicBezTo>
                  <a:cubicBezTo>
                    <a:pt x="1" y="8366"/>
                    <a:pt x="8874" y="15371"/>
                    <a:pt x="10375" y="16672"/>
                  </a:cubicBezTo>
                  <a:cubicBezTo>
                    <a:pt x="11242" y="17441"/>
                    <a:pt x="12460" y="18676"/>
                    <a:pt x="13964" y="18676"/>
                  </a:cubicBezTo>
                  <a:cubicBezTo>
                    <a:pt x="15005" y="18676"/>
                    <a:pt x="16184" y="18085"/>
                    <a:pt x="17480" y="16339"/>
                  </a:cubicBezTo>
                  <a:cubicBezTo>
                    <a:pt x="20649" y="12102"/>
                    <a:pt x="25719" y="5731"/>
                    <a:pt x="25719" y="5731"/>
                  </a:cubicBezTo>
                  <a:cubicBezTo>
                    <a:pt x="25719" y="5731"/>
                    <a:pt x="27020" y="3162"/>
                    <a:pt x="25552" y="827"/>
                  </a:cubicBezTo>
                  <a:cubicBezTo>
                    <a:pt x="25159" y="224"/>
                    <a:pt x="24668" y="1"/>
                    <a:pt x="241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7670766" y="2604195"/>
              <a:ext cx="43536" cy="35390"/>
            </a:xfrm>
            <a:custGeom>
              <a:avLst/>
              <a:gdLst/>
              <a:ahLst/>
              <a:cxnLst/>
              <a:rect l="l" t="t" r="r" b="b"/>
              <a:pathLst>
                <a:path w="2170" h="1764" extrusionOk="0">
                  <a:moveTo>
                    <a:pt x="159" y="1"/>
                  </a:moveTo>
                  <a:cubicBezTo>
                    <a:pt x="114" y="1"/>
                    <a:pt x="91" y="40"/>
                    <a:pt x="68" y="63"/>
                  </a:cubicBezTo>
                  <a:cubicBezTo>
                    <a:pt x="1" y="129"/>
                    <a:pt x="68" y="196"/>
                    <a:pt x="101" y="229"/>
                  </a:cubicBezTo>
                  <a:cubicBezTo>
                    <a:pt x="802" y="563"/>
                    <a:pt x="1435" y="1097"/>
                    <a:pt x="1936" y="1697"/>
                  </a:cubicBezTo>
                  <a:cubicBezTo>
                    <a:pt x="1936" y="1731"/>
                    <a:pt x="1969" y="1764"/>
                    <a:pt x="2002" y="1764"/>
                  </a:cubicBezTo>
                  <a:cubicBezTo>
                    <a:pt x="2069" y="1764"/>
                    <a:pt x="2069" y="1764"/>
                    <a:pt x="2102" y="1731"/>
                  </a:cubicBezTo>
                  <a:cubicBezTo>
                    <a:pt x="2136" y="1697"/>
                    <a:pt x="2169" y="1597"/>
                    <a:pt x="2136" y="1564"/>
                  </a:cubicBezTo>
                  <a:cubicBezTo>
                    <a:pt x="1635" y="897"/>
                    <a:pt x="968" y="396"/>
                    <a:pt x="234" y="29"/>
                  </a:cubicBezTo>
                  <a:cubicBezTo>
                    <a:pt x="203" y="9"/>
                    <a:pt x="179" y="1"/>
                    <a:pt x="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7693537" y="2601587"/>
              <a:ext cx="25439" cy="25299"/>
            </a:xfrm>
            <a:custGeom>
              <a:avLst/>
              <a:gdLst/>
              <a:ahLst/>
              <a:cxnLst/>
              <a:rect l="l" t="t" r="r" b="b"/>
              <a:pathLst>
                <a:path w="1268" h="1261" extrusionOk="0">
                  <a:moveTo>
                    <a:pt x="129" y="1"/>
                  </a:moveTo>
                  <a:cubicBezTo>
                    <a:pt x="100" y="1"/>
                    <a:pt x="67" y="9"/>
                    <a:pt x="33" y="26"/>
                  </a:cubicBezTo>
                  <a:cubicBezTo>
                    <a:pt x="0" y="59"/>
                    <a:pt x="0" y="159"/>
                    <a:pt x="33" y="193"/>
                  </a:cubicBezTo>
                  <a:lnTo>
                    <a:pt x="1034" y="1227"/>
                  </a:lnTo>
                  <a:cubicBezTo>
                    <a:pt x="1034" y="1260"/>
                    <a:pt x="1101" y="1260"/>
                    <a:pt x="1134" y="1260"/>
                  </a:cubicBezTo>
                  <a:cubicBezTo>
                    <a:pt x="1168" y="1260"/>
                    <a:pt x="1201" y="1260"/>
                    <a:pt x="1201" y="1227"/>
                  </a:cubicBezTo>
                  <a:cubicBezTo>
                    <a:pt x="1268" y="1193"/>
                    <a:pt x="1268" y="1093"/>
                    <a:pt x="1201" y="1060"/>
                  </a:cubicBezTo>
                  <a:lnTo>
                    <a:pt x="200" y="26"/>
                  </a:lnTo>
                  <a:cubicBezTo>
                    <a:pt x="184" y="9"/>
                    <a:pt x="159" y="1"/>
                    <a:pt x="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449256" y="2500472"/>
              <a:ext cx="49554" cy="60829"/>
            </a:xfrm>
            <a:custGeom>
              <a:avLst/>
              <a:gdLst/>
              <a:ahLst/>
              <a:cxnLst/>
              <a:rect l="l" t="t" r="r" b="b"/>
              <a:pathLst>
                <a:path w="2470" h="3032" extrusionOk="0">
                  <a:moveTo>
                    <a:pt x="2309" y="0"/>
                  </a:moveTo>
                  <a:cubicBezTo>
                    <a:pt x="2293" y="0"/>
                    <a:pt x="2279" y="8"/>
                    <a:pt x="2269" y="29"/>
                  </a:cubicBezTo>
                  <a:cubicBezTo>
                    <a:pt x="1001" y="763"/>
                    <a:pt x="101" y="2764"/>
                    <a:pt x="34" y="2864"/>
                  </a:cubicBezTo>
                  <a:cubicBezTo>
                    <a:pt x="1" y="2931"/>
                    <a:pt x="34" y="2964"/>
                    <a:pt x="134" y="3031"/>
                  </a:cubicBezTo>
                  <a:lnTo>
                    <a:pt x="168" y="3031"/>
                  </a:lnTo>
                  <a:cubicBezTo>
                    <a:pt x="201" y="3031"/>
                    <a:pt x="234" y="2964"/>
                    <a:pt x="301" y="2931"/>
                  </a:cubicBezTo>
                  <a:cubicBezTo>
                    <a:pt x="301" y="2931"/>
                    <a:pt x="1202" y="930"/>
                    <a:pt x="2369" y="229"/>
                  </a:cubicBezTo>
                  <a:cubicBezTo>
                    <a:pt x="2436" y="196"/>
                    <a:pt x="2469" y="96"/>
                    <a:pt x="2436" y="62"/>
                  </a:cubicBezTo>
                  <a:cubicBezTo>
                    <a:pt x="2390" y="39"/>
                    <a:pt x="2344" y="0"/>
                    <a:pt x="2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725657" y="4081758"/>
              <a:ext cx="257001" cy="117185"/>
            </a:xfrm>
            <a:custGeom>
              <a:avLst/>
              <a:gdLst/>
              <a:ahLst/>
              <a:cxnLst/>
              <a:rect l="l" t="t" r="r" b="b"/>
              <a:pathLst>
                <a:path w="12810" h="5841" extrusionOk="0">
                  <a:moveTo>
                    <a:pt x="8506" y="1"/>
                  </a:moveTo>
                  <a:cubicBezTo>
                    <a:pt x="8506" y="1"/>
                    <a:pt x="4870" y="2035"/>
                    <a:pt x="2669" y="3303"/>
                  </a:cubicBezTo>
                  <a:cubicBezTo>
                    <a:pt x="1101" y="4170"/>
                    <a:pt x="0" y="5805"/>
                    <a:pt x="1701" y="5838"/>
                  </a:cubicBezTo>
                  <a:cubicBezTo>
                    <a:pt x="1772" y="5840"/>
                    <a:pt x="1844" y="5840"/>
                    <a:pt x="1919" y="5840"/>
                  </a:cubicBezTo>
                  <a:cubicBezTo>
                    <a:pt x="3633" y="5840"/>
                    <a:pt x="6275" y="5469"/>
                    <a:pt x="7906" y="4637"/>
                  </a:cubicBezTo>
                  <a:cubicBezTo>
                    <a:pt x="9073" y="4004"/>
                    <a:pt x="9741" y="4204"/>
                    <a:pt x="10608" y="4037"/>
                  </a:cubicBezTo>
                  <a:cubicBezTo>
                    <a:pt x="11508" y="3870"/>
                    <a:pt x="12476" y="3837"/>
                    <a:pt x="12643" y="3103"/>
                  </a:cubicBezTo>
                  <a:cubicBezTo>
                    <a:pt x="12809" y="2336"/>
                    <a:pt x="12609" y="134"/>
                    <a:pt x="12609" y="134"/>
                  </a:cubicBezTo>
                  <a:lnTo>
                    <a:pt x="8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8116274" y="4079089"/>
              <a:ext cx="109983" cy="142564"/>
            </a:xfrm>
            <a:custGeom>
              <a:avLst/>
              <a:gdLst/>
              <a:ahLst/>
              <a:cxnLst/>
              <a:rect l="l" t="t" r="r" b="b"/>
              <a:pathLst>
                <a:path w="5482" h="7106" extrusionOk="0">
                  <a:moveTo>
                    <a:pt x="3747" y="0"/>
                  </a:moveTo>
                  <a:lnTo>
                    <a:pt x="211" y="434"/>
                  </a:lnTo>
                  <a:cubicBezTo>
                    <a:pt x="211" y="601"/>
                    <a:pt x="545" y="2569"/>
                    <a:pt x="244" y="4403"/>
                  </a:cubicBezTo>
                  <a:cubicBezTo>
                    <a:pt x="0" y="6050"/>
                    <a:pt x="481" y="6860"/>
                    <a:pt x="2093" y="6860"/>
                  </a:cubicBezTo>
                  <a:cubicBezTo>
                    <a:pt x="2245" y="6860"/>
                    <a:pt x="2407" y="6853"/>
                    <a:pt x="2579" y="6838"/>
                  </a:cubicBezTo>
                  <a:cubicBezTo>
                    <a:pt x="4581" y="6672"/>
                    <a:pt x="5481" y="7105"/>
                    <a:pt x="4748" y="4770"/>
                  </a:cubicBezTo>
                  <a:cubicBezTo>
                    <a:pt x="3980" y="2402"/>
                    <a:pt x="3747" y="0"/>
                    <a:pt x="3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796598" y="2919056"/>
              <a:ext cx="414411" cy="1189787"/>
            </a:xfrm>
            <a:custGeom>
              <a:avLst/>
              <a:gdLst/>
              <a:ahLst/>
              <a:cxnLst/>
              <a:rect l="l" t="t" r="r" b="b"/>
              <a:pathLst>
                <a:path w="20656" h="59304" extrusionOk="0">
                  <a:moveTo>
                    <a:pt x="20060" y="1"/>
                  </a:moveTo>
                  <a:cubicBezTo>
                    <a:pt x="16894" y="1"/>
                    <a:pt x="1963" y="357"/>
                    <a:pt x="0" y="2915"/>
                  </a:cubicBezTo>
                  <a:lnTo>
                    <a:pt x="4003" y="58488"/>
                  </a:lnTo>
                  <a:cubicBezTo>
                    <a:pt x="4003" y="58488"/>
                    <a:pt x="5515" y="58992"/>
                    <a:pt x="7205" y="58992"/>
                  </a:cubicBezTo>
                  <a:cubicBezTo>
                    <a:pt x="8050" y="58992"/>
                    <a:pt x="8940" y="58866"/>
                    <a:pt x="9707" y="58488"/>
                  </a:cubicBezTo>
                  <a:lnTo>
                    <a:pt x="10007" y="13389"/>
                  </a:lnTo>
                  <a:lnTo>
                    <a:pt x="14644" y="58622"/>
                  </a:lnTo>
                  <a:cubicBezTo>
                    <a:pt x="14644" y="58622"/>
                    <a:pt x="15904" y="59304"/>
                    <a:pt x="17653" y="59304"/>
                  </a:cubicBezTo>
                  <a:cubicBezTo>
                    <a:pt x="18528" y="59304"/>
                    <a:pt x="19525" y="59133"/>
                    <a:pt x="20548" y="58622"/>
                  </a:cubicBezTo>
                  <a:lnTo>
                    <a:pt x="20648" y="13"/>
                  </a:lnTo>
                  <a:cubicBezTo>
                    <a:pt x="20655" y="6"/>
                    <a:pt x="20444" y="1"/>
                    <a:pt x="20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8076991" y="3063425"/>
              <a:ext cx="131871" cy="58021"/>
            </a:xfrm>
            <a:custGeom>
              <a:avLst/>
              <a:gdLst/>
              <a:ahLst/>
              <a:cxnLst/>
              <a:rect l="l" t="t" r="r" b="b"/>
              <a:pathLst>
                <a:path w="6573" h="2892" extrusionOk="0">
                  <a:moveTo>
                    <a:pt x="134" y="0"/>
                  </a:moveTo>
                  <a:cubicBezTo>
                    <a:pt x="107" y="0"/>
                    <a:pt x="81" y="9"/>
                    <a:pt x="67" y="22"/>
                  </a:cubicBezTo>
                  <a:cubicBezTo>
                    <a:pt x="1" y="56"/>
                    <a:pt x="1" y="156"/>
                    <a:pt x="34" y="189"/>
                  </a:cubicBezTo>
                  <a:cubicBezTo>
                    <a:pt x="34" y="189"/>
                    <a:pt x="1569" y="2891"/>
                    <a:pt x="4270" y="2891"/>
                  </a:cubicBezTo>
                  <a:cubicBezTo>
                    <a:pt x="4938" y="2891"/>
                    <a:pt x="5705" y="2724"/>
                    <a:pt x="6505" y="2324"/>
                  </a:cubicBezTo>
                  <a:cubicBezTo>
                    <a:pt x="6572" y="2257"/>
                    <a:pt x="6572" y="2191"/>
                    <a:pt x="6539" y="2157"/>
                  </a:cubicBezTo>
                  <a:cubicBezTo>
                    <a:pt x="6518" y="2094"/>
                    <a:pt x="6470" y="2071"/>
                    <a:pt x="6429" y="2071"/>
                  </a:cubicBezTo>
                  <a:cubicBezTo>
                    <a:pt x="6405" y="2071"/>
                    <a:pt x="6384" y="2078"/>
                    <a:pt x="6372" y="2090"/>
                  </a:cubicBezTo>
                  <a:cubicBezTo>
                    <a:pt x="5636" y="2466"/>
                    <a:pt x="4928" y="2652"/>
                    <a:pt x="4246" y="2652"/>
                  </a:cubicBezTo>
                  <a:cubicBezTo>
                    <a:pt x="3413" y="2652"/>
                    <a:pt x="2621" y="2374"/>
                    <a:pt x="1869" y="1824"/>
                  </a:cubicBezTo>
                  <a:cubicBezTo>
                    <a:pt x="835" y="1056"/>
                    <a:pt x="234" y="56"/>
                    <a:pt x="234" y="56"/>
                  </a:cubicBezTo>
                  <a:cubicBezTo>
                    <a:pt x="215" y="17"/>
                    <a:pt x="172" y="0"/>
                    <a:pt x="134"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953868" y="3032168"/>
              <a:ext cx="57559" cy="162887"/>
            </a:xfrm>
            <a:custGeom>
              <a:avLst/>
              <a:gdLst/>
              <a:ahLst/>
              <a:cxnLst/>
              <a:rect l="l" t="t" r="r" b="b"/>
              <a:pathLst>
                <a:path w="2869" h="8119" extrusionOk="0">
                  <a:moveTo>
                    <a:pt x="151" y="0"/>
                  </a:moveTo>
                  <a:cubicBezTo>
                    <a:pt x="102" y="0"/>
                    <a:pt x="58" y="38"/>
                    <a:pt x="33" y="113"/>
                  </a:cubicBezTo>
                  <a:cubicBezTo>
                    <a:pt x="0" y="279"/>
                    <a:pt x="1134" y="7118"/>
                    <a:pt x="1368" y="7851"/>
                  </a:cubicBezTo>
                  <a:cubicBezTo>
                    <a:pt x="1368" y="7918"/>
                    <a:pt x="1401" y="7952"/>
                    <a:pt x="1501" y="7952"/>
                  </a:cubicBezTo>
                  <a:lnTo>
                    <a:pt x="2735" y="8118"/>
                  </a:lnTo>
                  <a:cubicBezTo>
                    <a:pt x="2802" y="8118"/>
                    <a:pt x="2835" y="8118"/>
                    <a:pt x="2835" y="8085"/>
                  </a:cubicBezTo>
                  <a:cubicBezTo>
                    <a:pt x="2869" y="8018"/>
                    <a:pt x="2869" y="7985"/>
                    <a:pt x="2869" y="7952"/>
                  </a:cubicBezTo>
                  <a:cubicBezTo>
                    <a:pt x="2869" y="7851"/>
                    <a:pt x="2068" y="1280"/>
                    <a:pt x="2068" y="246"/>
                  </a:cubicBezTo>
                  <a:cubicBezTo>
                    <a:pt x="2068" y="146"/>
                    <a:pt x="2035" y="113"/>
                    <a:pt x="1968" y="113"/>
                  </a:cubicBezTo>
                  <a:cubicBezTo>
                    <a:pt x="1901" y="113"/>
                    <a:pt x="1835" y="146"/>
                    <a:pt x="1835" y="246"/>
                  </a:cubicBezTo>
                  <a:cubicBezTo>
                    <a:pt x="1801" y="1247"/>
                    <a:pt x="2468" y="6784"/>
                    <a:pt x="2569" y="7818"/>
                  </a:cubicBezTo>
                  <a:lnTo>
                    <a:pt x="1568" y="7685"/>
                  </a:lnTo>
                  <a:cubicBezTo>
                    <a:pt x="1301" y="6517"/>
                    <a:pt x="300" y="446"/>
                    <a:pt x="300" y="146"/>
                  </a:cubicBezTo>
                  <a:cubicBezTo>
                    <a:pt x="300" y="113"/>
                    <a:pt x="234" y="13"/>
                    <a:pt x="200" y="13"/>
                  </a:cubicBezTo>
                  <a:cubicBezTo>
                    <a:pt x="184" y="4"/>
                    <a:pt x="167" y="0"/>
                    <a:pt x="151"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796598" y="2917972"/>
              <a:ext cx="415595" cy="129865"/>
            </a:xfrm>
            <a:custGeom>
              <a:avLst/>
              <a:gdLst/>
              <a:ahLst/>
              <a:cxnLst/>
              <a:rect l="l" t="t" r="r" b="b"/>
              <a:pathLst>
                <a:path w="20715" h="6473" extrusionOk="0">
                  <a:moveTo>
                    <a:pt x="20715" y="0"/>
                  </a:moveTo>
                  <a:cubicBezTo>
                    <a:pt x="20715" y="0"/>
                    <a:pt x="2202" y="101"/>
                    <a:pt x="0" y="2969"/>
                  </a:cubicBezTo>
                  <a:lnTo>
                    <a:pt x="167" y="5204"/>
                  </a:lnTo>
                  <a:cubicBezTo>
                    <a:pt x="1318" y="5602"/>
                    <a:pt x="4938" y="6472"/>
                    <a:pt x="10097" y="6472"/>
                  </a:cubicBezTo>
                  <a:cubicBezTo>
                    <a:pt x="13159" y="6472"/>
                    <a:pt x="16763" y="6166"/>
                    <a:pt x="20715" y="5271"/>
                  </a:cubicBezTo>
                  <a:lnTo>
                    <a:pt x="207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842762" y="2995594"/>
              <a:ext cx="18758" cy="59586"/>
            </a:xfrm>
            <a:custGeom>
              <a:avLst/>
              <a:gdLst/>
              <a:ahLst/>
              <a:cxnLst/>
              <a:rect l="l" t="t" r="r" b="b"/>
              <a:pathLst>
                <a:path w="935" h="2970" extrusionOk="0">
                  <a:moveTo>
                    <a:pt x="935" y="1"/>
                  </a:moveTo>
                  <a:lnTo>
                    <a:pt x="1" y="234"/>
                  </a:lnTo>
                  <a:lnTo>
                    <a:pt x="168" y="2970"/>
                  </a:lnTo>
                  <a:lnTo>
                    <a:pt x="768" y="2936"/>
                  </a:lnTo>
                  <a:lnTo>
                    <a:pt x="935"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8081686" y="3003639"/>
              <a:ext cx="19421" cy="58903"/>
            </a:xfrm>
            <a:custGeom>
              <a:avLst/>
              <a:gdLst/>
              <a:ahLst/>
              <a:cxnLst/>
              <a:rect l="l" t="t" r="r" b="b"/>
              <a:pathLst>
                <a:path w="968" h="2936" extrusionOk="0">
                  <a:moveTo>
                    <a:pt x="968" y="0"/>
                  </a:moveTo>
                  <a:lnTo>
                    <a:pt x="0" y="200"/>
                  </a:lnTo>
                  <a:lnTo>
                    <a:pt x="134" y="2936"/>
                  </a:lnTo>
                  <a:lnTo>
                    <a:pt x="767" y="2902"/>
                  </a:lnTo>
                  <a:lnTo>
                    <a:pt x="968"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894302" y="3002957"/>
              <a:ext cx="19421" cy="58924"/>
            </a:xfrm>
            <a:custGeom>
              <a:avLst/>
              <a:gdLst/>
              <a:ahLst/>
              <a:cxnLst/>
              <a:rect l="l" t="t" r="r" b="b"/>
              <a:pathLst>
                <a:path w="968" h="2937" extrusionOk="0">
                  <a:moveTo>
                    <a:pt x="968" y="1"/>
                  </a:moveTo>
                  <a:lnTo>
                    <a:pt x="0" y="201"/>
                  </a:lnTo>
                  <a:lnTo>
                    <a:pt x="134" y="2936"/>
                  </a:lnTo>
                  <a:lnTo>
                    <a:pt x="767" y="2903"/>
                  </a:lnTo>
                  <a:lnTo>
                    <a:pt x="968"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8017426" y="3006307"/>
              <a:ext cx="19441" cy="58241"/>
            </a:xfrm>
            <a:custGeom>
              <a:avLst/>
              <a:gdLst/>
              <a:ahLst/>
              <a:cxnLst/>
              <a:rect l="l" t="t" r="r" b="b"/>
              <a:pathLst>
                <a:path w="969" h="2903" extrusionOk="0">
                  <a:moveTo>
                    <a:pt x="968" y="1"/>
                  </a:moveTo>
                  <a:lnTo>
                    <a:pt x="1" y="167"/>
                  </a:lnTo>
                  <a:lnTo>
                    <a:pt x="168" y="2903"/>
                  </a:lnTo>
                  <a:lnTo>
                    <a:pt x="802" y="2903"/>
                  </a:lnTo>
                  <a:lnTo>
                    <a:pt x="968"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7777859" y="2335919"/>
              <a:ext cx="463785" cy="691093"/>
            </a:xfrm>
            <a:custGeom>
              <a:avLst/>
              <a:gdLst/>
              <a:ahLst/>
              <a:cxnLst/>
              <a:rect l="l" t="t" r="r" b="b"/>
              <a:pathLst>
                <a:path w="23117" h="34447" extrusionOk="0">
                  <a:moveTo>
                    <a:pt x="11322" y="0"/>
                  </a:moveTo>
                  <a:cubicBezTo>
                    <a:pt x="8833" y="0"/>
                    <a:pt x="6556" y="594"/>
                    <a:pt x="5237" y="2026"/>
                  </a:cubicBezTo>
                  <a:cubicBezTo>
                    <a:pt x="3836" y="3528"/>
                    <a:pt x="2102" y="4895"/>
                    <a:pt x="1401" y="6830"/>
                  </a:cubicBezTo>
                  <a:cubicBezTo>
                    <a:pt x="601" y="8965"/>
                    <a:pt x="167" y="10933"/>
                    <a:pt x="134" y="13234"/>
                  </a:cubicBezTo>
                  <a:cubicBezTo>
                    <a:pt x="100" y="16437"/>
                    <a:pt x="467" y="19672"/>
                    <a:pt x="667" y="22875"/>
                  </a:cubicBezTo>
                  <a:cubicBezTo>
                    <a:pt x="834" y="25810"/>
                    <a:pt x="1068" y="29012"/>
                    <a:pt x="167" y="31814"/>
                  </a:cubicBezTo>
                  <a:cubicBezTo>
                    <a:pt x="100" y="32048"/>
                    <a:pt x="0" y="32315"/>
                    <a:pt x="100" y="32548"/>
                  </a:cubicBezTo>
                  <a:cubicBezTo>
                    <a:pt x="167" y="32815"/>
                    <a:pt x="400" y="33015"/>
                    <a:pt x="634" y="33149"/>
                  </a:cubicBezTo>
                  <a:cubicBezTo>
                    <a:pt x="1068" y="33316"/>
                    <a:pt x="1434" y="33482"/>
                    <a:pt x="1901" y="33616"/>
                  </a:cubicBezTo>
                  <a:cubicBezTo>
                    <a:pt x="3002" y="33916"/>
                    <a:pt x="4303" y="33916"/>
                    <a:pt x="5437" y="34016"/>
                  </a:cubicBezTo>
                  <a:cubicBezTo>
                    <a:pt x="7072" y="34183"/>
                    <a:pt x="8673" y="34316"/>
                    <a:pt x="10307" y="34416"/>
                  </a:cubicBezTo>
                  <a:cubicBezTo>
                    <a:pt x="11010" y="34435"/>
                    <a:pt x="11716" y="34446"/>
                    <a:pt x="12424" y="34446"/>
                  </a:cubicBezTo>
                  <a:cubicBezTo>
                    <a:pt x="15586" y="34446"/>
                    <a:pt x="18785" y="34215"/>
                    <a:pt x="21782" y="33316"/>
                  </a:cubicBezTo>
                  <a:cubicBezTo>
                    <a:pt x="21816" y="33316"/>
                    <a:pt x="21916" y="31114"/>
                    <a:pt x="21916" y="30880"/>
                  </a:cubicBezTo>
                  <a:cubicBezTo>
                    <a:pt x="22083" y="29613"/>
                    <a:pt x="22116" y="28312"/>
                    <a:pt x="22016" y="27044"/>
                  </a:cubicBezTo>
                  <a:cubicBezTo>
                    <a:pt x="21916" y="24476"/>
                    <a:pt x="21449" y="21907"/>
                    <a:pt x="21515" y="19272"/>
                  </a:cubicBezTo>
                  <a:cubicBezTo>
                    <a:pt x="21616" y="16203"/>
                    <a:pt x="22416" y="13268"/>
                    <a:pt x="22783" y="10232"/>
                  </a:cubicBezTo>
                  <a:cubicBezTo>
                    <a:pt x="22950" y="8765"/>
                    <a:pt x="23117" y="7230"/>
                    <a:pt x="22916" y="5729"/>
                  </a:cubicBezTo>
                  <a:cubicBezTo>
                    <a:pt x="22750" y="4428"/>
                    <a:pt x="21816" y="3394"/>
                    <a:pt x="20748" y="2660"/>
                  </a:cubicBezTo>
                  <a:cubicBezTo>
                    <a:pt x="18447" y="1088"/>
                    <a:pt x="14690" y="0"/>
                    <a:pt x="11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7909690" y="2849038"/>
              <a:ext cx="467135" cy="352699"/>
            </a:xfrm>
            <a:custGeom>
              <a:avLst/>
              <a:gdLst/>
              <a:ahLst/>
              <a:cxnLst/>
              <a:rect l="l" t="t" r="r" b="b"/>
              <a:pathLst>
                <a:path w="23284" h="17580" extrusionOk="0">
                  <a:moveTo>
                    <a:pt x="2903" y="1"/>
                  </a:moveTo>
                  <a:lnTo>
                    <a:pt x="0" y="13010"/>
                  </a:lnTo>
                  <a:lnTo>
                    <a:pt x="20382" y="17580"/>
                  </a:lnTo>
                  <a:lnTo>
                    <a:pt x="23284" y="4571"/>
                  </a:lnTo>
                  <a:lnTo>
                    <a:pt x="2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7923734" y="2870464"/>
              <a:ext cx="438366" cy="311872"/>
            </a:xfrm>
            <a:custGeom>
              <a:avLst/>
              <a:gdLst/>
              <a:ahLst/>
              <a:cxnLst/>
              <a:rect l="l" t="t" r="r" b="b"/>
              <a:pathLst>
                <a:path w="21850" h="15545" extrusionOk="0">
                  <a:moveTo>
                    <a:pt x="2536" y="0"/>
                  </a:moveTo>
                  <a:lnTo>
                    <a:pt x="1" y="11208"/>
                  </a:lnTo>
                  <a:lnTo>
                    <a:pt x="19348" y="15545"/>
                  </a:lnTo>
                  <a:lnTo>
                    <a:pt x="21850" y="4337"/>
                  </a:lnTo>
                  <a:lnTo>
                    <a:pt x="2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935129" y="2236690"/>
              <a:ext cx="138532" cy="190754"/>
            </a:xfrm>
            <a:custGeom>
              <a:avLst/>
              <a:gdLst/>
              <a:ahLst/>
              <a:cxnLst/>
              <a:rect l="l" t="t" r="r" b="b"/>
              <a:pathLst>
                <a:path w="6905" h="9508" extrusionOk="0">
                  <a:moveTo>
                    <a:pt x="6905" y="1"/>
                  </a:moveTo>
                  <a:lnTo>
                    <a:pt x="133" y="334"/>
                  </a:lnTo>
                  <a:lnTo>
                    <a:pt x="67" y="6439"/>
                  </a:lnTo>
                  <a:cubicBezTo>
                    <a:pt x="0" y="9174"/>
                    <a:pt x="2669" y="9508"/>
                    <a:pt x="2669" y="9508"/>
                  </a:cubicBezTo>
                  <a:cubicBezTo>
                    <a:pt x="2694" y="9508"/>
                    <a:pt x="2719" y="9508"/>
                    <a:pt x="2744" y="9508"/>
                  </a:cubicBezTo>
                  <a:cubicBezTo>
                    <a:pt x="6902" y="9508"/>
                    <a:pt x="6638" y="6772"/>
                    <a:pt x="6638" y="6772"/>
                  </a:cubicBezTo>
                  <a:lnTo>
                    <a:pt x="6905" y="1"/>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937136" y="2235366"/>
              <a:ext cx="136525" cy="88135"/>
            </a:xfrm>
            <a:custGeom>
              <a:avLst/>
              <a:gdLst/>
              <a:ahLst/>
              <a:cxnLst/>
              <a:rect l="l" t="t" r="r" b="b"/>
              <a:pathLst>
                <a:path w="6805" h="4393" extrusionOk="0">
                  <a:moveTo>
                    <a:pt x="6805" y="0"/>
                  </a:moveTo>
                  <a:lnTo>
                    <a:pt x="67" y="400"/>
                  </a:lnTo>
                  <a:lnTo>
                    <a:pt x="33" y="434"/>
                  </a:lnTo>
                  <a:lnTo>
                    <a:pt x="0" y="3769"/>
                  </a:lnTo>
                  <a:cubicBezTo>
                    <a:pt x="580" y="4079"/>
                    <a:pt x="1404" y="4393"/>
                    <a:pt x="2318" y="4393"/>
                  </a:cubicBezTo>
                  <a:cubicBezTo>
                    <a:pt x="3769" y="4393"/>
                    <a:pt x="5449" y="3600"/>
                    <a:pt x="6738" y="734"/>
                  </a:cubicBezTo>
                  <a:lnTo>
                    <a:pt x="6805" y="0"/>
                  </a:lnTo>
                  <a:close/>
                </a:path>
              </a:pathLst>
            </a:custGeom>
            <a:solidFill>
              <a:srgbClr val="9C5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900983" y="2045936"/>
              <a:ext cx="208831" cy="266029"/>
            </a:xfrm>
            <a:custGeom>
              <a:avLst/>
              <a:gdLst/>
              <a:ahLst/>
              <a:cxnLst/>
              <a:rect l="l" t="t" r="r" b="b"/>
              <a:pathLst>
                <a:path w="10409" h="13260" extrusionOk="0">
                  <a:moveTo>
                    <a:pt x="4224" y="1"/>
                  </a:moveTo>
                  <a:cubicBezTo>
                    <a:pt x="2656" y="1"/>
                    <a:pt x="1089" y="617"/>
                    <a:pt x="468" y="2104"/>
                  </a:cubicBezTo>
                  <a:cubicBezTo>
                    <a:pt x="168" y="2771"/>
                    <a:pt x="68" y="3438"/>
                    <a:pt x="34" y="4172"/>
                  </a:cubicBezTo>
                  <a:cubicBezTo>
                    <a:pt x="1" y="4739"/>
                    <a:pt x="1" y="5373"/>
                    <a:pt x="68" y="5940"/>
                  </a:cubicBezTo>
                  <a:cubicBezTo>
                    <a:pt x="134" y="6407"/>
                    <a:pt x="268" y="6874"/>
                    <a:pt x="334" y="7341"/>
                  </a:cubicBezTo>
                  <a:cubicBezTo>
                    <a:pt x="401" y="7908"/>
                    <a:pt x="401" y="8508"/>
                    <a:pt x="468" y="9075"/>
                  </a:cubicBezTo>
                  <a:cubicBezTo>
                    <a:pt x="535" y="10209"/>
                    <a:pt x="868" y="11343"/>
                    <a:pt x="1569" y="12177"/>
                  </a:cubicBezTo>
                  <a:cubicBezTo>
                    <a:pt x="2233" y="12929"/>
                    <a:pt x="3145" y="13259"/>
                    <a:pt x="4078" y="13259"/>
                  </a:cubicBezTo>
                  <a:cubicBezTo>
                    <a:pt x="4926" y="13259"/>
                    <a:pt x="5791" y="12987"/>
                    <a:pt x="6505" y="12511"/>
                  </a:cubicBezTo>
                  <a:cubicBezTo>
                    <a:pt x="8040" y="11510"/>
                    <a:pt x="9141" y="9709"/>
                    <a:pt x="9674" y="8008"/>
                  </a:cubicBezTo>
                  <a:cubicBezTo>
                    <a:pt x="9774" y="7674"/>
                    <a:pt x="9841" y="7341"/>
                    <a:pt x="9975" y="7040"/>
                  </a:cubicBezTo>
                  <a:lnTo>
                    <a:pt x="9975" y="6940"/>
                  </a:lnTo>
                  <a:cubicBezTo>
                    <a:pt x="10408" y="4205"/>
                    <a:pt x="9041" y="1470"/>
                    <a:pt x="6472" y="436"/>
                  </a:cubicBezTo>
                  <a:cubicBezTo>
                    <a:pt x="5802" y="157"/>
                    <a:pt x="5013" y="1"/>
                    <a:pt x="422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7996019" y="2158406"/>
              <a:ext cx="18758" cy="18758"/>
            </a:xfrm>
            <a:custGeom>
              <a:avLst/>
              <a:gdLst/>
              <a:ahLst/>
              <a:cxnLst/>
              <a:rect l="l" t="t" r="r" b="b"/>
              <a:pathLst>
                <a:path w="935" h="935" extrusionOk="0">
                  <a:moveTo>
                    <a:pt x="468" y="0"/>
                  </a:moveTo>
                  <a:cubicBezTo>
                    <a:pt x="234" y="0"/>
                    <a:pt x="1" y="200"/>
                    <a:pt x="1" y="467"/>
                  </a:cubicBezTo>
                  <a:cubicBezTo>
                    <a:pt x="1" y="734"/>
                    <a:pt x="234" y="934"/>
                    <a:pt x="468" y="934"/>
                  </a:cubicBezTo>
                  <a:cubicBezTo>
                    <a:pt x="734" y="934"/>
                    <a:pt x="935" y="734"/>
                    <a:pt x="935" y="467"/>
                  </a:cubicBezTo>
                  <a:cubicBezTo>
                    <a:pt x="935" y="200"/>
                    <a:pt x="734" y="0"/>
                    <a:pt x="468" y="0"/>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7921728" y="2158406"/>
              <a:ext cx="18758" cy="18758"/>
            </a:xfrm>
            <a:custGeom>
              <a:avLst/>
              <a:gdLst/>
              <a:ahLst/>
              <a:cxnLst/>
              <a:rect l="l" t="t" r="r" b="b"/>
              <a:pathLst>
                <a:path w="935" h="935" extrusionOk="0">
                  <a:moveTo>
                    <a:pt x="468" y="0"/>
                  </a:moveTo>
                  <a:cubicBezTo>
                    <a:pt x="234" y="0"/>
                    <a:pt x="1" y="234"/>
                    <a:pt x="1" y="467"/>
                  </a:cubicBezTo>
                  <a:cubicBezTo>
                    <a:pt x="1" y="734"/>
                    <a:pt x="234" y="934"/>
                    <a:pt x="468" y="934"/>
                  </a:cubicBezTo>
                  <a:cubicBezTo>
                    <a:pt x="735" y="934"/>
                    <a:pt x="935" y="734"/>
                    <a:pt x="935" y="467"/>
                  </a:cubicBezTo>
                  <a:cubicBezTo>
                    <a:pt x="935" y="234"/>
                    <a:pt x="735" y="0"/>
                    <a:pt x="468" y="0"/>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7951179" y="2161736"/>
              <a:ext cx="17414" cy="69617"/>
            </a:xfrm>
            <a:custGeom>
              <a:avLst/>
              <a:gdLst/>
              <a:ahLst/>
              <a:cxnLst/>
              <a:rect l="l" t="t" r="r" b="b"/>
              <a:pathLst>
                <a:path w="868" h="3470" extrusionOk="0">
                  <a:moveTo>
                    <a:pt x="701" y="1"/>
                  </a:moveTo>
                  <a:cubicBezTo>
                    <a:pt x="668" y="1"/>
                    <a:pt x="634" y="68"/>
                    <a:pt x="601" y="101"/>
                  </a:cubicBezTo>
                  <a:lnTo>
                    <a:pt x="34" y="2836"/>
                  </a:lnTo>
                  <a:cubicBezTo>
                    <a:pt x="34" y="2936"/>
                    <a:pt x="1" y="3070"/>
                    <a:pt x="34" y="3170"/>
                  </a:cubicBezTo>
                  <a:cubicBezTo>
                    <a:pt x="101" y="3303"/>
                    <a:pt x="201" y="3437"/>
                    <a:pt x="368" y="3470"/>
                  </a:cubicBezTo>
                  <a:lnTo>
                    <a:pt x="801" y="3470"/>
                  </a:lnTo>
                  <a:cubicBezTo>
                    <a:pt x="835" y="3470"/>
                    <a:pt x="868" y="3437"/>
                    <a:pt x="868" y="3403"/>
                  </a:cubicBezTo>
                  <a:cubicBezTo>
                    <a:pt x="868" y="3337"/>
                    <a:pt x="835" y="3303"/>
                    <a:pt x="801" y="3303"/>
                  </a:cubicBezTo>
                  <a:lnTo>
                    <a:pt x="468" y="3303"/>
                  </a:lnTo>
                  <a:cubicBezTo>
                    <a:pt x="368" y="3303"/>
                    <a:pt x="301" y="3236"/>
                    <a:pt x="267" y="3136"/>
                  </a:cubicBezTo>
                  <a:cubicBezTo>
                    <a:pt x="201" y="3070"/>
                    <a:pt x="267" y="2970"/>
                    <a:pt x="267" y="2903"/>
                  </a:cubicBezTo>
                  <a:lnTo>
                    <a:pt x="801" y="134"/>
                  </a:lnTo>
                  <a:cubicBezTo>
                    <a:pt x="801" y="101"/>
                    <a:pt x="734" y="68"/>
                    <a:pt x="701" y="1"/>
                  </a:cubicBezTo>
                  <a:close/>
                </a:path>
              </a:pathLst>
            </a:custGeom>
            <a:solidFill>
              <a:srgbClr val="AA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951841" y="2237372"/>
              <a:ext cx="70299" cy="34026"/>
            </a:xfrm>
            <a:custGeom>
              <a:avLst/>
              <a:gdLst/>
              <a:ahLst/>
              <a:cxnLst/>
              <a:rect l="l" t="t" r="r" b="b"/>
              <a:pathLst>
                <a:path w="3504" h="1696" extrusionOk="0">
                  <a:moveTo>
                    <a:pt x="3503" y="0"/>
                  </a:moveTo>
                  <a:cubicBezTo>
                    <a:pt x="2102" y="400"/>
                    <a:pt x="1" y="567"/>
                    <a:pt x="1" y="567"/>
                  </a:cubicBezTo>
                  <a:cubicBezTo>
                    <a:pt x="1" y="567"/>
                    <a:pt x="537" y="1695"/>
                    <a:pt x="1686" y="1695"/>
                  </a:cubicBezTo>
                  <a:cubicBezTo>
                    <a:pt x="1787" y="1695"/>
                    <a:pt x="1892" y="1687"/>
                    <a:pt x="2002" y="1668"/>
                  </a:cubicBezTo>
                  <a:cubicBezTo>
                    <a:pt x="3403" y="1368"/>
                    <a:pt x="3503" y="0"/>
                    <a:pt x="3503" y="0"/>
                  </a:cubicBezTo>
                  <a:close/>
                </a:path>
              </a:pathLst>
            </a:custGeom>
            <a:solidFill>
              <a:srgbClr val="693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971262" y="2253964"/>
              <a:ext cx="45522" cy="17414"/>
            </a:xfrm>
            <a:custGeom>
              <a:avLst/>
              <a:gdLst/>
              <a:ahLst/>
              <a:cxnLst/>
              <a:rect l="l" t="t" r="r" b="b"/>
              <a:pathLst>
                <a:path w="2269" h="868" extrusionOk="0">
                  <a:moveTo>
                    <a:pt x="2025" y="0"/>
                  </a:moveTo>
                  <a:cubicBezTo>
                    <a:pt x="1409" y="0"/>
                    <a:pt x="437" y="125"/>
                    <a:pt x="0" y="708"/>
                  </a:cubicBezTo>
                  <a:cubicBezTo>
                    <a:pt x="220" y="805"/>
                    <a:pt x="458" y="867"/>
                    <a:pt x="726" y="867"/>
                  </a:cubicBezTo>
                  <a:cubicBezTo>
                    <a:pt x="825" y="867"/>
                    <a:pt x="927" y="859"/>
                    <a:pt x="1034" y="841"/>
                  </a:cubicBezTo>
                  <a:cubicBezTo>
                    <a:pt x="1668" y="708"/>
                    <a:pt x="2035" y="341"/>
                    <a:pt x="2269" y="7"/>
                  </a:cubicBezTo>
                  <a:cubicBezTo>
                    <a:pt x="2197" y="3"/>
                    <a:pt x="2115" y="0"/>
                    <a:pt x="2025" y="0"/>
                  </a:cubicBezTo>
                  <a:close/>
                </a:path>
              </a:pathLst>
            </a:custGeom>
            <a:solidFill>
              <a:srgbClr val="C5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958542" y="2237372"/>
              <a:ext cx="63598" cy="17916"/>
            </a:xfrm>
            <a:custGeom>
              <a:avLst/>
              <a:gdLst/>
              <a:ahLst/>
              <a:cxnLst/>
              <a:rect l="l" t="t" r="r" b="b"/>
              <a:pathLst>
                <a:path w="3170" h="893" extrusionOk="0">
                  <a:moveTo>
                    <a:pt x="3169" y="0"/>
                  </a:moveTo>
                  <a:lnTo>
                    <a:pt x="3169" y="0"/>
                  </a:lnTo>
                  <a:cubicBezTo>
                    <a:pt x="2102" y="300"/>
                    <a:pt x="634" y="467"/>
                    <a:pt x="1" y="534"/>
                  </a:cubicBezTo>
                  <a:lnTo>
                    <a:pt x="101" y="867"/>
                  </a:lnTo>
                  <a:cubicBezTo>
                    <a:pt x="231" y="885"/>
                    <a:pt x="368" y="893"/>
                    <a:pt x="509" y="893"/>
                  </a:cubicBezTo>
                  <a:cubicBezTo>
                    <a:pt x="1452" y="893"/>
                    <a:pt x="2580" y="546"/>
                    <a:pt x="3103" y="400"/>
                  </a:cubicBezTo>
                  <a:cubicBezTo>
                    <a:pt x="3169" y="167"/>
                    <a:pt x="3169" y="0"/>
                    <a:pt x="3169"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986650" y="2123136"/>
              <a:ext cx="44198" cy="19019"/>
            </a:xfrm>
            <a:custGeom>
              <a:avLst/>
              <a:gdLst/>
              <a:ahLst/>
              <a:cxnLst/>
              <a:rect l="l" t="t" r="r" b="b"/>
              <a:pathLst>
                <a:path w="2203" h="948" extrusionOk="0">
                  <a:moveTo>
                    <a:pt x="781" y="0"/>
                  </a:moveTo>
                  <a:cubicBezTo>
                    <a:pt x="534" y="0"/>
                    <a:pt x="305" y="53"/>
                    <a:pt x="167" y="190"/>
                  </a:cubicBezTo>
                  <a:cubicBezTo>
                    <a:pt x="67" y="257"/>
                    <a:pt x="1" y="390"/>
                    <a:pt x="67" y="490"/>
                  </a:cubicBezTo>
                  <a:cubicBezTo>
                    <a:pt x="101" y="557"/>
                    <a:pt x="201" y="557"/>
                    <a:pt x="267" y="591"/>
                  </a:cubicBezTo>
                  <a:lnTo>
                    <a:pt x="1168" y="857"/>
                  </a:lnTo>
                  <a:cubicBezTo>
                    <a:pt x="1280" y="876"/>
                    <a:pt x="1550" y="947"/>
                    <a:pt x="1783" y="947"/>
                  </a:cubicBezTo>
                  <a:cubicBezTo>
                    <a:pt x="1965" y="947"/>
                    <a:pt x="2125" y="904"/>
                    <a:pt x="2169" y="757"/>
                  </a:cubicBezTo>
                  <a:cubicBezTo>
                    <a:pt x="2202" y="591"/>
                    <a:pt x="1902" y="324"/>
                    <a:pt x="1735" y="224"/>
                  </a:cubicBezTo>
                  <a:cubicBezTo>
                    <a:pt x="1520" y="106"/>
                    <a:pt x="1132" y="0"/>
                    <a:pt x="781"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7910352" y="2123136"/>
              <a:ext cx="44198" cy="19019"/>
            </a:xfrm>
            <a:custGeom>
              <a:avLst/>
              <a:gdLst/>
              <a:ahLst/>
              <a:cxnLst/>
              <a:rect l="l" t="t" r="r" b="b"/>
              <a:pathLst>
                <a:path w="2203" h="948" extrusionOk="0">
                  <a:moveTo>
                    <a:pt x="1422" y="0"/>
                  </a:moveTo>
                  <a:cubicBezTo>
                    <a:pt x="1071" y="0"/>
                    <a:pt x="683" y="106"/>
                    <a:pt x="468" y="224"/>
                  </a:cubicBezTo>
                  <a:cubicBezTo>
                    <a:pt x="301" y="324"/>
                    <a:pt x="1" y="591"/>
                    <a:pt x="34" y="757"/>
                  </a:cubicBezTo>
                  <a:cubicBezTo>
                    <a:pt x="78" y="904"/>
                    <a:pt x="238" y="947"/>
                    <a:pt x="420" y="947"/>
                  </a:cubicBezTo>
                  <a:cubicBezTo>
                    <a:pt x="653" y="947"/>
                    <a:pt x="923" y="876"/>
                    <a:pt x="1035" y="857"/>
                  </a:cubicBezTo>
                  <a:lnTo>
                    <a:pt x="1902" y="591"/>
                  </a:lnTo>
                  <a:cubicBezTo>
                    <a:pt x="2002" y="557"/>
                    <a:pt x="2069" y="557"/>
                    <a:pt x="2136" y="490"/>
                  </a:cubicBezTo>
                  <a:cubicBezTo>
                    <a:pt x="2202" y="390"/>
                    <a:pt x="2136" y="257"/>
                    <a:pt x="2036" y="190"/>
                  </a:cubicBezTo>
                  <a:cubicBezTo>
                    <a:pt x="1898" y="53"/>
                    <a:pt x="1669" y="0"/>
                    <a:pt x="1422"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7842320" y="1962636"/>
              <a:ext cx="282219" cy="249718"/>
            </a:xfrm>
            <a:custGeom>
              <a:avLst/>
              <a:gdLst/>
              <a:ahLst/>
              <a:cxnLst/>
              <a:rect l="l" t="t" r="r" b="b"/>
              <a:pathLst>
                <a:path w="14067" h="12447" extrusionOk="0">
                  <a:moveTo>
                    <a:pt x="2515" y="0"/>
                  </a:moveTo>
                  <a:cubicBezTo>
                    <a:pt x="753" y="0"/>
                    <a:pt x="0" y="2320"/>
                    <a:pt x="923" y="3654"/>
                  </a:cubicBezTo>
                  <a:cubicBezTo>
                    <a:pt x="1724" y="4754"/>
                    <a:pt x="2258" y="6422"/>
                    <a:pt x="2558" y="7523"/>
                  </a:cubicBezTo>
                  <a:cubicBezTo>
                    <a:pt x="2558" y="7657"/>
                    <a:pt x="2591" y="7757"/>
                    <a:pt x="2625" y="7890"/>
                  </a:cubicBezTo>
                  <a:cubicBezTo>
                    <a:pt x="2691" y="8090"/>
                    <a:pt x="2691" y="8324"/>
                    <a:pt x="2791" y="8524"/>
                  </a:cubicBezTo>
                  <a:lnTo>
                    <a:pt x="3058" y="7523"/>
                  </a:lnTo>
                  <a:cubicBezTo>
                    <a:pt x="3125" y="7256"/>
                    <a:pt x="3258" y="6989"/>
                    <a:pt x="3425" y="6756"/>
                  </a:cubicBezTo>
                  <a:cubicBezTo>
                    <a:pt x="3525" y="6689"/>
                    <a:pt x="3592" y="6589"/>
                    <a:pt x="3625" y="6522"/>
                  </a:cubicBezTo>
                  <a:cubicBezTo>
                    <a:pt x="3692" y="6422"/>
                    <a:pt x="3625" y="6322"/>
                    <a:pt x="3692" y="6189"/>
                  </a:cubicBezTo>
                  <a:cubicBezTo>
                    <a:pt x="3759" y="5855"/>
                    <a:pt x="4092" y="5622"/>
                    <a:pt x="4426" y="5622"/>
                  </a:cubicBezTo>
                  <a:lnTo>
                    <a:pt x="5794" y="5522"/>
                  </a:lnTo>
                  <a:cubicBezTo>
                    <a:pt x="6104" y="5501"/>
                    <a:pt x="6421" y="5493"/>
                    <a:pt x="6740" y="5493"/>
                  </a:cubicBezTo>
                  <a:cubicBezTo>
                    <a:pt x="7450" y="5493"/>
                    <a:pt x="8172" y="5532"/>
                    <a:pt x="8862" y="5555"/>
                  </a:cubicBezTo>
                  <a:cubicBezTo>
                    <a:pt x="9363" y="5588"/>
                    <a:pt x="9930" y="5622"/>
                    <a:pt x="10297" y="5955"/>
                  </a:cubicBezTo>
                  <a:cubicBezTo>
                    <a:pt x="10430" y="6055"/>
                    <a:pt x="10530" y="6189"/>
                    <a:pt x="10530" y="6289"/>
                  </a:cubicBezTo>
                  <a:cubicBezTo>
                    <a:pt x="10564" y="6556"/>
                    <a:pt x="10297" y="6723"/>
                    <a:pt x="10197" y="6923"/>
                  </a:cubicBezTo>
                  <a:cubicBezTo>
                    <a:pt x="9930" y="7256"/>
                    <a:pt x="9930" y="7757"/>
                    <a:pt x="10097" y="8124"/>
                  </a:cubicBezTo>
                  <a:cubicBezTo>
                    <a:pt x="10263" y="8557"/>
                    <a:pt x="10564" y="8857"/>
                    <a:pt x="10897" y="9158"/>
                  </a:cubicBezTo>
                  <a:cubicBezTo>
                    <a:pt x="11131" y="9324"/>
                    <a:pt x="11364" y="9525"/>
                    <a:pt x="11464" y="9758"/>
                  </a:cubicBezTo>
                  <a:cubicBezTo>
                    <a:pt x="11631" y="10092"/>
                    <a:pt x="11564" y="10525"/>
                    <a:pt x="11531" y="10892"/>
                  </a:cubicBezTo>
                  <a:lnTo>
                    <a:pt x="11531" y="11259"/>
                  </a:lnTo>
                  <a:cubicBezTo>
                    <a:pt x="11531" y="11426"/>
                    <a:pt x="11564" y="11559"/>
                    <a:pt x="11698" y="11693"/>
                  </a:cubicBezTo>
                  <a:cubicBezTo>
                    <a:pt x="11760" y="11734"/>
                    <a:pt x="11847" y="11762"/>
                    <a:pt x="11936" y="11762"/>
                  </a:cubicBezTo>
                  <a:cubicBezTo>
                    <a:pt x="11991" y="11762"/>
                    <a:pt x="12047" y="11752"/>
                    <a:pt x="12098" y="11726"/>
                  </a:cubicBezTo>
                  <a:cubicBezTo>
                    <a:pt x="12131" y="11693"/>
                    <a:pt x="12198" y="11593"/>
                    <a:pt x="12265" y="11559"/>
                  </a:cubicBezTo>
                  <a:cubicBezTo>
                    <a:pt x="12285" y="11539"/>
                    <a:pt x="12342" y="11506"/>
                    <a:pt x="12392" y="11506"/>
                  </a:cubicBezTo>
                  <a:cubicBezTo>
                    <a:pt x="12423" y="11506"/>
                    <a:pt x="12452" y="11520"/>
                    <a:pt x="12465" y="11559"/>
                  </a:cubicBezTo>
                  <a:cubicBezTo>
                    <a:pt x="12532" y="11593"/>
                    <a:pt x="12532" y="11659"/>
                    <a:pt x="12532" y="11693"/>
                  </a:cubicBezTo>
                  <a:cubicBezTo>
                    <a:pt x="12532" y="11860"/>
                    <a:pt x="12565" y="12026"/>
                    <a:pt x="12632" y="12193"/>
                  </a:cubicBezTo>
                  <a:cubicBezTo>
                    <a:pt x="12681" y="12266"/>
                    <a:pt x="12783" y="12447"/>
                    <a:pt x="12861" y="12447"/>
                  </a:cubicBezTo>
                  <a:cubicBezTo>
                    <a:pt x="12889" y="12447"/>
                    <a:pt x="12914" y="12423"/>
                    <a:pt x="12932" y="12360"/>
                  </a:cubicBezTo>
                  <a:cubicBezTo>
                    <a:pt x="13299" y="11092"/>
                    <a:pt x="13699" y="9858"/>
                    <a:pt x="13766" y="8557"/>
                  </a:cubicBezTo>
                  <a:cubicBezTo>
                    <a:pt x="13766" y="7390"/>
                    <a:pt x="13632" y="6189"/>
                    <a:pt x="13699" y="4988"/>
                  </a:cubicBezTo>
                  <a:cubicBezTo>
                    <a:pt x="13699" y="4855"/>
                    <a:pt x="13733" y="4754"/>
                    <a:pt x="13766" y="4688"/>
                  </a:cubicBezTo>
                  <a:lnTo>
                    <a:pt x="13933" y="4521"/>
                  </a:lnTo>
                  <a:cubicBezTo>
                    <a:pt x="14066" y="4388"/>
                    <a:pt x="13899" y="4187"/>
                    <a:pt x="13599" y="4087"/>
                  </a:cubicBezTo>
                  <a:cubicBezTo>
                    <a:pt x="13576" y="4083"/>
                    <a:pt x="13554" y="4081"/>
                    <a:pt x="13531" y="4081"/>
                  </a:cubicBezTo>
                  <a:cubicBezTo>
                    <a:pt x="13387" y="4081"/>
                    <a:pt x="13243" y="4163"/>
                    <a:pt x="13099" y="4221"/>
                  </a:cubicBezTo>
                  <a:cubicBezTo>
                    <a:pt x="12932" y="4187"/>
                    <a:pt x="13099" y="3820"/>
                    <a:pt x="12932" y="3720"/>
                  </a:cubicBezTo>
                  <a:lnTo>
                    <a:pt x="12799" y="3720"/>
                  </a:lnTo>
                  <a:cubicBezTo>
                    <a:pt x="12548" y="3795"/>
                    <a:pt x="12298" y="3833"/>
                    <a:pt x="12048" y="3833"/>
                  </a:cubicBezTo>
                  <a:cubicBezTo>
                    <a:pt x="11965" y="3833"/>
                    <a:pt x="11881" y="3829"/>
                    <a:pt x="11798" y="3820"/>
                  </a:cubicBezTo>
                  <a:cubicBezTo>
                    <a:pt x="11464" y="3754"/>
                    <a:pt x="11131" y="3654"/>
                    <a:pt x="10864" y="3554"/>
                  </a:cubicBezTo>
                  <a:cubicBezTo>
                    <a:pt x="10764" y="3554"/>
                    <a:pt x="10630" y="3520"/>
                    <a:pt x="10530" y="3487"/>
                  </a:cubicBezTo>
                  <a:cubicBezTo>
                    <a:pt x="10397" y="3420"/>
                    <a:pt x="10230" y="3387"/>
                    <a:pt x="10097" y="3353"/>
                  </a:cubicBezTo>
                  <a:cubicBezTo>
                    <a:pt x="8562" y="2920"/>
                    <a:pt x="6427" y="2219"/>
                    <a:pt x="4359" y="718"/>
                  </a:cubicBezTo>
                  <a:cubicBezTo>
                    <a:pt x="3665" y="210"/>
                    <a:pt x="3045" y="0"/>
                    <a:pt x="2515"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8073641" y="2149960"/>
              <a:ext cx="46685" cy="61151"/>
            </a:xfrm>
            <a:custGeom>
              <a:avLst/>
              <a:gdLst/>
              <a:ahLst/>
              <a:cxnLst/>
              <a:rect l="l" t="t" r="r" b="b"/>
              <a:pathLst>
                <a:path w="2327" h="3048" extrusionOk="0">
                  <a:moveTo>
                    <a:pt x="1432" y="0"/>
                  </a:moveTo>
                  <a:cubicBezTo>
                    <a:pt x="1313" y="0"/>
                    <a:pt x="1180" y="47"/>
                    <a:pt x="1035" y="154"/>
                  </a:cubicBezTo>
                  <a:cubicBezTo>
                    <a:pt x="435" y="588"/>
                    <a:pt x="1" y="2556"/>
                    <a:pt x="835" y="3023"/>
                  </a:cubicBezTo>
                  <a:cubicBezTo>
                    <a:pt x="868" y="3040"/>
                    <a:pt x="918" y="3048"/>
                    <a:pt x="968" y="3048"/>
                  </a:cubicBezTo>
                  <a:cubicBezTo>
                    <a:pt x="1018" y="3048"/>
                    <a:pt x="1068" y="3040"/>
                    <a:pt x="1102" y="3023"/>
                  </a:cubicBezTo>
                  <a:cubicBezTo>
                    <a:pt x="1569" y="2889"/>
                    <a:pt x="1936" y="2489"/>
                    <a:pt x="2102" y="1922"/>
                  </a:cubicBezTo>
                  <a:cubicBezTo>
                    <a:pt x="2326" y="1278"/>
                    <a:pt x="2057" y="0"/>
                    <a:pt x="143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8078998" y="2177485"/>
              <a:ext cx="33404" cy="34528"/>
            </a:xfrm>
            <a:custGeom>
              <a:avLst/>
              <a:gdLst/>
              <a:ahLst/>
              <a:cxnLst/>
              <a:rect l="l" t="t" r="r" b="b"/>
              <a:pathLst>
                <a:path w="1665" h="1721" extrusionOk="0">
                  <a:moveTo>
                    <a:pt x="748" y="1"/>
                  </a:moveTo>
                  <a:cubicBezTo>
                    <a:pt x="426" y="1"/>
                    <a:pt x="134" y="116"/>
                    <a:pt x="134" y="116"/>
                  </a:cubicBezTo>
                  <a:cubicBezTo>
                    <a:pt x="1" y="984"/>
                    <a:pt x="168" y="1484"/>
                    <a:pt x="568" y="1684"/>
                  </a:cubicBezTo>
                  <a:cubicBezTo>
                    <a:pt x="614" y="1709"/>
                    <a:pt x="664" y="1720"/>
                    <a:pt x="716" y="1720"/>
                  </a:cubicBezTo>
                  <a:cubicBezTo>
                    <a:pt x="1083" y="1720"/>
                    <a:pt x="1569" y="1184"/>
                    <a:pt x="1569" y="1184"/>
                  </a:cubicBezTo>
                  <a:cubicBezTo>
                    <a:pt x="1664" y="209"/>
                    <a:pt x="1179" y="1"/>
                    <a:pt x="748" y="1"/>
                  </a:cubicBezTo>
                  <a:close/>
                </a:path>
              </a:pathLst>
            </a:custGeom>
            <a:solidFill>
              <a:srgbClr val="C18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902989" y="2306969"/>
              <a:ext cx="188748" cy="133857"/>
            </a:xfrm>
            <a:custGeom>
              <a:avLst/>
              <a:gdLst/>
              <a:ahLst/>
              <a:cxnLst/>
              <a:rect l="l" t="t" r="r" b="b"/>
              <a:pathLst>
                <a:path w="9408" h="6672" extrusionOk="0">
                  <a:moveTo>
                    <a:pt x="8707" y="0"/>
                  </a:moveTo>
                  <a:lnTo>
                    <a:pt x="4070" y="3503"/>
                  </a:lnTo>
                  <a:lnTo>
                    <a:pt x="3270" y="5438"/>
                  </a:lnTo>
                  <a:lnTo>
                    <a:pt x="1669" y="567"/>
                  </a:lnTo>
                  <a:lnTo>
                    <a:pt x="1" y="2736"/>
                  </a:lnTo>
                  <a:lnTo>
                    <a:pt x="268" y="5438"/>
                  </a:lnTo>
                  <a:lnTo>
                    <a:pt x="1535" y="3903"/>
                  </a:lnTo>
                  <a:cubicBezTo>
                    <a:pt x="1535" y="3903"/>
                    <a:pt x="2036" y="5671"/>
                    <a:pt x="3070" y="6105"/>
                  </a:cubicBezTo>
                  <a:lnTo>
                    <a:pt x="3837" y="6205"/>
                  </a:lnTo>
                  <a:lnTo>
                    <a:pt x="5071" y="6171"/>
                  </a:lnTo>
                  <a:lnTo>
                    <a:pt x="6105" y="6672"/>
                  </a:lnTo>
                  <a:lnTo>
                    <a:pt x="9408" y="3069"/>
                  </a:lnTo>
                  <a:lnTo>
                    <a:pt x="8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8035823" y="3051809"/>
              <a:ext cx="141581" cy="125531"/>
            </a:xfrm>
            <a:custGeom>
              <a:avLst/>
              <a:gdLst/>
              <a:ahLst/>
              <a:cxnLst/>
              <a:rect l="l" t="t" r="r" b="b"/>
              <a:pathLst>
                <a:path w="7057" h="6257" extrusionOk="0">
                  <a:moveTo>
                    <a:pt x="4221" y="1"/>
                  </a:moveTo>
                  <a:lnTo>
                    <a:pt x="1419" y="1802"/>
                  </a:lnTo>
                  <a:cubicBezTo>
                    <a:pt x="1" y="2627"/>
                    <a:pt x="637" y="5506"/>
                    <a:pt x="1587" y="5506"/>
                  </a:cubicBezTo>
                  <a:cubicBezTo>
                    <a:pt x="1597" y="5506"/>
                    <a:pt x="1608" y="5506"/>
                    <a:pt x="1619" y="5505"/>
                  </a:cubicBezTo>
                  <a:cubicBezTo>
                    <a:pt x="2220" y="5505"/>
                    <a:pt x="3154" y="5938"/>
                    <a:pt x="3921" y="6172"/>
                  </a:cubicBezTo>
                  <a:cubicBezTo>
                    <a:pt x="4081" y="6230"/>
                    <a:pt x="4243" y="6256"/>
                    <a:pt x="4403" y="6256"/>
                  </a:cubicBezTo>
                  <a:cubicBezTo>
                    <a:pt x="5076" y="6256"/>
                    <a:pt x="5700" y="5779"/>
                    <a:pt x="5889" y="5105"/>
                  </a:cubicBezTo>
                  <a:lnTo>
                    <a:pt x="7056" y="1402"/>
                  </a:lnTo>
                  <a:lnTo>
                    <a:pt x="4221" y="1"/>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8080342" y="3117394"/>
              <a:ext cx="22109" cy="45542"/>
            </a:xfrm>
            <a:custGeom>
              <a:avLst/>
              <a:gdLst/>
              <a:ahLst/>
              <a:cxnLst/>
              <a:rect l="l" t="t" r="r" b="b"/>
              <a:pathLst>
                <a:path w="1102" h="2270" fill="none" extrusionOk="0">
                  <a:moveTo>
                    <a:pt x="1101" y="1"/>
                  </a:moveTo>
                  <a:cubicBezTo>
                    <a:pt x="1101" y="1"/>
                    <a:pt x="1" y="1202"/>
                    <a:pt x="601" y="2269"/>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8108449" y="3128107"/>
              <a:ext cx="15408" cy="43516"/>
            </a:xfrm>
            <a:custGeom>
              <a:avLst/>
              <a:gdLst/>
              <a:ahLst/>
              <a:cxnLst/>
              <a:rect l="l" t="t" r="r" b="b"/>
              <a:pathLst>
                <a:path w="768" h="2169" fill="none" extrusionOk="0">
                  <a:moveTo>
                    <a:pt x="768" y="1"/>
                  </a:moveTo>
                  <a:cubicBezTo>
                    <a:pt x="768" y="1"/>
                    <a:pt x="1" y="1468"/>
                    <a:pt x="367" y="2169"/>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8091717" y="2388001"/>
              <a:ext cx="267052" cy="703311"/>
            </a:xfrm>
            <a:custGeom>
              <a:avLst/>
              <a:gdLst/>
              <a:ahLst/>
              <a:cxnLst/>
              <a:rect l="l" t="t" r="r" b="b"/>
              <a:pathLst>
                <a:path w="13311" h="35056" extrusionOk="0">
                  <a:moveTo>
                    <a:pt x="3438" y="0"/>
                  </a:moveTo>
                  <a:cubicBezTo>
                    <a:pt x="2813" y="0"/>
                    <a:pt x="2345" y="216"/>
                    <a:pt x="2002" y="364"/>
                  </a:cubicBezTo>
                  <a:cubicBezTo>
                    <a:pt x="1302" y="698"/>
                    <a:pt x="1" y="2499"/>
                    <a:pt x="1368" y="5034"/>
                  </a:cubicBezTo>
                  <a:cubicBezTo>
                    <a:pt x="1368" y="5034"/>
                    <a:pt x="5271" y="15242"/>
                    <a:pt x="7139" y="17710"/>
                  </a:cubicBezTo>
                  <a:lnTo>
                    <a:pt x="801" y="32754"/>
                  </a:lnTo>
                  <a:cubicBezTo>
                    <a:pt x="801" y="32754"/>
                    <a:pt x="1802" y="34756"/>
                    <a:pt x="4537" y="35056"/>
                  </a:cubicBezTo>
                  <a:cubicBezTo>
                    <a:pt x="4537" y="35056"/>
                    <a:pt x="10808" y="22747"/>
                    <a:pt x="11609" y="21680"/>
                  </a:cubicBezTo>
                  <a:cubicBezTo>
                    <a:pt x="12376" y="20579"/>
                    <a:pt x="13310" y="18878"/>
                    <a:pt x="13310" y="18077"/>
                  </a:cubicBezTo>
                  <a:cubicBezTo>
                    <a:pt x="13310" y="17310"/>
                    <a:pt x="8940" y="3700"/>
                    <a:pt x="6539" y="1532"/>
                  </a:cubicBezTo>
                  <a:cubicBezTo>
                    <a:pt x="5227" y="332"/>
                    <a:pt x="4213" y="0"/>
                    <a:pt x="34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8095068" y="2388784"/>
              <a:ext cx="142564" cy="646313"/>
            </a:xfrm>
            <a:custGeom>
              <a:avLst/>
              <a:gdLst/>
              <a:ahLst/>
              <a:cxnLst/>
              <a:rect l="l" t="t" r="r" b="b"/>
              <a:pathLst>
                <a:path w="7106" h="32215" extrusionOk="0">
                  <a:moveTo>
                    <a:pt x="2335" y="0"/>
                  </a:moveTo>
                  <a:cubicBezTo>
                    <a:pt x="2310" y="0"/>
                    <a:pt x="2285" y="9"/>
                    <a:pt x="2269" y="25"/>
                  </a:cubicBezTo>
                  <a:cubicBezTo>
                    <a:pt x="0" y="2093"/>
                    <a:pt x="1068" y="4862"/>
                    <a:pt x="1568" y="6196"/>
                  </a:cubicBezTo>
                  <a:cubicBezTo>
                    <a:pt x="1668" y="6430"/>
                    <a:pt x="1735" y="6630"/>
                    <a:pt x="1802" y="6763"/>
                  </a:cubicBezTo>
                  <a:cubicBezTo>
                    <a:pt x="2035" y="7664"/>
                    <a:pt x="6438" y="16804"/>
                    <a:pt x="6839" y="17638"/>
                  </a:cubicBezTo>
                  <a:lnTo>
                    <a:pt x="834" y="32015"/>
                  </a:lnTo>
                  <a:cubicBezTo>
                    <a:pt x="801" y="32115"/>
                    <a:pt x="834" y="32148"/>
                    <a:pt x="934" y="32182"/>
                  </a:cubicBezTo>
                  <a:cubicBezTo>
                    <a:pt x="868" y="32215"/>
                    <a:pt x="934" y="32215"/>
                    <a:pt x="934" y="32215"/>
                  </a:cubicBezTo>
                  <a:cubicBezTo>
                    <a:pt x="968" y="32215"/>
                    <a:pt x="1001" y="32182"/>
                    <a:pt x="1034" y="32148"/>
                  </a:cubicBezTo>
                  <a:lnTo>
                    <a:pt x="7105" y="17705"/>
                  </a:lnTo>
                  <a:lnTo>
                    <a:pt x="7105" y="17605"/>
                  </a:lnTo>
                  <a:cubicBezTo>
                    <a:pt x="7039" y="17504"/>
                    <a:pt x="2302" y="7631"/>
                    <a:pt x="2035" y="6663"/>
                  </a:cubicBezTo>
                  <a:cubicBezTo>
                    <a:pt x="2002" y="6497"/>
                    <a:pt x="1902" y="6330"/>
                    <a:pt x="1835" y="6096"/>
                  </a:cubicBezTo>
                  <a:cubicBezTo>
                    <a:pt x="1301" y="4695"/>
                    <a:pt x="301" y="2127"/>
                    <a:pt x="2402" y="192"/>
                  </a:cubicBezTo>
                  <a:cubicBezTo>
                    <a:pt x="2469" y="159"/>
                    <a:pt x="2469" y="92"/>
                    <a:pt x="2402" y="25"/>
                  </a:cubicBezTo>
                  <a:cubicBezTo>
                    <a:pt x="2385" y="9"/>
                    <a:pt x="2360" y="0"/>
                    <a:pt x="2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8235605" y="2741342"/>
              <a:ext cx="85687" cy="21387"/>
            </a:xfrm>
            <a:custGeom>
              <a:avLst/>
              <a:gdLst/>
              <a:ahLst/>
              <a:cxnLst/>
              <a:rect l="l" t="t" r="r" b="b"/>
              <a:pathLst>
                <a:path w="4271" h="1066" extrusionOk="0">
                  <a:moveTo>
                    <a:pt x="787" y="0"/>
                  </a:moveTo>
                  <a:cubicBezTo>
                    <a:pt x="568" y="0"/>
                    <a:pt x="349" y="10"/>
                    <a:pt x="134" y="32"/>
                  </a:cubicBezTo>
                  <a:cubicBezTo>
                    <a:pt x="34" y="32"/>
                    <a:pt x="0" y="98"/>
                    <a:pt x="0" y="132"/>
                  </a:cubicBezTo>
                  <a:cubicBezTo>
                    <a:pt x="0" y="232"/>
                    <a:pt x="100" y="265"/>
                    <a:pt x="134" y="265"/>
                  </a:cubicBezTo>
                  <a:cubicBezTo>
                    <a:pt x="358" y="243"/>
                    <a:pt x="583" y="232"/>
                    <a:pt x="807" y="232"/>
                  </a:cubicBezTo>
                  <a:cubicBezTo>
                    <a:pt x="1922" y="232"/>
                    <a:pt x="3032" y="505"/>
                    <a:pt x="4003" y="1032"/>
                  </a:cubicBezTo>
                  <a:cubicBezTo>
                    <a:pt x="4037" y="1066"/>
                    <a:pt x="4103" y="1066"/>
                    <a:pt x="4103" y="1066"/>
                  </a:cubicBezTo>
                  <a:cubicBezTo>
                    <a:pt x="4137" y="1066"/>
                    <a:pt x="4170" y="999"/>
                    <a:pt x="4203" y="966"/>
                  </a:cubicBezTo>
                  <a:cubicBezTo>
                    <a:pt x="4270" y="899"/>
                    <a:pt x="4203" y="865"/>
                    <a:pt x="4170" y="799"/>
                  </a:cubicBezTo>
                  <a:cubicBezTo>
                    <a:pt x="3159" y="293"/>
                    <a:pt x="1958" y="0"/>
                    <a:pt x="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8248987" y="2733939"/>
              <a:ext cx="43516" cy="5377"/>
            </a:xfrm>
            <a:custGeom>
              <a:avLst/>
              <a:gdLst/>
              <a:ahLst/>
              <a:cxnLst/>
              <a:rect l="l" t="t" r="r" b="b"/>
              <a:pathLst>
                <a:path w="2169" h="268" extrusionOk="0">
                  <a:moveTo>
                    <a:pt x="134" y="0"/>
                  </a:moveTo>
                  <a:cubicBezTo>
                    <a:pt x="34" y="0"/>
                    <a:pt x="1" y="67"/>
                    <a:pt x="1" y="134"/>
                  </a:cubicBezTo>
                  <a:cubicBezTo>
                    <a:pt x="1" y="167"/>
                    <a:pt x="34" y="267"/>
                    <a:pt x="134" y="267"/>
                  </a:cubicBezTo>
                  <a:lnTo>
                    <a:pt x="2035" y="267"/>
                  </a:lnTo>
                  <a:cubicBezTo>
                    <a:pt x="2135" y="267"/>
                    <a:pt x="2169" y="200"/>
                    <a:pt x="2169" y="134"/>
                  </a:cubicBezTo>
                  <a:cubicBezTo>
                    <a:pt x="2169" y="67"/>
                    <a:pt x="2135" y="0"/>
                    <a:pt x="2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8248987" y="2756690"/>
              <a:ext cx="18758" cy="6701"/>
            </a:xfrm>
            <a:custGeom>
              <a:avLst/>
              <a:gdLst/>
              <a:ahLst/>
              <a:cxnLst/>
              <a:rect l="l" t="t" r="r" b="b"/>
              <a:pathLst>
                <a:path w="935" h="334" extrusionOk="0">
                  <a:moveTo>
                    <a:pt x="134" y="0"/>
                  </a:moveTo>
                  <a:cubicBezTo>
                    <a:pt x="34" y="0"/>
                    <a:pt x="1" y="100"/>
                    <a:pt x="1" y="134"/>
                  </a:cubicBezTo>
                  <a:cubicBezTo>
                    <a:pt x="1" y="201"/>
                    <a:pt x="34" y="267"/>
                    <a:pt x="134" y="267"/>
                  </a:cubicBezTo>
                  <a:cubicBezTo>
                    <a:pt x="172" y="261"/>
                    <a:pt x="209" y="258"/>
                    <a:pt x="246" y="258"/>
                  </a:cubicBezTo>
                  <a:cubicBezTo>
                    <a:pt x="401" y="258"/>
                    <a:pt x="552" y="307"/>
                    <a:pt x="768" y="334"/>
                  </a:cubicBezTo>
                  <a:cubicBezTo>
                    <a:pt x="801" y="334"/>
                    <a:pt x="868" y="301"/>
                    <a:pt x="868" y="267"/>
                  </a:cubicBezTo>
                  <a:cubicBezTo>
                    <a:pt x="935" y="167"/>
                    <a:pt x="868" y="134"/>
                    <a:pt x="801" y="100"/>
                  </a:cubicBezTo>
                  <a:cubicBezTo>
                    <a:pt x="601" y="0"/>
                    <a:pt x="334" y="0"/>
                    <a:pt x="134" y="0"/>
                  </a:cubicBezTo>
                  <a:close/>
                </a:path>
              </a:pathLst>
            </a:custGeom>
            <a:solidFill>
              <a:srgbClr val="6B7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8092379" y="2401323"/>
              <a:ext cx="28810" cy="120475"/>
            </a:xfrm>
            <a:custGeom>
              <a:avLst/>
              <a:gdLst/>
              <a:ahLst/>
              <a:cxnLst/>
              <a:rect l="l" t="t" r="r" b="b"/>
              <a:pathLst>
                <a:path w="1436" h="6005" extrusionOk="0">
                  <a:moveTo>
                    <a:pt x="435" y="1"/>
                  </a:moveTo>
                  <a:cubicBezTo>
                    <a:pt x="335" y="1"/>
                    <a:pt x="301" y="34"/>
                    <a:pt x="268" y="134"/>
                  </a:cubicBezTo>
                  <a:cubicBezTo>
                    <a:pt x="1" y="1835"/>
                    <a:pt x="168" y="3537"/>
                    <a:pt x="768" y="5171"/>
                  </a:cubicBezTo>
                  <a:cubicBezTo>
                    <a:pt x="835" y="5405"/>
                    <a:pt x="968" y="5671"/>
                    <a:pt x="1135" y="5905"/>
                  </a:cubicBezTo>
                  <a:cubicBezTo>
                    <a:pt x="1168" y="5972"/>
                    <a:pt x="1235" y="6005"/>
                    <a:pt x="1269" y="6005"/>
                  </a:cubicBezTo>
                  <a:cubicBezTo>
                    <a:pt x="1302" y="6005"/>
                    <a:pt x="1302" y="6005"/>
                    <a:pt x="1335" y="5972"/>
                  </a:cubicBezTo>
                  <a:cubicBezTo>
                    <a:pt x="1402" y="5905"/>
                    <a:pt x="1435" y="5838"/>
                    <a:pt x="1402" y="5805"/>
                  </a:cubicBezTo>
                  <a:cubicBezTo>
                    <a:pt x="1269" y="5571"/>
                    <a:pt x="1135" y="5338"/>
                    <a:pt x="1068" y="5071"/>
                  </a:cubicBezTo>
                  <a:cubicBezTo>
                    <a:pt x="468" y="3503"/>
                    <a:pt x="301" y="1835"/>
                    <a:pt x="568" y="167"/>
                  </a:cubicBezTo>
                  <a:cubicBezTo>
                    <a:pt x="568" y="67"/>
                    <a:pt x="501" y="34"/>
                    <a:pt x="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7967249" y="2346191"/>
              <a:ext cx="121137" cy="81253"/>
            </a:xfrm>
            <a:custGeom>
              <a:avLst/>
              <a:gdLst/>
              <a:ahLst/>
              <a:cxnLst/>
              <a:rect l="l" t="t" r="r" b="b"/>
              <a:pathLst>
                <a:path w="6038" h="4050" extrusionOk="0">
                  <a:moveTo>
                    <a:pt x="5884" y="0"/>
                  </a:moveTo>
                  <a:cubicBezTo>
                    <a:pt x="5851" y="0"/>
                    <a:pt x="5823" y="25"/>
                    <a:pt x="5804" y="80"/>
                  </a:cubicBezTo>
                  <a:cubicBezTo>
                    <a:pt x="4804" y="1481"/>
                    <a:pt x="2969" y="2982"/>
                    <a:pt x="2502" y="3316"/>
                  </a:cubicBezTo>
                  <a:lnTo>
                    <a:pt x="1535" y="1948"/>
                  </a:lnTo>
                  <a:cubicBezTo>
                    <a:pt x="1501" y="1915"/>
                    <a:pt x="1468" y="1915"/>
                    <a:pt x="1401" y="1915"/>
                  </a:cubicBezTo>
                  <a:cubicBezTo>
                    <a:pt x="1368" y="1915"/>
                    <a:pt x="1334" y="1948"/>
                    <a:pt x="1301" y="1948"/>
                  </a:cubicBezTo>
                  <a:lnTo>
                    <a:pt x="34" y="3816"/>
                  </a:lnTo>
                  <a:cubicBezTo>
                    <a:pt x="0" y="3883"/>
                    <a:pt x="0" y="3950"/>
                    <a:pt x="67" y="3983"/>
                  </a:cubicBezTo>
                  <a:cubicBezTo>
                    <a:pt x="134" y="4050"/>
                    <a:pt x="134" y="4050"/>
                    <a:pt x="167" y="4050"/>
                  </a:cubicBezTo>
                  <a:cubicBezTo>
                    <a:pt x="200" y="4050"/>
                    <a:pt x="234" y="4050"/>
                    <a:pt x="300" y="3983"/>
                  </a:cubicBezTo>
                  <a:lnTo>
                    <a:pt x="1468" y="2282"/>
                  </a:lnTo>
                  <a:lnTo>
                    <a:pt x="2369" y="3616"/>
                  </a:lnTo>
                  <a:cubicBezTo>
                    <a:pt x="2369" y="3649"/>
                    <a:pt x="2402" y="3649"/>
                    <a:pt x="2469" y="3649"/>
                  </a:cubicBezTo>
                  <a:cubicBezTo>
                    <a:pt x="2502" y="3649"/>
                    <a:pt x="2535" y="3649"/>
                    <a:pt x="2535" y="3616"/>
                  </a:cubicBezTo>
                  <a:cubicBezTo>
                    <a:pt x="2569" y="3616"/>
                    <a:pt x="4837" y="1881"/>
                    <a:pt x="6004" y="214"/>
                  </a:cubicBezTo>
                  <a:cubicBezTo>
                    <a:pt x="6038" y="147"/>
                    <a:pt x="6038" y="80"/>
                    <a:pt x="5971" y="47"/>
                  </a:cubicBezTo>
                  <a:cubicBezTo>
                    <a:pt x="5941" y="17"/>
                    <a:pt x="5911" y="0"/>
                    <a:pt x="58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7902989" y="2359834"/>
              <a:ext cx="60930" cy="69617"/>
            </a:xfrm>
            <a:custGeom>
              <a:avLst/>
              <a:gdLst/>
              <a:ahLst/>
              <a:cxnLst/>
              <a:rect l="l" t="t" r="r" b="b"/>
              <a:pathLst>
                <a:path w="3037" h="3470" extrusionOk="0">
                  <a:moveTo>
                    <a:pt x="101" y="1"/>
                  </a:moveTo>
                  <a:cubicBezTo>
                    <a:pt x="34" y="67"/>
                    <a:pt x="1" y="101"/>
                    <a:pt x="34" y="201"/>
                  </a:cubicBezTo>
                  <a:lnTo>
                    <a:pt x="902" y="2803"/>
                  </a:lnTo>
                  <a:cubicBezTo>
                    <a:pt x="902" y="2869"/>
                    <a:pt x="935" y="2903"/>
                    <a:pt x="1002" y="2903"/>
                  </a:cubicBezTo>
                  <a:cubicBezTo>
                    <a:pt x="1035" y="2903"/>
                    <a:pt x="1068" y="2903"/>
                    <a:pt x="1102" y="2869"/>
                  </a:cubicBezTo>
                  <a:lnTo>
                    <a:pt x="2102" y="1802"/>
                  </a:lnTo>
                  <a:lnTo>
                    <a:pt x="2770" y="3436"/>
                  </a:lnTo>
                  <a:cubicBezTo>
                    <a:pt x="2836" y="3436"/>
                    <a:pt x="2870" y="3470"/>
                    <a:pt x="2903" y="3470"/>
                  </a:cubicBezTo>
                  <a:lnTo>
                    <a:pt x="2936" y="3470"/>
                  </a:lnTo>
                  <a:cubicBezTo>
                    <a:pt x="3036" y="3436"/>
                    <a:pt x="3036" y="3403"/>
                    <a:pt x="3036" y="3303"/>
                  </a:cubicBezTo>
                  <a:lnTo>
                    <a:pt x="2336" y="1502"/>
                  </a:lnTo>
                  <a:cubicBezTo>
                    <a:pt x="2336" y="1468"/>
                    <a:pt x="2269" y="1435"/>
                    <a:pt x="2236" y="1435"/>
                  </a:cubicBezTo>
                  <a:cubicBezTo>
                    <a:pt x="2202" y="1435"/>
                    <a:pt x="2169" y="1435"/>
                    <a:pt x="2102" y="1468"/>
                  </a:cubicBezTo>
                  <a:lnTo>
                    <a:pt x="1102" y="2502"/>
                  </a:lnTo>
                  <a:lnTo>
                    <a:pt x="268" y="101"/>
                  </a:lnTo>
                  <a:cubicBezTo>
                    <a:pt x="234" y="1"/>
                    <a:pt x="201" y="1"/>
                    <a:pt x="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7928429" y="2432119"/>
              <a:ext cx="40165" cy="588273"/>
            </a:xfrm>
            <a:custGeom>
              <a:avLst/>
              <a:gdLst/>
              <a:ahLst/>
              <a:cxnLst/>
              <a:rect l="l" t="t" r="r" b="b"/>
              <a:pathLst>
                <a:path w="2002" h="29322" extrusionOk="0">
                  <a:moveTo>
                    <a:pt x="1935" y="0"/>
                  </a:moveTo>
                  <a:cubicBezTo>
                    <a:pt x="1835" y="0"/>
                    <a:pt x="1802" y="33"/>
                    <a:pt x="1768" y="100"/>
                  </a:cubicBezTo>
                  <a:cubicBezTo>
                    <a:pt x="1768" y="134"/>
                    <a:pt x="301" y="5537"/>
                    <a:pt x="834" y="11475"/>
                  </a:cubicBezTo>
                  <a:cubicBezTo>
                    <a:pt x="1401" y="17546"/>
                    <a:pt x="1001" y="26186"/>
                    <a:pt x="101" y="29188"/>
                  </a:cubicBezTo>
                  <a:cubicBezTo>
                    <a:pt x="0" y="29188"/>
                    <a:pt x="67" y="29288"/>
                    <a:pt x="167" y="29321"/>
                  </a:cubicBezTo>
                  <a:cubicBezTo>
                    <a:pt x="234" y="29321"/>
                    <a:pt x="301" y="29288"/>
                    <a:pt x="301" y="29221"/>
                  </a:cubicBezTo>
                  <a:cubicBezTo>
                    <a:pt x="1268" y="26186"/>
                    <a:pt x="1635" y="17513"/>
                    <a:pt x="1101" y="11442"/>
                  </a:cubicBezTo>
                  <a:cubicBezTo>
                    <a:pt x="568" y="5604"/>
                    <a:pt x="2002" y="200"/>
                    <a:pt x="2002" y="167"/>
                  </a:cubicBezTo>
                  <a:cubicBezTo>
                    <a:pt x="2002" y="100"/>
                    <a:pt x="1969" y="33"/>
                    <a:pt x="1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7988656" y="2551230"/>
              <a:ext cx="109782" cy="26783"/>
            </a:xfrm>
            <a:custGeom>
              <a:avLst/>
              <a:gdLst/>
              <a:ahLst/>
              <a:cxnLst/>
              <a:rect l="l" t="t" r="r" b="b"/>
              <a:pathLst>
                <a:path w="5472" h="1335" extrusionOk="0">
                  <a:moveTo>
                    <a:pt x="334" y="268"/>
                  </a:moveTo>
                  <a:lnTo>
                    <a:pt x="5171" y="334"/>
                  </a:lnTo>
                  <a:lnTo>
                    <a:pt x="5171" y="1068"/>
                  </a:lnTo>
                  <a:lnTo>
                    <a:pt x="267" y="1035"/>
                  </a:lnTo>
                  <a:lnTo>
                    <a:pt x="334" y="268"/>
                  </a:lnTo>
                  <a:close/>
                  <a:moveTo>
                    <a:pt x="234" y="1"/>
                  </a:moveTo>
                  <a:cubicBezTo>
                    <a:pt x="134" y="1"/>
                    <a:pt x="101" y="34"/>
                    <a:pt x="101" y="101"/>
                  </a:cubicBezTo>
                  <a:lnTo>
                    <a:pt x="1" y="1168"/>
                  </a:lnTo>
                  <a:cubicBezTo>
                    <a:pt x="1" y="1168"/>
                    <a:pt x="1" y="1202"/>
                    <a:pt x="67" y="1235"/>
                  </a:cubicBezTo>
                  <a:cubicBezTo>
                    <a:pt x="67" y="1268"/>
                    <a:pt x="101" y="1268"/>
                    <a:pt x="134" y="1268"/>
                  </a:cubicBezTo>
                  <a:lnTo>
                    <a:pt x="5338" y="1335"/>
                  </a:lnTo>
                  <a:cubicBezTo>
                    <a:pt x="5404" y="1335"/>
                    <a:pt x="5438" y="1335"/>
                    <a:pt x="5438" y="1268"/>
                  </a:cubicBezTo>
                  <a:cubicBezTo>
                    <a:pt x="5471" y="1268"/>
                    <a:pt x="5471" y="1235"/>
                    <a:pt x="5471" y="1202"/>
                  </a:cubicBezTo>
                  <a:lnTo>
                    <a:pt x="5471" y="167"/>
                  </a:lnTo>
                  <a:cubicBezTo>
                    <a:pt x="5471" y="67"/>
                    <a:pt x="5438" y="34"/>
                    <a:pt x="5338" y="34"/>
                  </a:cubicBezTo>
                  <a:lnTo>
                    <a:pt x="2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7774509" y="2423753"/>
              <a:ext cx="64922" cy="306856"/>
            </a:xfrm>
            <a:custGeom>
              <a:avLst/>
              <a:gdLst/>
              <a:ahLst/>
              <a:cxnLst/>
              <a:rect l="l" t="t" r="r" b="b"/>
              <a:pathLst>
                <a:path w="3236" h="15295" extrusionOk="0">
                  <a:moveTo>
                    <a:pt x="3098" y="0"/>
                  </a:moveTo>
                  <a:cubicBezTo>
                    <a:pt x="3069" y="0"/>
                    <a:pt x="3036" y="17"/>
                    <a:pt x="3002" y="50"/>
                  </a:cubicBezTo>
                  <a:cubicBezTo>
                    <a:pt x="2469" y="651"/>
                    <a:pt x="2002" y="1885"/>
                    <a:pt x="1101" y="4220"/>
                  </a:cubicBezTo>
                  <a:lnTo>
                    <a:pt x="968" y="4553"/>
                  </a:lnTo>
                  <a:cubicBezTo>
                    <a:pt x="0" y="7089"/>
                    <a:pt x="601" y="14894"/>
                    <a:pt x="634" y="15228"/>
                  </a:cubicBezTo>
                  <a:cubicBezTo>
                    <a:pt x="601" y="15261"/>
                    <a:pt x="634" y="15294"/>
                    <a:pt x="734" y="15294"/>
                  </a:cubicBezTo>
                  <a:cubicBezTo>
                    <a:pt x="801" y="15294"/>
                    <a:pt x="834" y="15228"/>
                    <a:pt x="834" y="15161"/>
                  </a:cubicBezTo>
                  <a:cubicBezTo>
                    <a:pt x="834" y="15094"/>
                    <a:pt x="234" y="7089"/>
                    <a:pt x="1168" y="4620"/>
                  </a:cubicBezTo>
                  <a:lnTo>
                    <a:pt x="1301" y="4287"/>
                  </a:lnTo>
                  <a:cubicBezTo>
                    <a:pt x="2169" y="2052"/>
                    <a:pt x="2636" y="784"/>
                    <a:pt x="3169" y="217"/>
                  </a:cubicBezTo>
                  <a:cubicBezTo>
                    <a:pt x="3236" y="150"/>
                    <a:pt x="3236" y="84"/>
                    <a:pt x="3169" y="50"/>
                  </a:cubicBezTo>
                  <a:cubicBezTo>
                    <a:pt x="3153" y="17"/>
                    <a:pt x="3128" y="0"/>
                    <a:pt x="3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8127188" y="3011403"/>
              <a:ext cx="74312" cy="41770"/>
            </a:xfrm>
            <a:custGeom>
              <a:avLst/>
              <a:gdLst/>
              <a:ahLst/>
              <a:cxnLst/>
              <a:rect l="l" t="t" r="r" b="b"/>
              <a:pathLst>
                <a:path w="3704" h="2082" extrusionOk="0">
                  <a:moveTo>
                    <a:pt x="106" y="0"/>
                  </a:moveTo>
                  <a:cubicBezTo>
                    <a:pt x="90" y="0"/>
                    <a:pt x="76" y="5"/>
                    <a:pt x="67" y="13"/>
                  </a:cubicBezTo>
                  <a:cubicBezTo>
                    <a:pt x="34" y="80"/>
                    <a:pt x="1" y="147"/>
                    <a:pt x="34" y="180"/>
                  </a:cubicBezTo>
                  <a:cubicBezTo>
                    <a:pt x="67" y="280"/>
                    <a:pt x="901" y="1314"/>
                    <a:pt x="3570" y="2082"/>
                  </a:cubicBezTo>
                  <a:cubicBezTo>
                    <a:pt x="3603" y="2082"/>
                    <a:pt x="3703" y="2015"/>
                    <a:pt x="3703" y="1982"/>
                  </a:cubicBezTo>
                  <a:cubicBezTo>
                    <a:pt x="3703" y="1915"/>
                    <a:pt x="3670" y="1848"/>
                    <a:pt x="3603" y="1815"/>
                  </a:cubicBezTo>
                  <a:cubicBezTo>
                    <a:pt x="1068" y="1114"/>
                    <a:pt x="234" y="114"/>
                    <a:pt x="234" y="80"/>
                  </a:cubicBezTo>
                  <a:cubicBezTo>
                    <a:pt x="210" y="31"/>
                    <a:pt x="149" y="0"/>
                    <a:pt x="106" y="0"/>
                  </a:cubicBezTo>
                  <a:close/>
                </a:path>
              </a:pathLst>
            </a:custGeom>
            <a:solidFill>
              <a:srgbClr val="AFB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7951179" y="3181654"/>
              <a:ext cx="109782" cy="19421"/>
            </a:xfrm>
            <a:custGeom>
              <a:avLst/>
              <a:gdLst/>
              <a:ahLst/>
              <a:cxnLst/>
              <a:rect l="l" t="t" r="r" b="b"/>
              <a:pathLst>
                <a:path w="5472" h="968" extrusionOk="0">
                  <a:moveTo>
                    <a:pt x="167" y="0"/>
                  </a:moveTo>
                  <a:cubicBezTo>
                    <a:pt x="101" y="0"/>
                    <a:pt x="34" y="34"/>
                    <a:pt x="1" y="67"/>
                  </a:cubicBezTo>
                  <a:cubicBezTo>
                    <a:pt x="1" y="167"/>
                    <a:pt x="34" y="200"/>
                    <a:pt x="101" y="234"/>
                  </a:cubicBezTo>
                  <a:cubicBezTo>
                    <a:pt x="167" y="267"/>
                    <a:pt x="2202" y="667"/>
                    <a:pt x="5338" y="968"/>
                  </a:cubicBezTo>
                  <a:cubicBezTo>
                    <a:pt x="5438" y="968"/>
                    <a:pt x="5471" y="901"/>
                    <a:pt x="5471" y="834"/>
                  </a:cubicBezTo>
                  <a:cubicBezTo>
                    <a:pt x="5471" y="734"/>
                    <a:pt x="5438" y="701"/>
                    <a:pt x="5338" y="701"/>
                  </a:cubicBezTo>
                  <a:cubicBezTo>
                    <a:pt x="2202" y="400"/>
                    <a:pt x="167" y="0"/>
                    <a:pt x="167"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8051572" y="3097993"/>
              <a:ext cx="36815" cy="60248"/>
            </a:xfrm>
            <a:custGeom>
              <a:avLst/>
              <a:gdLst/>
              <a:ahLst/>
              <a:cxnLst/>
              <a:rect l="l" t="t" r="r" b="b"/>
              <a:pathLst>
                <a:path w="1835" h="3003" fill="none" extrusionOk="0">
                  <a:moveTo>
                    <a:pt x="1835" y="1"/>
                  </a:moveTo>
                  <a:cubicBezTo>
                    <a:pt x="1835" y="1"/>
                    <a:pt x="0" y="201"/>
                    <a:pt x="934" y="3003"/>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6025139" y="40603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6082699"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6171696"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6260713"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6349048" y="40743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6438066" y="40743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6527725" y="40743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6616080" y="40743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6055253" y="40743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6025139" y="40603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5978975" y="39010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6035853" y="39151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6124188"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6213867" y="39151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6302202"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6391220"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6479555"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6569234"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6009089" y="39151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5978975" y="39010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7052399" y="40603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7109297"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7198294"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7287973" y="40743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7376309"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7465326"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7553661"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7643340"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7083195" y="40743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7083195" y="40743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7052399" y="40603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6786050" y="39017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6842947"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6931944"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7020962"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7109297" y="39151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7198294" y="39151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7287973"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7376309" y="39151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6816164" y="39151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6786050" y="39010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7077177" y="37451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7134716" y="37591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7223733" y="37591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7401086" y="37591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7490083" y="37591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7579100" y="37591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7667435" y="37591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7107290" y="37591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7107290" y="37591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7077177" y="37444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7130041" y="31709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7116660" y="31522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7123340" y="31640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7314075" y="32940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7166856" y="32068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7687498" y="629671"/>
              <a:ext cx="419627" cy="41896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8108449" y="546692"/>
              <a:ext cx="239606" cy="241613"/>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8107787" y="839805"/>
              <a:ext cx="351355" cy="351375"/>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094239" y="769078"/>
              <a:ext cx="542109" cy="542089"/>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5228096" y="902915"/>
              <a:ext cx="275739" cy="274415"/>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5357259" y="754192"/>
              <a:ext cx="290465" cy="291970"/>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5606214" y="736276"/>
              <a:ext cx="59566" cy="59586"/>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CDD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5632316" y="710857"/>
              <a:ext cx="56897" cy="58241"/>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D7FE8F4-21F0-93A9-4363-9CD81A3C77CC}"/>
              </a:ext>
            </a:extLst>
          </p:cNvPr>
          <p:cNvSpPr txBox="1"/>
          <p:nvPr/>
        </p:nvSpPr>
        <p:spPr>
          <a:xfrm>
            <a:off x="137365" y="2446026"/>
            <a:ext cx="3310128" cy="738664"/>
          </a:xfrm>
          <a:prstGeom prst="rect">
            <a:avLst/>
          </a:prstGeom>
          <a:noFill/>
        </p:spPr>
        <p:txBody>
          <a:bodyPr wrap="square" rtlCol="0">
            <a:spAutoFit/>
          </a:bodyPr>
          <a:lstStyle/>
          <a:p>
            <a:r>
              <a:rPr lang="en-US" b="1" dirty="0">
                <a:solidFill>
                  <a:schemeClr val="tx1"/>
                </a:solidFill>
              </a:rPr>
              <a:t>NAME: ARJUN PATEL</a:t>
            </a:r>
          </a:p>
          <a:p>
            <a:r>
              <a:rPr lang="en-US" b="1" dirty="0">
                <a:solidFill>
                  <a:schemeClr val="tx1"/>
                </a:solidFill>
              </a:rPr>
              <a:t>STUDENT ID : 0812257</a:t>
            </a:r>
          </a:p>
          <a:p>
            <a:r>
              <a:rPr lang="en-US" b="1" dirty="0">
                <a:solidFill>
                  <a:schemeClr val="tx1"/>
                </a:solidFill>
              </a:rPr>
              <a:t>SECTION : DAB 004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3"/>
          <p:cNvSpPr/>
          <p:nvPr/>
        </p:nvSpPr>
        <p:spPr>
          <a:xfrm>
            <a:off x="486925" y="45706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txBox="1">
            <a:spLocks noGrp="1"/>
          </p:cNvSpPr>
          <p:nvPr>
            <p:ph type="title"/>
          </p:nvPr>
        </p:nvSpPr>
        <p:spPr>
          <a:xfrm>
            <a:off x="4042232" y="2423174"/>
            <a:ext cx="4519025" cy="1597336"/>
          </a:xfrm>
          <a:prstGeom prst="rect">
            <a:avLst/>
          </a:prstGeom>
        </p:spPr>
        <p:txBody>
          <a:bodyPr spcFirstLastPara="1" wrap="square" lIns="91425" tIns="91425" rIns="91425" bIns="91425" anchor="t" anchorCtr="0">
            <a:noAutofit/>
          </a:bodyPr>
          <a:lstStyle/>
          <a:p>
            <a:r>
              <a:rPr lang="en-US" sz="2000" dirty="0"/>
              <a:t>INSIGHTS &amp; RECOMMENDATIONS</a:t>
            </a:r>
            <a:br>
              <a:rPr lang="en-US" sz="2000" dirty="0"/>
            </a:br>
            <a:endParaRPr sz="2000" dirty="0"/>
          </a:p>
        </p:txBody>
      </p:sp>
      <p:sp>
        <p:nvSpPr>
          <p:cNvPr id="765" name="Google Shape;765;p43"/>
          <p:cNvSpPr txBox="1">
            <a:spLocks noGrp="1"/>
          </p:cNvSpPr>
          <p:nvPr>
            <p:ph type="title" idx="2"/>
          </p:nvPr>
        </p:nvSpPr>
        <p:spPr>
          <a:xfrm>
            <a:off x="5384950" y="1051579"/>
            <a:ext cx="1641900" cy="14052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03</a:t>
            </a:r>
            <a:endParaRPr dirty="0"/>
          </a:p>
        </p:txBody>
      </p:sp>
      <p:grpSp>
        <p:nvGrpSpPr>
          <p:cNvPr id="814" name="Google Shape;814;p43"/>
          <p:cNvGrpSpPr/>
          <p:nvPr/>
        </p:nvGrpSpPr>
        <p:grpSpPr>
          <a:xfrm>
            <a:off x="2946675" y="3517650"/>
            <a:ext cx="961550" cy="803100"/>
            <a:chOff x="4781075" y="719300"/>
            <a:chExt cx="961550" cy="803100"/>
          </a:xfrm>
        </p:grpSpPr>
        <p:sp>
          <p:nvSpPr>
            <p:cNvPr id="815" name="Google Shape;815;p43"/>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3"/>
          <p:cNvGrpSpPr/>
          <p:nvPr/>
        </p:nvGrpSpPr>
        <p:grpSpPr>
          <a:xfrm>
            <a:off x="403826" y="346417"/>
            <a:ext cx="741400" cy="748050"/>
            <a:chOff x="1549600" y="449100"/>
            <a:chExt cx="741400" cy="748050"/>
          </a:xfrm>
        </p:grpSpPr>
        <p:sp>
          <p:nvSpPr>
            <p:cNvPr id="819" name="Google Shape;819;p43"/>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37" name="Google Shape;2911;p65">
            <a:extLst>
              <a:ext uri="{FF2B5EF4-FFF2-40B4-BE49-F238E27FC236}">
                <a16:creationId xmlns:a16="http://schemas.microsoft.com/office/drawing/2014/main" id="{5E11D859-A563-26A9-B8C9-F1818E388BD1}"/>
              </a:ext>
            </a:extLst>
          </p:cNvPr>
          <p:cNvPicPr preferRelativeResize="0"/>
          <p:nvPr/>
        </p:nvPicPr>
        <p:blipFill rotWithShape="1">
          <a:blip r:embed="rId3">
            <a:alphaModFix/>
          </a:blip>
          <a:srcRect l="15839" t="1438" r="53030"/>
          <a:stretch/>
        </p:blipFill>
        <p:spPr>
          <a:xfrm>
            <a:off x="424124" y="1207976"/>
            <a:ext cx="1755351" cy="3112774"/>
          </a:xfrm>
          <a:prstGeom prst="rect">
            <a:avLst/>
          </a:prstGeom>
          <a:noFill/>
          <a:ln w="9525" cap="flat" cmpd="sng">
            <a:solidFill>
              <a:schemeClr val="accent1"/>
            </a:solidFill>
            <a:prstDash val="solid"/>
            <a:round/>
            <a:headEnd type="none" w="sm" len="sm"/>
            <a:tailEnd type="none" w="sm" len="sm"/>
          </a:ln>
        </p:spPr>
      </p:pic>
      <p:sp>
        <p:nvSpPr>
          <p:cNvPr id="893" name="TextBox 892">
            <a:extLst>
              <a:ext uri="{FF2B5EF4-FFF2-40B4-BE49-F238E27FC236}">
                <a16:creationId xmlns:a16="http://schemas.microsoft.com/office/drawing/2014/main" id="{B2E2FE36-AFE6-BB67-2589-5308D3A98742}"/>
              </a:ext>
            </a:extLst>
          </p:cNvPr>
          <p:cNvSpPr txBox="1"/>
          <p:nvPr/>
        </p:nvSpPr>
        <p:spPr>
          <a:xfrm>
            <a:off x="1653393" y="3067954"/>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5940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4"/>
        <p:cNvGrpSpPr/>
        <p:nvPr/>
      </p:nvGrpSpPr>
      <p:grpSpPr>
        <a:xfrm>
          <a:off x="0" y="0"/>
          <a:ext cx="0" cy="0"/>
          <a:chOff x="0" y="0"/>
          <a:chExt cx="0" cy="0"/>
        </a:xfrm>
      </p:grpSpPr>
      <p:sp>
        <p:nvSpPr>
          <p:cNvPr id="2115" name="Google Shape;2115;p55"/>
          <p:cNvSpPr txBox="1">
            <a:spLocks noGrp="1"/>
          </p:cNvSpPr>
          <p:nvPr>
            <p:ph type="title"/>
          </p:nvPr>
        </p:nvSpPr>
        <p:spPr>
          <a:xfrm>
            <a:off x="527388" y="1405694"/>
            <a:ext cx="3738437" cy="1523156"/>
          </a:xfrm>
          <a:prstGeom prst="rect">
            <a:avLst/>
          </a:prstGeom>
        </p:spPr>
        <p:txBody>
          <a:bodyPr spcFirstLastPara="1" wrap="square" lIns="137150" tIns="91425" rIns="137150" bIns="91425" anchor="t" anchorCtr="0">
            <a:noAutofit/>
          </a:bodyPr>
          <a:lstStyle/>
          <a:p>
            <a:pPr marL="0" lvl="0" indent="0" algn="l" rtl="0">
              <a:spcBef>
                <a:spcPts val="0"/>
              </a:spcBef>
              <a:spcAft>
                <a:spcPts val="0"/>
              </a:spcAft>
              <a:buClr>
                <a:schemeClr val="dk1"/>
              </a:buClr>
              <a:buSzPts val="1100"/>
              <a:buFont typeface="Arial"/>
              <a:buNone/>
            </a:pPr>
            <a:r>
              <a:rPr lang="en" sz="3200" dirty="0"/>
              <a:t>INSIGHTS</a:t>
            </a:r>
            <a:endParaRPr sz="3200" dirty="0"/>
          </a:p>
        </p:txBody>
      </p:sp>
      <p:pic>
        <p:nvPicPr>
          <p:cNvPr id="2117" name="Google Shape;2117;p55"/>
          <p:cNvPicPr preferRelativeResize="0">
            <a:picLocks noGrp="1"/>
          </p:cNvPicPr>
          <p:nvPr>
            <p:ph type="pic" idx="2"/>
          </p:nvPr>
        </p:nvPicPr>
        <p:blipFill rotWithShape="1">
          <a:blip r:embed="rId3">
            <a:alphaModFix/>
          </a:blip>
          <a:srcRect l="10557" r="22749"/>
          <a:stretch/>
        </p:blipFill>
        <p:spPr>
          <a:xfrm>
            <a:off x="4572000" y="0"/>
            <a:ext cx="4571899" cy="4569000"/>
          </a:xfrm>
          <a:prstGeom prst="rect">
            <a:avLst/>
          </a:prstGeom>
        </p:spPr>
      </p:pic>
      <p:grpSp>
        <p:nvGrpSpPr>
          <p:cNvPr id="2118" name="Google Shape;2118;p55"/>
          <p:cNvGrpSpPr/>
          <p:nvPr/>
        </p:nvGrpSpPr>
        <p:grpSpPr>
          <a:xfrm>
            <a:off x="453200" y="236150"/>
            <a:ext cx="961550" cy="803100"/>
            <a:chOff x="4781075" y="719300"/>
            <a:chExt cx="961550" cy="803100"/>
          </a:xfrm>
        </p:grpSpPr>
        <p:sp>
          <p:nvSpPr>
            <p:cNvPr id="2119" name="Google Shape;2119;p55"/>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5"/>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5"/>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2" name="Google Shape;2122;p55"/>
          <p:cNvSpPr/>
          <p:nvPr/>
        </p:nvSpPr>
        <p:spPr>
          <a:xfrm>
            <a:off x="177600" y="4568875"/>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3" name="Google Shape;2123;p55"/>
          <p:cNvGrpSpPr/>
          <p:nvPr/>
        </p:nvGrpSpPr>
        <p:grpSpPr>
          <a:xfrm>
            <a:off x="335537" y="4048789"/>
            <a:ext cx="1096269" cy="606406"/>
            <a:chOff x="239224" y="3962464"/>
            <a:chExt cx="1096269" cy="606406"/>
          </a:xfrm>
        </p:grpSpPr>
        <p:grpSp>
          <p:nvGrpSpPr>
            <p:cNvPr id="2124" name="Google Shape;2124;p55"/>
            <p:cNvGrpSpPr/>
            <p:nvPr/>
          </p:nvGrpSpPr>
          <p:grpSpPr>
            <a:xfrm>
              <a:off x="923960" y="4386623"/>
              <a:ext cx="411533" cy="180447"/>
              <a:chOff x="7800560" y="4390223"/>
              <a:chExt cx="411533" cy="180447"/>
            </a:xfrm>
          </p:grpSpPr>
          <p:sp>
            <p:nvSpPr>
              <p:cNvPr id="2125" name="Google Shape;2125;p55"/>
              <p:cNvSpPr/>
              <p:nvPr/>
            </p:nvSpPr>
            <p:spPr>
              <a:xfrm>
                <a:off x="7826818" y="4480820"/>
                <a:ext cx="385275" cy="89851"/>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5"/>
              <p:cNvSpPr/>
              <p:nvPr/>
            </p:nvSpPr>
            <p:spPr>
              <a:xfrm>
                <a:off x="7859558"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5"/>
              <p:cNvSpPr/>
              <p:nvPr/>
            </p:nvSpPr>
            <p:spPr>
              <a:xfrm>
                <a:off x="7910180"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5"/>
              <p:cNvSpPr/>
              <p:nvPr/>
            </p:nvSpPr>
            <p:spPr>
              <a:xfrm>
                <a:off x="7960813"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5"/>
              <p:cNvSpPr/>
              <p:nvPr/>
            </p:nvSpPr>
            <p:spPr>
              <a:xfrm>
                <a:off x="801105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5"/>
              <p:cNvSpPr/>
              <p:nvPr/>
            </p:nvSpPr>
            <p:spPr>
              <a:xfrm>
                <a:off x="8061691"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5"/>
              <p:cNvSpPr/>
              <p:nvPr/>
            </p:nvSpPr>
            <p:spPr>
              <a:xfrm>
                <a:off x="8112689" y="4488808"/>
                <a:ext cx="16388" cy="73485"/>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5"/>
              <p:cNvSpPr/>
              <p:nvPr/>
            </p:nvSpPr>
            <p:spPr>
              <a:xfrm>
                <a:off x="8162946"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5"/>
              <p:cNvSpPr/>
              <p:nvPr/>
            </p:nvSpPr>
            <p:spPr>
              <a:xfrm>
                <a:off x="7843947" y="4488808"/>
                <a:ext cx="106604" cy="73108"/>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5"/>
              <p:cNvSpPr/>
              <p:nvPr/>
            </p:nvSpPr>
            <p:spPr>
              <a:xfrm>
                <a:off x="7826818" y="4480820"/>
                <a:ext cx="385275" cy="8000"/>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5"/>
              <p:cNvSpPr/>
              <p:nvPr/>
            </p:nvSpPr>
            <p:spPr>
              <a:xfrm>
                <a:off x="7800560" y="4390223"/>
                <a:ext cx="384887" cy="89851"/>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5"/>
              <p:cNvSpPr/>
              <p:nvPr/>
            </p:nvSpPr>
            <p:spPr>
              <a:xfrm>
                <a:off x="7832912" y="4398212"/>
                <a:ext cx="16377" cy="73862"/>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5"/>
              <p:cNvSpPr/>
              <p:nvPr/>
            </p:nvSpPr>
            <p:spPr>
              <a:xfrm>
                <a:off x="7883157"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5"/>
              <p:cNvSpPr/>
              <p:nvPr/>
            </p:nvSpPr>
            <p:spPr>
              <a:xfrm>
                <a:off x="793416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5"/>
              <p:cNvSpPr/>
              <p:nvPr/>
            </p:nvSpPr>
            <p:spPr>
              <a:xfrm>
                <a:off x="7984412"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5"/>
              <p:cNvSpPr/>
              <p:nvPr/>
            </p:nvSpPr>
            <p:spPr>
              <a:xfrm>
                <a:off x="8035045"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5"/>
              <p:cNvSpPr/>
              <p:nvPr/>
            </p:nvSpPr>
            <p:spPr>
              <a:xfrm>
                <a:off x="808529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5"/>
              <p:cNvSpPr/>
              <p:nvPr/>
            </p:nvSpPr>
            <p:spPr>
              <a:xfrm>
                <a:off x="813630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5"/>
              <p:cNvSpPr/>
              <p:nvPr/>
            </p:nvSpPr>
            <p:spPr>
              <a:xfrm>
                <a:off x="7817689" y="4398212"/>
                <a:ext cx="106604" cy="73485"/>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5"/>
              <p:cNvSpPr/>
              <p:nvPr/>
            </p:nvSpPr>
            <p:spPr>
              <a:xfrm>
                <a:off x="7800560" y="4390223"/>
                <a:ext cx="384887" cy="8000"/>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55"/>
            <p:cNvGrpSpPr/>
            <p:nvPr/>
          </p:nvGrpSpPr>
          <p:grpSpPr>
            <a:xfrm>
              <a:off x="239224" y="3962464"/>
              <a:ext cx="550856" cy="606406"/>
              <a:chOff x="8259624" y="3964264"/>
              <a:chExt cx="550856" cy="606406"/>
            </a:xfrm>
          </p:grpSpPr>
          <p:sp>
            <p:nvSpPr>
              <p:cNvPr id="2146" name="Google Shape;2146;p55"/>
              <p:cNvSpPr/>
              <p:nvPr/>
            </p:nvSpPr>
            <p:spPr>
              <a:xfrm>
                <a:off x="8411124" y="4480820"/>
                <a:ext cx="385275" cy="89851"/>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5"/>
              <p:cNvSpPr/>
              <p:nvPr/>
            </p:nvSpPr>
            <p:spPr>
              <a:xfrm>
                <a:off x="8443487"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5"/>
              <p:cNvSpPr/>
              <p:nvPr/>
            </p:nvSpPr>
            <p:spPr>
              <a:xfrm>
                <a:off x="8494109"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5"/>
              <p:cNvSpPr/>
              <p:nvPr/>
            </p:nvSpPr>
            <p:spPr>
              <a:xfrm>
                <a:off x="854511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5"/>
              <p:cNvSpPr/>
              <p:nvPr/>
            </p:nvSpPr>
            <p:spPr>
              <a:xfrm>
                <a:off x="8595363"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5"/>
              <p:cNvSpPr/>
              <p:nvPr/>
            </p:nvSpPr>
            <p:spPr>
              <a:xfrm>
                <a:off x="8645997"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5"/>
              <p:cNvSpPr/>
              <p:nvPr/>
            </p:nvSpPr>
            <p:spPr>
              <a:xfrm>
                <a:off x="8696242"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5"/>
              <p:cNvSpPr/>
              <p:nvPr/>
            </p:nvSpPr>
            <p:spPr>
              <a:xfrm>
                <a:off x="8747251"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5"/>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5"/>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5"/>
              <p:cNvSpPr/>
              <p:nvPr/>
            </p:nvSpPr>
            <p:spPr>
              <a:xfrm>
                <a:off x="8411124" y="4480820"/>
                <a:ext cx="385275" cy="8000"/>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5"/>
              <p:cNvSpPr/>
              <p:nvPr/>
            </p:nvSpPr>
            <p:spPr>
              <a:xfrm>
                <a:off x="8259624" y="4390600"/>
                <a:ext cx="384887" cy="90239"/>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5"/>
              <p:cNvSpPr/>
              <p:nvPr/>
            </p:nvSpPr>
            <p:spPr>
              <a:xfrm>
                <a:off x="8291987"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5"/>
              <p:cNvSpPr/>
              <p:nvPr/>
            </p:nvSpPr>
            <p:spPr>
              <a:xfrm>
                <a:off x="8342609"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5"/>
              <p:cNvSpPr/>
              <p:nvPr/>
            </p:nvSpPr>
            <p:spPr>
              <a:xfrm>
                <a:off x="8393242"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5"/>
              <p:cNvSpPr/>
              <p:nvPr/>
            </p:nvSpPr>
            <p:spPr>
              <a:xfrm>
                <a:off x="844348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5"/>
              <p:cNvSpPr/>
              <p:nvPr/>
            </p:nvSpPr>
            <p:spPr>
              <a:xfrm>
                <a:off x="8494109"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5"/>
              <p:cNvSpPr/>
              <p:nvPr/>
            </p:nvSpPr>
            <p:spPr>
              <a:xfrm>
                <a:off x="8545118"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5"/>
              <p:cNvSpPr/>
              <p:nvPr/>
            </p:nvSpPr>
            <p:spPr>
              <a:xfrm>
                <a:off x="8595363"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5"/>
              <p:cNvSpPr/>
              <p:nvPr/>
            </p:nvSpPr>
            <p:spPr>
              <a:xfrm>
                <a:off x="8276753" y="4398212"/>
                <a:ext cx="106604" cy="73485"/>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5"/>
              <p:cNvSpPr/>
              <p:nvPr/>
            </p:nvSpPr>
            <p:spPr>
              <a:xfrm>
                <a:off x="8259624" y="4390223"/>
                <a:ext cx="384887" cy="8000"/>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5"/>
              <p:cNvSpPr/>
              <p:nvPr/>
            </p:nvSpPr>
            <p:spPr>
              <a:xfrm>
                <a:off x="8425217" y="4301521"/>
                <a:ext cx="385263" cy="90239"/>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5"/>
              <p:cNvSpPr/>
              <p:nvPr/>
            </p:nvSpPr>
            <p:spPr>
              <a:xfrm>
                <a:off x="8457946" y="4309521"/>
                <a:ext cx="16765" cy="73485"/>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5"/>
              <p:cNvSpPr/>
              <p:nvPr/>
            </p:nvSpPr>
            <p:spPr>
              <a:xfrm>
                <a:off x="8508579" y="4309521"/>
                <a:ext cx="16377" cy="73485"/>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5"/>
              <p:cNvSpPr/>
              <p:nvPr/>
            </p:nvSpPr>
            <p:spPr>
              <a:xfrm>
                <a:off x="8609457" y="4309521"/>
                <a:ext cx="16377" cy="73485"/>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5"/>
              <p:cNvSpPr/>
              <p:nvPr/>
            </p:nvSpPr>
            <p:spPr>
              <a:xfrm>
                <a:off x="8660078" y="4309521"/>
                <a:ext cx="16765" cy="73485"/>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5"/>
              <p:cNvSpPr/>
              <p:nvPr/>
            </p:nvSpPr>
            <p:spPr>
              <a:xfrm>
                <a:off x="8710711"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5"/>
              <p:cNvSpPr/>
              <p:nvPr/>
            </p:nvSpPr>
            <p:spPr>
              <a:xfrm>
                <a:off x="8760956"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5"/>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5"/>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5"/>
              <p:cNvSpPr/>
              <p:nvPr/>
            </p:nvSpPr>
            <p:spPr>
              <a:xfrm>
                <a:off x="8425217" y="4301145"/>
                <a:ext cx="385263" cy="8388"/>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5"/>
              <p:cNvSpPr/>
              <p:nvPr/>
            </p:nvSpPr>
            <p:spPr>
              <a:xfrm>
                <a:off x="8455287" y="3974923"/>
                <a:ext cx="328543" cy="318797"/>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5"/>
              <p:cNvSpPr/>
              <p:nvPr/>
            </p:nvSpPr>
            <p:spPr>
              <a:xfrm>
                <a:off x="8447675" y="3964264"/>
                <a:ext cx="340720" cy="340732"/>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5"/>
              <p:cNvSpPr/>
              <p:nvPr/>
            </p:nvSpPr>
            <p:spPr>
              <a:xfrm>
                <a:off x="8451475" y="3970986"/>
                <a:ext cx="336920" cy="327539"/>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5"/>
              <p:cNvSpPr/>
              <p:nvPr/>
            </p:nvSpPr>
            <p:spPr>
              <a:xfrm>
                <a:off x="8559965" y="4044967"/>
                <a:ext cx="121075" cy="196067"/>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8476227" y="3995361"/>
                <a:ext cx="240986" cy="24034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5"/>
        <p:cNvGrpSpPr/>
        <p:nvPr/>
      </p:nvGrpSpPr>
      <p:grpSpPr>
        <a:xfrm>
          <a:off x="0" y="0"/>
          <a:ext cx="0" cy="0"/>
          <a:chOff x="0" y="0"/>
          <a:chExt cx="0" cy="0"/>
        </a:xfrm>
      </p:grpSpPr>
      <p:sp>
        <p:nvSpPr>
          <p:cNvPr id="2186" name="Google Shape;2186;p56"/>
          <p:cNvSpPr/>
          <p:nvPr/>
        </p:nvSpPr>
        <p:spPr>
          <a:xfrm>
            <a:off x="390978" y="4051425"/>
            <a:ext cx="23355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6"/>
          <p:cNvSpPr/>
          <p:nvPr/>
        </p:nvSpPr>
        <p:spPr>
          <a:xfrm>
            <a:off x="5674800" y="4051425"/>
            <a:ext cx="34323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56"/>
          <p:cNvGrpSpPr/>
          <p:nvPr/>
        </p:nvGrpSpPr>
        <p:grpSpPr>
          <a:xfrm>
            <a:off x="255024" y="3492522"/>
            <a:ext cx="1120145" cy="672603"/>
            <a:chOff x="501325" y="4100602"/>
            <a:chExt cx="1775471" cy="1066101"/>
          </a:xfrm>
        </p:grpSpPr>
        <p:sp>
          <p:nvSpPr>
            <p:cNvPr id="2252" name="Google Shape;2252;p56"/>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6"/>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6"/>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6"/>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6"/>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6"/>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6"/>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6"/>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6"/>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6"/>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6"/>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6"/>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6"/>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6"/>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6"/>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6"/>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6"/>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6"/>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6"/>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6"/>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6"/>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6"/>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6"/>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6"/>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6"/>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6"/>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6"/>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6"/>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6"/>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6"/>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6"/>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6"/>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6"/>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6"/>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6"/>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6"/>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6"/>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6"/>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6"/>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6"/>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6"/>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6"/>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6"/>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6"/>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6"/>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6"/>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6"/>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6"/>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6"/>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6"/>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6"/>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6"/>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6"/>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6"/>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6"/>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6"/>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5" name="Google Shape;2355;p56"/>
          <p:cNvGrpSpPr/>
          <p:nvPr/>
        </p:nvGrpSpPr>
        <p:grpSpPr>
          <a:xfrm>
            <a:off x="4713250" y="461700"/>
            <a:ext cx="961550" cy="803100"/>
            <a:chOff x="1428800" y="3101325"/>
            <a:chExt cx="961550" cy="803100"/>
          </a:xfrm>
        </p:grpSpPr>
        <p:sp>
          <p:nvSpPr>
            <p:cNvPr id="2356" name="Google Shape;2356;p56"/>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6"/>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6"/>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5357BAA-DE5A-006C-9D67-0CBB037ECAD0}"/>
              </a:ext>
            </a:extLst>
          </p:cNvPr>
          <p:cNvPicPr>
            <a:picLocks noChangeAspect="1"/>
          </p:cNvPicPr>
          <p:nvPr/>
        </p:nvPicPr>
        <p:blipFill>
          <a:blip r:embed="rId3"/>
          <a:stretch>
            <a:fillRect/>
          </a:stretch>
        </p:blipFill>
        <p:spPr>
          <a:xfrm>
            <a:off x="3235650" y="143206"/>
            <a:ext cx="5762890" cy="3630486"/>
          </a:xfrm>
          <a:prstGeom prst="rect">
            <a:avLst/>
          </a:prstGeom>
        </p:spPr>
      </p:pic>
      <p:sp>
        <p:nvSpPr>
          <p:cNvPr id="5" name="TextBox 4">
            <a:extLst>
              <a:ext uri="{FF2B5EF4-FFF2-40B4-BE49-F238E27FC236}">
                <a16:creationId xmlns:a16="http://schemas.microsoft.com/office/drawing/2014/main" id="{6792B8C7-520B-D0A6-E0CA-698289C4B68A}"/>
              </a:ext>
            </a:extLst>
          </p:cNvPr>
          <p:cNvSpPr txBox="1"/>
          <p:nvPr/>
        </p:nvSpPr>
        <p:spPr>
          <a:xfrm>
            <a:off x="2593428" y="4548352"/>
            <a:ext cx="3831020" cy="307777"/>
          </a:xfrm>
          <a:prstGeom prst="rect">
            <a:avLst/>
          </a:prstGeom>
          <a:noFill/>
        </p:spPr>
        <p:txBody>
          <a:bodyPr wrap="square" rtlCol="0">
            <a:spAutoFit/>
          </a:bodyPr>
          <a:lstStyle/>
          <a:p>
            <a:r>
              <a:rPr lang="en-US" b="1" dirty="0">
                <a:solidFill>
                  <a:schemeClr val="bg1"/>
                </a:solidFill>
              </a:rPr>
              <a:t>DELIVERY TIME COUNT FOR CATEGORY</a:t>
            </a:r>
          </a:p>
        </p:txBody>
      </p:sp>
      <p:cxnSp>
        <p:nvCxnSpPr>
          <p:cNvPr id="7" name="Google Shape;2852;p62">
            <a:extLst>
              <a:ext uri="{FF2B5EF4-FFF2-40B4-BE49-F238E27FC236}">
                <a16:creationId xmlns:a16="http://schemas.microsoft.com/office/drawing/2014/main" id="{19EB8EC1-994C-FCA8-4CDC-D726E85AB6E9}"/>
              </a:ext>
            </a:extLst>
          </p:cNvPr>
          <p:cNvCxnSpPr>
            <a:cxnSpLocks/>
          </p:cNvCxnSpPr>
          <p:nvPr/>
        </p:nvCxnSpPr>
        <p:spPr>
          <a:xfrm>
            <a:off x="3903780" y="295573"/>
            <a:ext cx="2670441" cy="394102"/>
          </a:xfrm>
          <a:prstGeom prst="bentConnector3">
            <a:avLst>
              <a:gd name="adj1" fmla="val 75880"/>
            </a:avLst>
          </a:prstGeom>
          <a:noFill/>
          <a:ln w="19050" cap="flat" cmpd="sng">
            <a:solidFill>
              <a:schemeClr val="accent3"/>
            </a:solidFill>
            <a:prstDash val="solid"/>
            <a:round/>
            <a:headEnd type="none" w="med" len="med"/>
            <a:tailEnd type="diamond" w="med" len="med"/>
          </a:ln>
        </p:spPr>
      </p:cxnSp>
      <p:sp>
        <p:nvSpPr>
          <p:cNvPr id="11" name="TextBox 10">
            <a:extLst>
              <a:ext uri="{FF2B5EF4-FFF2-40B4-BE49-F238E27FC236}">
                <a16:creationId xmlns:a16="http://schemas.microsoft.com/office/drawing/2014/main" id="{8FC306F5-5BF5-D69C-1932-2025B5798B62}"/>
              </a:ext>
            </a:extLst>
          </p:cNvPr>
          <p:cNvSpPr txBox="1"/>
          <p:nvPr/>
        </p:nvSpPr>
        <p:spPr>
          <a:xfrm>
            <a:off x="255024" y="162257"/>
            <a:ext cx="3648756" cy="523220"/>
          </a:xfrm>
          <a:prstGeom prst="rect">
            <a:avLst/>
          </a:prstGeom>
          <a:noFill/>
        </p:spPr>
        <p:txBody>
          <a:bodyPr wrap="none" rtlCol="0">
            <a:spAutoFit/>
          </a:bodyPr>
          <a:lstStyle/>
          <a:p>
            <a:r>
              <a:rPr lang="en-US" dirty="0"/>
              <a:t>AVERAGE TIME TAKEN FOR DELIVERY?</a:t>
            </a:r>
          </a:p>
          <a:p>
            <a:pPr lvl="1"/>
            <a:r>
              <a:rPr lang="en-US" dirty="0"/>
              <a:t>Ans : 4</a:t>
            </a:r>
            <a:r>
              <a:rPr lang="en-US" sz="1000" dirty="0"/>
              <a:t>	</a:t>
            </a:r>
          </a:p>
        </p:txBody>
      </p:sp>
      <p:cxnSp>
        <p:nvCxnSpPr>
          <p:cNvPr id="14" name="Google Shape;2852;p62">
            <a:extLst>
              <a:ext uri="{FF2B5EF4-FFF2-40B4-BE49-F238E27FC236}">
                <a16:creationId xmlns:a16="http://schemas.microsoft.com/office/drawing/2014/main" id="{E8780EA3-7FCC-65FE-FCB1-21BD7D22868E}"/>
              </a:ext>
            </a:extLst>
          </p:cNvPr>
          <p:cNvCxnSpPr>
            <a:cxnSpLocks/>
          </p:cNvCxnSpPr>
          <p:nvPr/>
        </p:nvCxnSpPr>
        <p:spPr>
          <a:xfrm>
            <a:off x="1101478" y="544812"/>
            <a:ext cx="5409681" cy="2862967"/>
          </a:xfrm>
          <a:prstGeom prst="bentConnector3">
            <a:avLst>
              <a:gd name="adj1" fmla="val 40762"/>
            </a:avLst>
          </a:prstGeom>
          <a:noFill/>
          <a:ln w="19050" cap="flat" cmpd="sng">
            <a:solidFill>
              <a:schemeClr val="accent3"/>
            </a:solidFill>
            <a:prstDash val="solid"/>
            <a:round/>
            <a:headEnd type="none" w="med" len="med"/>
            <a:tailEnd type="diamond"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0"/>
        <p:cNvGrpSpPr/>
        <p:nvPr/>
      </p:nvGrpSpPr>
      <p:grpSpPr>
        <a:xfrm>
          <a:off x="0" y="0"/>
          <a:ext cx="0" cy="0"/>
          <a:chOff x="0" y="0"/>
          <a:chExt cx="0" cy="0"/>
        </a:xfrm>
      </p:grpSpPr>
      <p:sp>
        <p:nvSpPr>
          <p:cNvPr id="2842" name="Google Shape;2842;p62"/>
          <p:cNvSpPr txBox="1">
            <a:spLocks noGrp="1"/>
          </p:cNvSpPr>
          <p:nvPr>
            <p:ph type="title"/>
          </p:nvPr>
        </p:nvSpPr>
        <p:spPr>
          <a:xfrm>
            <a:off x="719991" y="10007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600" dirty="0">
              <a:solidFill>
                <a:schemeClr val="accent3"/>
              </a:solidFill>
            </a:endParaRPr>
          </a:p>
        </p:txBody>
      </p:sp>
      <p:sp>
        <p:nvSpPr>
          <p:cNvPr id="2843" name="Google Shape;2843;p62"/>
          <p:cNvSpPr txBox="1"/>
          <p:nvPr/>
        </p:nvSpPr>
        <p:spPr>
          <a:xfrm flipH="1">
            <a:off x="7012368" y="502218"/>
            <a:ext cx="2114400" cy="438900"/>
          </a:xfrm>
          <a:prstGeom prst="rect">
            <a:avLst/>
          </a:prstGeom>
          <a:noFill/>
          <a:ln>
            <a:noFill/>
          </a:ln>
        </p:spPr>
        <p:txBody>
          <a:bodyPr spcFirstLastPara="1" wrap="square" lIns="91425" tIns="91425" rIns="91425" bIns="91425" anchor="b" anchorCtr="0">
            <a:noAutofit/>
          </a:bodyPr>
          <a:lstStyle/>
          <a:p>
            <a:pPr marL="0" lvl="0" indent="0" algn="l" rtl="0">
              <a:lnSpc>
                <a:spcPct val="125000"/>
              </a:lnSpc>
              <a:spcBef>
                <a:spcPts val="0"/>
              </a:spcBef>
              <a:spcAft>
                <a:spcPts val="0"/>
              </a:spcAft>
              <a:buNone/>
            </a:pPr>
            <a:r>
              <a:rPr lang="en" sz="1900" b="1" dirty="0">
                <a:solidFill>
                  <a:schemeClr val="accent3"/>
                </a:solidFill>
                <a:latin typeface="Inter"/>
                <a:ea typeface="Inter"/>
                <a:cs typeface="Inter"/>
                <a:sym typeface="Inter"/>
              </a:rPr>
              <a:t>CALIFORNIA </a:t>
            </a:r>
            <a:endParaRPr sz="1900" b="1" dirty="0">
              <a:solidFill>
                <a:schemeClr val="accent3"/>
              </a:solidFill>
              <a:latin typeface="Inter"/>
              <a:ea typeface="Inter"/>
              <a:cs typeface="Inter"/>
              <a:sym typeface="Inter"/>
            </a:endParaRPr>
          </a:p>
        </p:txBody>
      </p:sp>
      <p:sp>
        <p:nvSpPr>
          <p:cNvPr id="2844" name="Google Shape;2844;p62"/>
          <p:cNvSpPr txBox="1"/>
          <p:nvPr/>
        </p:nvSpPr>
        <p:spPr>
          <a:xfrm flipH="1">
            <a:off x="7012368" y="835969"/>
            <a:ext cx="2114400" cy="4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Cairo"/>
                <a:ea typeface="Cairo"/>
                <a:cs typeface="Cairo"/>
                <a:sym typeface="Cairo"/>
              </a:rPr>
              <a:t>HIGHEST PURCHASE RATE</a:t>
            </a:r>
            <a:endParaRPr sz="1200" b="1" dirty="0">
              <a:solidFill>
                <a:schemeClr val="dk1"/>
              </a:solidFill>
              <a:latin typeface="Cairo"/>
              <a:ea typeface="Cairo"/>
              <a:cs typeface="Cairo"/>
              <a:sym typeface="Cairo"/>
            </a:endParaRPr>
          </a:p>
        </p:txBody>
      </p:sp>
      <p:sp>
        <p:nvSpPr>
          <p:cNvPr id="2845" name="Google Shape;2845;p62"/>
          <p:cNvSpPr txBox="1"/>
          <p:nvPr/>
        </p:nvSpPr>
        <p:spPr>
          <a:xfrm>
            <a:off x="-39191" y="965694"/>
            <a:ext cx="2114400" cy="438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hlink"/>
              </a:buClr>
              <a:buSzPts val="1100"/>
              <a:buFont typeface="Arial"/>
              <a:buNone/>
            </a:pPr>
            <a:r>
              <a:rPr lang="en" sz="1900" b="1" dirty="0">
                <a:solidFill>
                  <a:schemeClr val="accent3"/>
                </a:solidFill>
                <a:latin typeface="Inter"/>
                <a:ea typeface="Inter"/>
                <a:cs typeface="Inter"/>
                <a:sym typeface="Inter"/>
              </a:rPr>
              <a:t>NEW YORK</a:t>
            </a:r>
            <a:endParaRPr sz="1900" b="1" dirty="0">
              <a:solidFill>
                <a:schemeClr val="accent3"/>
              </a:solidFill>
              <a:latin typeface="Inter"/>
              <a:ea typeface="Inter"/>
              <a:cs typeface="Inter"/>
              <a:sym typeface="Inter"/>
            </a:endParaRPr>
          </a:p>
        </p:txBody>
      </p:sp>
      <p:sp>
        <p:nvSpPr>
          <p:cNvPr id="2846" name="Google Shape;2846;p62"/>
          <p:cNvSpPr txBox="1"/>
          <p:nvPr/>
        </p:nvSpPr>
        <p:spPr>
          <a:xfrm>
            <a:off x="-95295" y="1232325"/>
            <a:ext cx="2114400" cy="47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hlink"/>
              </a:buClr>
              <a:buSzPts val="1100"/>
              <a:buFont typeface="Arial"/>
              <a:buNone/>
            </a:pPr>
            <a:r>
              <a:rPr lang="en" sz="1100" b="1" dirty="0">
                <a:solidFill>
                  <a:schemeClr val="dk1"/>
                </a:solidFill>
                <a:latin typeface="Cairo"/>
                <a:ea typeface="Cairo"/>
                <a:cs typeface="Cairo"/>
                <a:sym typeface="Cairo"/>
              </a:rPr>
              <a:t>2</a:t>
            </a:r>
            <a:r>
              <a:rPr lang="en" sz="1100" b="1" baseline="30000" dirty="0">
                <a:solidFill>
                  <a:schemeClr val="dk1"/>
                </a:solidFill>
                <a:latin typeface="Cairo"/>
                <a:ea typeface="Cairo"/>
                <a:cs typeface="Cairo"/>
                <a:sym typeface="Cairo"/>
              </a:rPr>
              <a:t>ND</a:t>
            </a:r>
            <a:r>
              <a:rPr lang="en" sz="1100" b="1" dirty="0">
                <a:solidFill>
                  <a:schemeClr val="dk1"/>
                </a:solidFill>
                <a:latin typeface="Cairo"/>
                <a:ea typeface="Cairo"/>
                <a:cs typeface="Cairo"/>
                <a:sym typeface="Cairo"/>
              </a:rPr>
              <a:t> HIGHEST PURCHASE RATE</a:t>
            </a:r>
            <a:endParaRPr sz="1100" b="1" dirty="0">
              <a:solidFill>
                <a:schemeClr val="dk1"/>
              </a:solidFill>
              <a:latin typeface="Cairo"/>
              <a:ea typeface="Cairo"/>
              <a:cs typeface="Cairo"/>
              <a:sym typeface="Cairo"/>
            </a:endParaRPr>
          </a:p>
        </p:txBody>
      </p:sp>
      <p:sp>
        <p:nvSpPr>
          <p:cNvPr id="2847" name="Google Shape;2847;p62"/>
          <p:cNvSpPr txBox="1"/>
          <p:nvPr/>
        </p:nvSpPr>
        <p:spPr>
          <a:xfrm>
            <a:off x="-151399" y="3284538"/>
            <a:ext cx="2114400" cy="438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hlink"/>
              </a:buClr>
              <a:buSzPts val="1100"/>
              <a:buFont typeface="Arial"/>
              <a:buNone/>
            </a:pPr>
            <a:r>
              <a:rPr lang="en" sz="1900" b="1" dirty="0">
                <a:solidFill>
                  <a:schemeClr val="accent3"/>
                </a:solidFill>
                <a:latin typeface="Inter"/>
                <a:ea typeface="Inter"/>
                <a:cs typeface="Inter"/>
                <a:sym typeface="Inter"/>
              </a:rPr>
              <a:t>TEXAS</a:t>
            </a:r>
            <a:endParaRPr sz="1900" b="1" dirty="0">
              <a:solidFill>
                <a:schemeClr val="accent3"/>
              </a:solidFill>
              <a:latin typeface="Inter"/>
              <a:ea typeface="Inter"/>
              <a:cs typeface="Inter"/>
              <a:sym typeface="Inter"/>
            </a:endParaRPr>
          </a:p>
        </p:txBody>
      </p:sp>
      <p:sp>
        <p:nvSpPr>
          <p:cNvPr id="2848" name="Google Shape;2848;p62"/>
          <p:cNvSpPr txBox="1"/>
          <p:nvPr/>
        </p:nvSpPr>
        <p:spPr>
          <a:xfrm>
            <a:off x="-151399" y="3619144"/>
            <a:ext cx="2114400" cy="478500"/>
          </a:xfrm>
          <a:prstGeom prst="rect">
            <a:avLst/>
          </a:prstGeom>
          <a:noFill/>
          <a:ln>
            <a:noFill/>
          </a:ln>
        </p:spPr>
        <p:txBody>
          <a:bodyPr spcFirstLastPara="1" wrap="square" lIns="91425" tIns="91425" rIns="91425" bIns="91425" anchor="t" anchorCtr="0">
            <a:noAutofit/>
          </a:bodyPr>
          <a:lstStyle/>
          <a:p>
            <a:pPr algn="r"/>
            <a:r>
              <a:rPr lang="en" sz="1100" b="1" dirty="0">
                <a:solidFill>
                  <a:schemeClr val="dk1"/>
                </a:solidFill>
                <a:latin typeface="Cairo"/>
                <a:ea typeface="Cairo"/>
                <a:cs typeface="Cairo"/>
                <a:sym typeface="Cairo"/>
              </a:rPr>
              <a:t>3</a:t>
            </a:r>
            <a:r>
              <a:rPr lang="en" sz="1100" b="1" baseline="30000" dirty="0">
                <a:solidFill>
                  <a:schemeClr val="dk1"/>
                </a:solidFill>
                <a:latin typeface="Cairo"/>
                <a:ea typeface="Cairo"/>
                <a:cs typeface="Cairo"/>
                <a:sym typeface="Cairo"/>
              </a:rPr>
              <a:t>RD</a:t>
            </a:r>
            <a:r>
              <a:rPr lang="en-US" sz="1100" b="1" dirty="0">
                <a:solidFill>
                  <a:schemeClr val="dk1"/>
                </a:solidFill>
                <a:latin typeface="Cairo"/>
                <a:ea typeface="Cairo"/>
                <a:cs typeface="Cairo"/>
                <a:sym typeface="Cairo"/>
              </a:rPr>
              <a:t> HIGHEST PURCHASE RATE</a:t>
            </a:r>
          </a:p>
          <a:p>
            <a:pPr marL="0" lvl="0" indent="0" algn="r" rtl="0">
              <a:spcBef>
                <a:spcPts val="0"/>
              </a:spcBef>
              <a:spcAft>
                <a:spcPts val="0"/>
              </a:spcAft>
              <a:buNone/>
            </a:pPr>
            <a:endParaRPr sz="1100" b="1" dirty="0">
              <a:solidFill>
                <a:schemeClr val="dk1"/>
              </a:solidFill>
              <a:latin typeface="Cairo"/>
              <a:ea typeface="Cairo"/>
              <a:cs typeface="Cairo"/>
              <a:sym typeface="Cairo"/>
            </a:endParaRPr>
          </a:p>
        </p:txBody>
      </p:sp>
      <p:sp>
        <p:nvSpPr>
          <p:cNvPr id="2849" name="Google Shape;2849;p62"/>
          <p:cNvSpPr txBox="1"/>
          <p:nvPr/>
        </p:nvSpPr>
        <p:spPr>
          <a:xfrm>
            <a:off x="1026831" y="538946"/>
            <a:ext cx="945000" cy="528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300" b="1" dirty="0">
                <a:solidFill>
                  <a:srgbClr val="C92727"/>
                </a:solidFill>
                <a:latin typeface="Inter"/>
                <a:ea typeface="Inter"/>
                <a:cs typeface="Inter"/>
                <a:sym typeface="Inter"/>
              </a:rPr>
              <a:t>15.9%</a:t>
            </a:r>
            <a:endParaRPr sz="2300" b="1" dirty="0">
              <a:solidFill>
                <a:srgbClr val="C92727"/>
              </a:solidFill>
              <a:latin typeface="Inter"/>
              <a:ea typeface="Inter"/>
              <a:cs typeface="Inter"/>
              <a:sym typeface="Inter"/>
            </a:endParaRPr>
          </a:p>
        </p:txBody>
      </p:sp>
      <p:sp>
        <p:nvSpPr>
          <p:cNvPr id="2850" name="Google Shape;2850;p62"/>
          <p:cNvSpPr txBox="1"/>
          <p:nvPr/>
        </p:nvSpPr>
        <p:spPr>
          <a:xfrm>
            <a:off x="7086808" y="98082"/>
            <a:ext cx="945000" cy="528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300" b="1" dirty="0">
                <a:solidFill>
                  <a:schemeClr val="dk2"/>
                </a:solidFill>
                <a:latin typeface="Inter"/>
                <a:ea typeface="Inter"/>
                <a:cs typeface="Inter"/>
                <a:sym typeface="Inter"/>
              </a:rPr>
              <a:t>28.9%</a:t>
            </a:r>
            <a:endParaRPr sz="2300" b="1" dirty="0">
              <a:solidFill>
                <a:schemeClr val="dk2"/>
              </a:solidFill>
              <a:latin typeface="Inter"/>
              <a:ea typeface="Inter"/>
              <a:cs typeface="Inter"/>
              <a:sym typeface="Inter"/>
            </a:endParaRPr>
          </a:p>
        </p:txBody>
      </p:sp>
      <p:sp>
        <p:nvSpPr>
          <p:cNvPr id="2851" name="Google Shape;2851;p62"/>
          <p:cNvSpPr txBox="1"/>
          <p:nvPr/>
        </p:nvSpPr>
        <p:spPr>
          <a:xfrm flipH="1">
            <a:off x="1018009" y="2859555"/>
            <a:ext cx="945000" cy="528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300" b="1" dirty="0">
                <a:solidFill>
                  <a:schemeClr val="dk2"/>
                </a:solidFill>
                <a:latin typeface="Inter"/>
                <a:ea typeface="Inter"/>
                <a:cs typeface="Inter"/>
                <a:sym typeface="Inter"/>
              </a:rPr>
              <a:t>14%</a:t>
            </a:r>
            <a:endParaRPr sz="2300" b="1" dirty="0">
              <a:solidFill>
                <a:schemeClr val="dk2"/>
              </a:solidFill>
              <a:latin typeface="Inter"/>
              <a:ea typeface="Inter"/>
              <a:cs typeface="Inter"/>
              <a:sym typeface="Inter"/>
            </a:endParaRPr>
          </a:p>
        </p:txBody>
      </p:sp>
      <p:cxnSp>
        <p:nvCxnSpPr>
          <p:cNvPr id="2852" name="Google Shape;2852;p62"/>
          <p:cNvCxnSpPr>
            <a:cxnSpLocks/>
          </p:cNvCxnSpPr>
          <p:nvPr/>
        </p:nvCxnSpPr>
        <p:spPr>
          <a:xfrm rot="10800000" flipH="1">
            <a:off x="2871900" y="6382880"/>
            <a:ext cx="1700100" cy="84900"/>
          </a:xfrm>
          <a:prstGeom prst="bentConnector3">
            <a:avLst>
              <a:gd name="adj1" fmla="val 50000"/>
            </a:avLst>
          </a:prstGeom>
          <a:noFill/>
          <a:ln w="19050" cap="flat" cmpd="sng">
            <a:solidFill>
              <a:schemeClr val="accent3"/>
            </a:solidFill>
            <a:prstDash val="solid"/>
            <a:round/>
            <a:headEnd type="none" w="med" len="med"/>
            <a:tailEnd type="diamond" w="med" len="med"/>
          </a:ln>
        </p:spPr>
      </p:cxnSp>
      <p:cxnSp>
        <p:nvCxnSpPr>
          <p:cNvPr id="2853" name="Google Shape;2853;p62"/>
          <p:cNvCxnSpPr>
            <a:cxnSpLocks/>
            <a:stCxn id="2855" idx="3"/>
          </p:cNvCxnSpPr>
          <p:nvPr/>
        </p:nvCxnSpPr>
        <p:spPr>
          <a:xfrm rot="10800000">
            <a:off x="7031837" y="3246400"/>
            <a:ext cx="308480" cy="147274"/>
          </a:xfrm>
          <a:prstGeom prst="bentConnector3">
            <a:avLst>
              <a:gd name="adj1" fmla="val 9115"/>
            </a:avLst>
          </a:prstGeom>
          <a:noFill/>
          <a:ln w="19050" cap="flat" cmpd="sng">
            <a:solidFill>
              <a:schemeClr val="accent3"/>
            </a:solidFill>
            <a:prstDash val="solid"/>
            <a:round/>
            <a:headEnd type="none" w="med" len="med"/>
            <a:tailEnd type="diamond" w="med" len="med"/>
          </a:ln>
        </p:spPr>
      </p:cxnSp>
      <p:cxnSp>
        <p:nvCxnSpPr>
          <p:cNvPr id="2854" name="Google Shape;2854;p62"/>
          <p:cNvCxnSpPr/>
          <p:nvPr/>
        </p:nvCxnSpPr>
        <p:spPr>
          <a:xfrm rot="10800000" flipH="1">
            <a:off x="2998613" y="5547422"/>
            <a:ext cx="441900" cy="374400"/>
          </a:xfrm>
          <a:prstGeom prst="bentConnector3">
            <a:avLst>
              <a:gd name="adj1" fmla="val 50000"/>
            </a:avLst>
          </a:prstGeom>
          <a:noFill/>
          <a:ln w="19050" cap="flat" cmpd="sng">
            <a:solidFill>
              <a:schemeClr val="accent3"/>
            </a:solidFill>
            <a:prstDash val="solid"/>
            <a:round/>
            <a:headEnd type="none" w="med" len="med"/>
            <a:tailEnd type="diamond" w="med" len="med"/>
          </a:ln>
        </p:spPr>
      </p:cxnSp>
      <p:sp>
        <p:nvSpPr>
          <p:cNvPr id="2855" name="Google Shape;2855;p62"/>
          <p:cNvSpPr txBox="1"/>
          <p:nvPr/>
        </p:nvSpPr>
        <p:spPr>
          <a:xfrm flipH="1">
            <a:off x="7340317" y="3174224"/>
            <a:ext cx="2114400" cy="438900"/>
          </a:xfrm>
          <a:prstGeom prst="rect">
            <a:avLst/>
          </a:prstGeom>
          <a:noFill/>
          <a:ln>
            <a:noFill/>
          </a:ln>
        </p:spPr>
        <p:txBody>
          <a:bodyPr spcFirstLastPara="1" wrap="square" lIns="91425" tIns="91425" rIns="91425" bIns="91425" anchor="b" anchorCtr="0">
            <a:noAutofit/>
          </a:bodyPr>
          <a:lstStyle/>
          <a:p>
            <a:pPr marL="0" lvl="0" indent="0" algn="l" rtl="0">
              <a:lnSpc>
                <a:spcPct val="125000"/>
              </a:lnSpc>
              <a:spcBef>
                <a:spcPts val="0"/>
              </a:spcBef>
              <a:spcAft>
                <a:spcPts val="0"/>
              </a:spcAft>
              <a:buNone/>
            </a:pPr>
            <a:r>
              <a:rPr lang="en" sz="1050" b="1" dirty="0">
                <a:solidFill>
                  <a:schemeClr val="accent3"/>
                </a:solidFill>
                <a:latin typeface="Inter"/>
                <a:ea typeface="Inter"/>
                <a:cs typeface="Inter"/>
                <a:sym typeface="Inter"/>
              </a:rPr>
              <a:t>MICHIGAN, NORTH CAROLINA &amp; FLORIDA</a:t>
            </a:r>
            <a:endParaRPr sz="1050" b="1" dirty="0">
              <a:solidFill>
                <a:schemeClr val="accent3"/>
              </a:solidFill>
              <a:latin typeface="Inter"/>
              <a:ea typeface="Inter"/>
              <a:cs typeface="Inter"/>
              <a:sym typeface="Inter"/>
            </a:endParaRPr>
          </a:p>
        </p:txBody>
      </p:sp>
      <p:sp>
        <p:nvSpPr>
          <p:cNvPr id="2856" name="Google Shape;2856;p62"/>
          <p:cNvSpPr txBox="1"/>
          <p:nvPr/>
        </p:nvSpPr>
        <p:spPr>
          <a:xfrm flipH="1">
            <a:off x="7343350" y="3547575"/>
            <a:ext cx="2114400" cy="4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Cairo"/>
                <a:ea typeface="Cairo"/>
                <a:cs typeface="Cairo"/>
                <a:sym typeface="Cairo"/>
              </a:rPr>
              <a:t>L</a:t>
            </a:r>
            <a:r>
              <a:rPr lang="en" dirty="0">
                <a:solidFill>
                  <a:schemeClr val="dk1"/>
                </a:solidFill>
                <a:latin typeface="Cairo"/>
                <a:ea typeface="Cairo"/>
                <a:cs typeface="Cairo"/>
                <a:sym typeface="Cairo"/>
              </a:rPr>
              <a:t>east among all other</a:t>
            </a:r>
            <a:endParaRPr dirty="0">
              <a:solidFill>
                <a:schemeClr val="dk1"/>
              </a:solidFill>
              <a:latin typeface="Cairo"/>
              <a:ea typeface="Cairo"/>
              <a:cs typeface="Cairo"/>
              <a:sym typeface="Cairo"/>
            </a:endParaRPr>
          </a:p>
        </p:txBody>
      </p:sp>
      <p:sp>
        <p:nvSpPr>
          <p:cNvPr id="2857" name="Google Shape;2857;p62"/>
          <p:cNvSpPr txBox="1"/>
          <p:nvPr/>
        </p:nvSpPr>
        <p:spPr>
          <a:xfrm>
            <a:off x="7329148" y="2655588"/>
            <a:ext cx="945000" cy="528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300" b="1" dirty="0">
                <a:solidFill>
                  <a:schemeClr val="dk2"/>
                </a:solidFill>
                <a:latin typeface="Inter"/>
                <a:ea typeface="Inter"/>
                <a:cs typeface="Inter"/>
                <a:sym typeface="Inter"/>
              </a:rPr>
              <a:t>3-6%</a:t>
            </a:r>
            <a:endParaRPr sz="2300" b="1" dirty="0">
              <a:solidFill>
                <a:schemeClr val="dk2"/>
              </a:solidFill>
              <a:latin typeface="Inter"/>
              <a:ea typeface="Inter"/>
              <a:cs typeface="Inter"/>
              <a:sym typeface="Inter"/>
            </a:endParaRPr>
          </a:p>
        </p:txBody>
      </p:sp>
      <p:cxnSp>
        <p:nvCxnSpPr>
          <p:cNvPr id="2858" name="Google Shape;2858;p62"/>
          <p:cNvCxnSpPr>
            <a:cxnSpLocks/>
          </p:cNvCxnSpPr>
          <p:nvPr/>
        </p:nvCxnSpPr>
        <p:spPr>
          <a:xfrm rot="5400000">
            <a:off x="7214443" y="1171741"/>
            <a:ext cx="713080" cy="461331"/>
          </a:xfrm>
          <a:prstGeom prst="bentConnector3">
            <a:avLst>
              <a:gd name="adj1" fmla="val 99745"/>
            </a:avLst>
          </a:prstGeom>
          <a:noFill/>
          <a:ln w="19050" cap="flat" cmpd="sng">
            <a:solidFill>
              <a:schemeClr val="accent3"/>
            </a:solidFill>
            <a:prstDash val="solid"/>
            <a:round/>
            <a:headEnd type="none" w="med" len="med"/>
            <a:tailEnd type="diamond" w="med" len="med"/>
          </a:ln>
        </p:spPr>
      </p:cxnSp>
      <p:sp>
        <p:nvSpPr>
          <p:cNvPr id="2859" name="Google Shape;2859;p62"/>
          <p:cNvSpPr txBox="1"/>
          <p:nvPr/>
        </p:nvSpPr>
        <p:spPr>
          <a:xfrm>
            <a:off x="719991" y="4713003"/>
            <a:ext cx="7704000" cy="2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bg1"/>
                </a:solidFill>
              </a:rPr>
              <a:t>PURCHASE RATE IN DIFFERENT STATES</a:t>
            </a:r>
            <a:endParaRPr sz="1600" b="1" dirty="0">
              <a:solidFill>
                <a:schemeClr val="bg1"/>
              </a:solidFill>
              <a:latin typeface="Cairo"/>
              <a:ea typeface="Cairo"/>
              <a:cs typeface="Cairo"/>
              <a:sym typeface="Cairo"/>
            </a:endParaRPr>
          </a:p>
        </p:txBody>
      </p:sp>
      <p:pic>
        <p:nvPicPr>
          <p:cNvPr id="7" name="Picture 6">
            <a:extLst>
              <a:ext uri="{FF2B5EF4-FFF2-40B4-BE49-F238E27FC236}">
                <a16:creationId xmlns:a16="http://schemas.microsoft.com/office/drawing/2014/main" id="{23DABF6D-7F98-CB25-40C2-77906C20426C}"/>
              </a:ext>
            </a:extLst>
          </p:cNvPr>
          <p:cNvPicPr>
            <a:picLocks noChangeAspect="1"/>
          </p:cNvPicPr>
          <p:nvPr/>
        </p:nvPicPr>
        <p:blipFill>
          <a:blip r:embed="rId3"/>
          <a:stretch>
            <a:fillRect/>
          </a:stretch>
        </p:blipFill>
        <p:spPr>
          <a:xfrm>
            <a:off x="1956069" y="663790"/>
            <a:ext cx="5030986" cy="3695087"/>
          </a:xfrm>
          <a:prstGeom prst="rect">
            <a:avLst/>
          </a:prstGeom>
        </p:spPr>
      </p:pic>
      <p:sp>
        <p:nvSpPr>
          <p:cNvPr id="10" name="TextBox 9">
            <a:extLst>
              <a:ext uri="{FF2B5EF4-FFF2-40B4-BE49-F238E27FC236}">
                <a16:creationId xmlns:a16="http://schemas.microsoft.com/office/drawing/2014/main" id="{5EA6A5B8-20B4-BB1F-46D4-D97F19429B84}"/>
              </a:ext>
            </a:extLst>
          </p:cNvPr>
          <p:cNvSpPr txBox="1"/>
          <p:nvPr/>
        </p:nvSpPr>
        <p:spPr>
          <a:xfrm>
            <a:off x="465083" y="835572"/>
            <a:ext cx="184731" cy="307777"/>
          </a:xfrm>
          <a:prstGeom prst="rect">
            <a:avLst/>
          </a:prstGeom>
          <a:noFill/>
        </p:spPr>
        <p:txBody>
          <a:bodyPr wrap="none" rtlCol="0">
            <a:spAutoFit/>
          </a:bodyPr>
          <a:lstStyle/>
          <a:p>
            <a:endParaRPr lang="en-US" dirty="0"/>
          </a:p>
        </p:txBody>
      </p:sp>
      <p:cxnSp>
        <p:nvCxnSpPr>
          <p:cNvPr id="27" name="Google Shape;2858;p62">
            <a:extLst>
              <a:ext uri="{FF2B5EF4-FFF2-40B4-BE49-F238E27FC236}">
                <a16:creationId xmlns:a16="http://schemas.microsoft.com/office/drawing/2014/main" id="{CE208D0C-B5D2-FC23-845A-B586941C6053}"/>
              </a:ext>
            </a:extLst>
          </p:cNvPr>
          <p:cNvCxnSpPr>
            <a:cxnSpLocks/>
          </p:cNvCxnSpPr>
          <p:nvPr/>
        </p:nvCxnSpPr>
        <p:spPr>
          <a:xfrm>
            <a:off x="1366602" y="611557"/>
            <a:ext cx="1305006" cy="712983"/>
          </a:xfrm>
          <a:prstGeom prst="bentConnector3">
            <a:avLst>
              <a:gd name="adj1" fmla="val 50000"/>
            </a:avLst>
          </a:prstGeom>
          <a:noFill/>
          <a:ln w="19050" cap="flat" cmpd="sng">
            <a:solidFill>
              <a:schemeClr val="accent3"/>
            </a:solidFill>
            <a:prstDash val="solid"/>
            <a:round/>
            <a:headEnd type="none" w="med" len="med"/>
            <a:tailEnd type="diamond" w="med" len="med"/>
          </a:ln>
        </p:spPr>
      </p:cxnSp>
      <p:cxnSp>
        <p:nvCxnSpPr>
          <p:cNvPr id="32" name="Google Shape;2858;p62">
            <a:extLst>
              <a:ext uri="{FF2B5EF4-FFF2-40B4-BE49-F238E27FC236}">
                <a16:creationId xmlns:a16="http://schemas.microsoft.com/office/drawing/2014/main" id="{CA1FB561-36FE-D9AE-51D0-BDD688458AF8}"/>
              </a:ext>
            </a:extLst>
          </p:cNvPr>
          <p:cNvCxnSpPr>
            <a:cxnSpLocks/>
          </p:cNvCxnSpPr>
          <p:nvPr/>
        </p:nvCxnSpPr>
        <p:spPr>
          <a:xfrm flipV="1">
            <a:off x="936112" y="2383177"/>
            <a:ext cx="1355728" cy="921347"/>
          </a:xfrm>
          <a:prstGeom prst="bentConnector3">
            <a:avLst>
              <a:gd name="adj1" fmla="val -4"/>
            </a:avLst>
          </a:prstGeom>
          <a:noFill/>
          <a:ln w="19050" cap="flat" cmpd="sng">
            <a:solidFill>
              <a:schemeClr val="accent3"/>
            </a:solidFill>
            <a:prstDash val="solid"/>
            <a:round/>
            <a:headEnd type="none" w="med" len="med"/>
            <a:tailEnd type="diamond"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8"/>
        <p:cNvGrpSpPr/>
        <p:nvPr/>
      </p:nvGrpSpPr>
      <p:grpSpPr>
        <a:xfrm>
          <a:off x="0" y="0"/>
          <a:ext cx="0" cy="0"/>
          <a:chOff x="0" y="0"/>
          <a:chExt cx="0" cy="0"/>
        </a:xfrm>
      </p:grpSpPr>
      <p:sp>
        <p:nvSpPr>
          <p:cNvPr id="2679" name="Google Shape;2679;p59"/>
          <p:cNvSpPr txBox="1">
            <a:spLocks noGrp="1"/>
          </p:cNvSpPr>
          <p:nvPr>
            <p:ph type="title"/>
          </p:nvPr>
        </p:nvSpPr>
        <p:spPr>
          <a:xfrm>
            <a:off x="720000" y="3918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accent3"/>
                </a:solidFill>
              </a:rPr>
              <a:t>NUMBER OF PURCHASES FROM TOP CITIES</a:t>
            </a:r>
            <a:endParaRPr sz="2000" dirty="0">
              <a:solidFill>
                <a:schemeClr val="accent3"/>
              </a:solidFill>
            </a:endParaRPr>
          </a:p>
        </p:txBody>
      </p:sp>
      <p:sp>
        <p:nvSpPr>
          <p:cNvPr id="2680" name="Google Shape;2680;p59"/>
          <p:cNvSpPr txBox="1"/>
          <p:nvPr/>
        </p:nvSpPr>
        <p:spPr>
          <a:xfrm>
            <a:off x="767296" y="1305550"/>
            <a:ext cx="2402100" cy="438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900" b="1" dirty="0">
                <a:solidFill>
                  <a:schemeClr val="accent3"/>
                </a:solidFill>
                <a:latin typeface="Inter"/>
                <a:ea typeface="Inter"/>
                <a:cs typeface="Inter"/>
                <a:sym typeface="Inter"/>
              </a:rPr>
              <a:t>NEW YORK</a:t>
            </a:r>
            <a:endParaRPr sz="1900" b="1" dirty="0">
              <a:solidFill>
                <a:schemeClr val="accent3"/>
              </a:solidFill>
              <a:latin typeface="Inter"/>
              <a:ea typeface="Inter"/>
              <a:cs typeface="Inter"/>
              <a:sym typeface="Inter"/>
            </a:endParaRPr>
          </a:p>
        </p:txBody>
      </p:sp>
      <p:sp>
        <p:nvSpPr>
          <p:cNvPr id="2681" name="Google Shape;2681;p59"/>
          <p:cNvSpPr txBox="1"/>
          <p:nvPr/>
        </p:nvSpPr>
        <p:spPr>
          <a:xfrm>
            <a:off x="777393" y="1581987"/>
            <a:ext cx="2402100" cy="484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Cairo"/>
                <a:ea typeface="Cairo"/>
                <a:cs typeface="Cairo"/>
                <a:sym typeface="Cairo"/>
              </a:rPr>
              <a:t>MORE THEN 800 PURCHASE HAPPEN</a:t>
            </a:r>
            <a:r>
              <a:rPr lang="en-US" dirty="0">
                <a:solidFill>
                  <a:schemeClr val="dk1"/>
                </a:solidFill>
                <a:latin typeface="Cairo"/>
                <a:ea typeface="Cairo"/>
                <a:cs typeface="Cairo"/>
                <a:sym typeface="Cairo"/>
              </a:rPr>
              <a:t>E</a:t>
            </a:r>
            <a:r>
              <a:rPr lang="en" dirty="0">
                <a:solidFill>
                  <a:schemeClr val="dk1"/>
                </a:solidFill>
                <a:latin typeface="Cairo"/>
                <a:ea typeface="Cairo"/>
                <a:cs typeface="Cairo"/>
                <a:sym typeface="Cairo"/>
              </a:rPr>
              <a:t>D FROM NY CITY</a:t>
            </a:r>
            <a:endParaRPr dirty="0">
              <a:solidFill>
                <a:schemeClr val="dk1"/>
              </a:solidFill>
              <a:latin typeface="Cairo"/>
              <a:ea typeface="Cairo"/>
              <a:cs typeface="Cairo"/>
              <a:sym typeface="Cairo"/>
            </a:endParaRPr>
          </a:p>
        </p:txBody>
      </p:sp>
      <p:sp>
        <p:nvSpPr>
          <p:cNvPr id="2682" name="Google Shape;2682;p59"/>
          <p:cNvSpPr txBox="1"/>
          <p:nvPr/>
        </p:nvSpPr>
        <p:spPr>
          <a:xfrm>
            <a:off x="222654" y="2262446"/>
            <a:ext cx="2995976" cy="484501"/>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a:solidFill>
                  <a:schemeClr val="accent3"/>
                </a:solidFill>
                <a:latin typeface="Inter"/>
                <a:ea typeface="Inter"/>
                <a:cs typeface="Inter"/>
                <a:sym typeface="Inter"/>
              </a:rPr>
              <a:t>LEAST PURCHASE COUNT </a:t>
            </a:r>
            <a:endParaRPr sz="1600" b="1" dirty="0">
              <a:solidFill>
                <a:schemeClr val="accent3"/>
              </a:solidFill>
              <a:latin typeface="Inter"/>
              <a:ea typeface="Inter"/>
              <a:cs typeface="Inter"/>
              <a:sym typeface="Inter"/>
            </a:endParaRPr>
          </a:p>
        </p:txBody>
      </p:sp>
      <p:sp>
        <p:nvSpPr>
          <p:cNvPr id="2683" name="Google Shape;2683;p59"/>
          <p:cNvSpPr txBox="1"/>
          <p:nvPr/>
        </p:nvSpPr>
        <p:spPr>
          <a:xfrm>
            <a:off x="720000" y="2650460"/>
            <a:ext cx="2402100" cy="484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Cairo"/>
                <a:ea typeface="Cairo"/>
                <a:cs typeface="Cairo"/>
                <a:sym typeface="Cairo"/>
              </a:rPr>
              <a:t>HENDERSON, CHARLOTTE, ROCHESTER, MIAMI…</a:t>
            </a:r>
            <a:endParaRPr dirty="0">
              <a:solidFill>
                <a:schemeClr val="dk1"/>
              </a:solidFill>
              <a:latin typeface="Cairo"/>
              <a:ea typeface="Cairo"/>
              <a:cs typeface="Cairo"/>
              <a:sym typeface="Cairo"/>
            </a:endParaRPr>
          </a:p>
        </p:txBody>
      </p:sp>
      <p:sp>
        <p:nvSpPr>
          <p:cNvPr id="2686" name="Google Shape;2686;p59"/>
          <p:cNvSpPr txBox="1"/>
          <p:nvPr/>
        </p:nvSpPr>
        <p:spPr>
          <a:xfrm>
            <a:off x="720000" y="4640124"/>
            <a:ext cx="7704000" cy="2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solidFill>
                <a:schemeClr val="lt1"/>
              </a:solidFill>
              <a:latin typeface="Cairo"/>
              <a:ea typeface="Cairo"/>
              <a:cs typeface="Cairo"/>
              <a:sym typeface="Cairo"/>
            </a:endParaRPr>
          </a:p>
        </p:txBody>
      </p:sp>
      <p:sp>
        <p:nvSpPr>
          <p:cNvPr id="2687" name="Google Shape;2687;p59"/>
          <p:cNvSpPr/>
          <p:nvPr/>
        </p:nvSpPr>
        <p:spPr>
          <a:xfrm>
            <a:off x="3265925" y="1395525"/>
            <a:ext cx="195000" cy="195000"/>
          </a:xfrm>
          <a:prstGeom prst="rect">
            <a:avLst/>
          </a:prstGeom>
          <a:solidFill>
            <a:srgbClr val="87A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9"/>
          <p:cNvSpPr/>
          <p:nvPr/>
        </p:nvSpPr>
        <p:spPr>
          <a:xfrm>
            <a:off x="3265925" y="2452400"/>
            <a:ext cx="195000" cy="195000"/>
          </a:xfrm>
          <a:prstGeom prst="rect">
            <a:avLst/>
          </a:prstGeom>
          <a:solidFill>
            <a:srgbClr val="4E7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1" name="Google Shape;2691;p59"/>
          <p:cNvGrpSpPr/>
          <p:nvPr/>
        </p:nvGrpSpPr>
        <p:grpSpPr>
          <a:xfrm>
            <a:off x="7946328" y="2524023"/>
            <a:ext cx="1147784" cy="2410977"/>
            <a:chOff x="7946328" y="2524023"/>
            <a:chExt cx="1147784" cy="2410977"/>
          </a:xfrm>
        </p:grpSpPr>
        <p:sp>
          <p:nvSpPr>
            <p:cNvPr id="2692" name="Google Shape;2692;p59"/>
            <p:cNvSpPr/>
            <p:nvPr/>
          </p:nvSpPr>
          <p:spPr>
            <a:xfrm>
              <a:off x="8191113" y="4793400"/>
              <a:ext cx="903000" cy="141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3" name="Google Shape;2693;p59"/>
            <p:cNvGrpSpPr/>
            <p:nvPr/>
          </p:nvGrpSpPr>
          <p:grpSpPr>
            <a:xfrm>
              <a:off x="8441179" y="4632092"/>
              <a:ext cx="402873" cy="227929"/>
              <a:chOff x="6174384" y="3385087"/>
              <a:chExt cx="1445543" cy="817828"/>
            </a:xfrm>
          </p:grpSpPr>
          <p:sp>
            <p:nvSpPr>
              <p:cNvPr id="2694" name="Google Shape;2694;p59"/>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9"/>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9"/>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7" name="Google Shape;2697;p59"/>
            <p:cNvGrpSpPr/>
            <p:nvPr/>
          </p:nvGrpSpPr>
          <p:grpSpPr>
            <a:xfrm>
              <a:off x="7946328" y="2524023"/>
              <a:ext cx="712760" cy="2108087"/>
              <a:chOff x="5519203" y="1070898"/>
              <a:chExt cx="712760" cy="2108087"/>
            </a:xfrm>
          </p:grpSpPr>
          <p:sp>
            <p:nvSpPr>
              <p:cNvPr id="2698" name="Google Shape;2698;p59"/>
              <p:cNvSpPr/>
              <p:nvPr/>
            </p:nvSpPr>
            <p:spPr>
              <a:xfrm>
                <a:off x="5519203" y="12341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9"/>
              <p:cNvSpPr/>
              <p:nvPr/>
            </p:nvSpPr>
            <p:spPr>
              <a:xfrm>
                <a:off x="5861189" y="10760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9"/>
              <p:cNvSpPr/>
              <p:nvPr/>
            </p:nvSpPr>
            <p:spPr>
              <a:xfrm>
                <a:off x="6231944" y="1070898"/>
                <a:ext cx="20" cy="2108087"/>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E248EEAE-084E-C56D-F751-79DE8F89ECA3}"/>
              </a:ext>
            </a:extLst>
          </p:cNvPr>
          <p:cNvPicPr>
            <a:picLocks noChangeAspect="1"/>
          </p:cNvPicPr>
          <p:nvPr/>
        </p:nvPicPr>
        <p:blipFill>
          <a:blip r:embed="rId3"/>
          <a:stretch>
            <a:fillRect/>
          </a:stretch>
        </p:blipFill>
        <p:spPr>
          <a:xfrm>
            <a:off x="3678815" y="914400"/>
            <a:ext cx="4697890" cy="34999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402" name="Google Shape;2402;p57"/>
          <p:cNvSpPr/>
          <p:nvPr/>
        </p:nvSpPr>
        <p:spPr>
          <a:xfrm>
            <a:off x="6215400" y="4734250"/>
            <a:ext cx="2208600" cy="2508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3" name="Google Shape;2403;p57"/>
          <p:cNvGrpSpPr/>
          <p:nvPr/>
        </p:nvGrpSpPr>
        <p:grpSpPr>
          <a:xfrm>
            <a:off x="6722964" y="4152690"/>
            <a:ext cx="1193472" cy="716633"/>
            <a:chOff x="501325" y="4100602"/>
            <a:chExt cx="1775471" cy="1066101"/>
          </a:xfrm>
        </p:grpSpPr>
        <p:sp>
          <p:nvSpPr>
            <p:cNvPr id="2404" name="Google Shape;2404;p57"/>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7"/>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7"/>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7"/>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7"/>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7"/>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7"/>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7"/>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7"/>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7"/>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7"/>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7"/>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7"/>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7"/>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7"/>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7"/>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7"/>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7"/>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7"/>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7"/>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7"/>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7"/>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7"/>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7"/>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7"/>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7"/>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7"/>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7"/>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7"/>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7"/>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7"/>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7"/>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7"/>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7"/>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7"/>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7"/>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7"/>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7"/>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7"/>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7"/>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7"/>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7"/>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7"/>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7"/>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7"/>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7"/>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7"/>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7"/>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7"/>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7"/>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7"/>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7"/>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7"/>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7"/>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7"/>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7"/>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4" name="Google Shape;2614;p57"/>
          <p:cNvGrpSpPr/>
          <p:nvPr/>
        </p:nvGrpSpPr>
        <p:grpSpPr>
          <a:xfrm>
            <a:off x="7105200" y="538500"/>
            <a:ext cx="961550" cy="803100"/>
            <a:chOff x="1428800" y="3101325"/>
            <a:chExt cx="961550" cy="803100"/>
          </a:xfrm>
        </p:grpSpPr>
        <p:sp>
          <p:nvSpPr>
            <p:cNvPr id="2615" name="Google Shape;2615;p57"/>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7"/>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7"/>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A842F676-89D8-9A6B-5659-2898199BF4F2}"/>
              </a:ext>
            </a:extLst>
          </p:cNvPr>
          <p:cNvPicPr>
            <a:picLocks noChangeAspect="1"/>
          </p:cNvPicPr>
          <p:nvPr/>
        </p:nvPicPr>
        <p:blipFill>
          <a:blip r:embed="rId3"/>
          <a:stretch>
            <a:fillRect/>
          </a:stretch>
        </p:blipFill>
        <p:spPr>
          <a:xfrm>
            <a:off x="158750" y="107950"/>
            <a:ext cx="6363074" cy="4339124"/>
          </a:xfrm>
          <a:prstGeom prst="rect">
            <a:avLst/>
          </a:prstGeom>
        </p:spPr>
      </p:pic>
      <p:sp>
        <p:nvSpPr>
          <p:cNvPr id="20" name="TextBox 19">
            <a:extLst>
              <a:ext uri="{FF2B5EF4-FFF2-40B4-BE49-F238E27FC236}">
                <a16:creationId xmlns:a16="http://schemas.microsoft.com/office/drawing/2014/main" id="{7D3EF132-50E3-CE4F-F27B-13EAF8149103}"/>
              </a:ext>
            </a:extLst>
          </p:cNvPr>
          <p:cNvSpPr txBox="1"/>
          <p:nvPr/>
        </p:nvSpPr>
        <p:spPr>
          <a:xfrm>
            <a:off x="2124127" y="4695172"/>
            <a:ext cx="3696846" cy="307777"/>
          </a:xfrm>
          <a:prstGeom prst="rect">
            <a:avLst/>
          </a:prstGeom>
          <a:noFill/>
        </p:spPr>
        <p:txBody>
          <a:bodyPr wrap="none" rtlCol="0">
            <a:spAutoFit/>
          </a:bodyPr>
          <a:lstStyle/>
          <a:p>
            <a:r>
              <a:rPr lang="en-US" b="1" dirty="0">
                <a:solidFill>
                  <a:schemeClr val="bg1"/>
                </a:solidFill>
              </a:rPr>
              <a:t>TOP 10 SUB CATEGORIES VS QUANTITY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pic>
        <p:nvPicPr>
          <p:cNvPr id="7" name="Picture 6">
            <a:extLst>
              <a:ext uri="{FF2B5EF4-FFF2-40B4-BE49-F238E27FC236}">
                <a16:creationId xmlns:a16="http://schemas.microsoft.com/office/drawing/2014/main" id="{023DE6FD-08A2-09B5-4263-E175FB7CB351}"/>
              </a:ext>
            </a:extLst>
          </p:cNvPr>
          <p:cNvPicPr>
            <a:picLocks noChangeAspect="1"/>
          </p:cNvPicPr>
          <p:nvPr/>
        </p:nvPicPr>
        <p:blipFill>
          <a:blip r:embed="rId3"/>
          <a:stretch>
            <a:fillRect/>
          </a:stretch>
        </p:blipFill>
        <p:spPr>
          <a:xfrm>
            <a:off x="56627" y="195568"/>
            <a:ext cx="6959028" cy="4370294"/>
          </a:xfrm>
          <a:prstGeom prst="rect">
            <a:avLst/>
          </a:prstGeom>
        </p:spPr>
      </p:pic>
      <p:sp>
        <p:nvSpPr>
          <p:cNvPr id="8" name="TextBox 7">
            <a:extLst>
              <a:ext uri="{FF2B5EF4-FFF2-40B4-BE49-F238E27FC236}">
                <a16:creationId xmlns:a16="http://schemas.microsoft.com/office/drawing/2014/main" id="{B774E9D8-76E7-5CB4-C180-3B9262358147}"/>
              </a:ext>
            </a:extLst>
          </p:cNvPr>
          <p:cNvSpPr txBox="1"/>
          <p:nvPr/>
        </p:nvSpPr>
        <p:spPr>
          <a:xfrm>
            <a:off x="3052483" y="4679577"/>
            <a:ext cx="3845858" cy="307777"/>
          </a:xfrm>
          <a:prstGeom prst="rect">
            <a:avLst/>
          </a:prstGeom>
          <a:noFill/>
        </p:spPr>
        <p:txBody>
          <a:bodyPr wrap="square" rtlCol="0">
            <a:spAutoFit/>
          </a:bodyPr>
          <a:lstStyle/>
          <a:p>
            <a:r>
              <a:rPr lang="en-US" b="1" dirty="0">
                <a:solidFill>
                  <a:schemeClr val="bg1"/>
                </a:solidFill>
              </a:rPr>
              <a:t>PROFIT VS LOSS FOR EACH STATE</a:t>
            </a:r>
          </a:p>
        </p:txBody>
      </p:sp>
      <p:cxnSp>
        <p:nvCxnSpPr>
          <p:cNvPr id="9" name="Google Shape;2852;p62">
            <a:extLst>
              <a:ext uri="{FF2B5EF4-FFF2-40B4-BE49-F238E27FC236}">
                <a16:creationId xmlns:a16="http://schemas.microsoft.com/office/drawing/2014/main" id="{C90A4C52-B25A-CF97-D474-4E38C1EDA6E6}"/>
              </a:ext>
            </a:extLst>
          </p:cNvPr>
          <p:cNvCxnSpPr>
            <a:cxnSpLocks/>
          </p:cNvCxnSpPr>
          <p:nvPr/>
        </p:nvCxnSpPr>
        <p:spPr>
          <a:xfrm>
            <a:off x="1344791" y="577638"/>
            <a:ext cx="5456050" cy="439230"/>
          </a:xfrm>
          <a:prstGeom prst="bentConnector2">
            <a:avLst/>
          </a:prstGeom>
          <a:noFill/>
          <a:ln w="19050" cap="flat" cmpd="sng">
            <a:solidFill>
              <a:schemeClr val="accent3"/>
            </a:solidFill>
            <a:prstDash val="solid"/>
            <a:round/>
            <a:headEnd type="none" w="med" len="med"/>
            <a:tailEnd type="diamond" w="med" len="med"/>
          </a:ln>
        </p:spPr>
      </p:cxnSp>
      <p:sp>
        <p:nvSpPr>
          <p:cNvPr id="17" name="Google Shape;2687;p59">
            <a:extLst>
              <a:ext uri="{FF2B5EF4-FFF2-40B4-BE49-F238E27FC236}">
                <a16:creationId xmlns:a16="http://schemas.microsoft.com/office/drawing/2014/main" id="{4098A606-5709-BE0B-DCC3-27ADFE4A30E3}"/>
              </a:ext>
            </a:extLst>
          </p:cNvPr>
          <p:cNvSpPr/>
          <p:nvPr/>
        </p:nvSpPr>
        <p:spPr>
          <a:xfrm>
            <a:off x="6703341" y="1073257"/>
            <a:ext cx="195000" cy="195000"/>
          </a:xfrm>
          <a:prstGeom prst="rect">
            <a:avLst/>
          </a:prstGeom>
          <a:solidFill>
            <a:srgbClr val="87A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AE6AFAA5-BDE6-D52E-EA8A-540A1A264643}"/>
              </a:ext>
            </a:extLst>
          </p:cNvPr>
          <p:cNvSpPr txBox="1"/>
          <p:nvPr/>
        </p:nvSpPr>
        <p:spPr>
          <a:xfrm>
            <a:off x="6898341" y="1016868"/>
            <a:ext cx="1724097" cy="307777"/>
          </a:xfrm>
          <a:prstGeom prst="rect">
            <a:avLst/>
          </a:prstGeom>
          <a:noFill/>
        </p:spPr>
        <p:txBody>
          <a:bodyPr wrap="square" rtlCol="0">
            <a:spAutoFit/>
          </a:bodyPr>
          <a:lstStyle/>
          <a:p>
            <a:r>
              <a:rPr lang="en-US" b="1" dirty="0">
                <a:solidFill>
                  <a:schemeClr val="accent1"/>
                </a:solidFill>
              </a:rPr>
              <a:t>PROFIT </a:t>
            </a:r>
          </a:p>
        </p:txBody>
      </p:sp>
      <p:sp>
        <p:nvSpPr>
          <p:cNvPr id="21" name="TextBox 20">
            <a:extLst>
              <a:ext uri="{FF2B5EF4-FFF2-40B4-BE49-F238E27FC236}">
                <a16:creationId xmlns:a16="http://schemas.microsoft.com/office/drawing/2014/main" id="{49F47895-5E72-6E42-5D4E-BF886B85DDE1}"/>
              </a:ext>
            </a:extLst>
          </p:cNvPr>
          <p:cNvSpPr txBox="1"/>
          <p:nvPr/>
        </p:nvSpPr>
        <p:spPr>
          <a:xfrm>
            <a:off x="6898340" y="1284471"/>
            <a:ext cx="1724097" cy="523220"/>
          </a:xfrm>
          <a:prstGeom prst="rect">
            <a:avLst/>
          </a:prstGeom>
          <a:noFill/>
        </p:spPr>
        <p:txBody>
          <a:bodyPr wrap="square" rtlCol="0">
            <a:spAutoFit/>
          </a:bodyPr>
          <a:lstStyle/>
          <a:p>
            <a:r>
              <a:rPr lang="en-US" dirty="0">
                <a:solidFill>
                  <a:schemeClr val="tx1"/>
                </a:solidFill>
              </a:rPr>
              <a:t>NEW YORK, CALIFORNIA</a:t>
            </a:r>
          </a:p>
        </p:txBody>
      </p:sp>
      <p:cxnSp>
        <p:nvCxnSpPr>
          <p:cNvPr id="22" name="Google Shape;2852;p62">
            <a:extLst>
              <a:ext uri="{FF2B5EF4-FFF2-40B4-BE49-F238E27FC236}">
                <a16:creationId xmlns:a16="http://schemas.microsoft.com/office/drawing/2014/main" id="{CCB7ED67-DB76-DAB3-D3CD-578896B77E72}"/>
              </a:ext>
            </a:extLst>
          </p:cNvPr>
          <p:cNvCxnSpPr>
            <a:cxnSpLocks/>
          </p:cNvCxnSpPr>
          <p:nvPr/>
        </p:nvCxnSpPr>
        <p:spPr>
          <a:xfrm flipV="1">
            <a:off x="5588876" y="3008806"/>
            <a:ext cx="1024758" cy="327004"/>
          </a:xfrm>
          <a:prstGeom prst="bentConnector3">
            <a:avLst>
              <a:gd name="adj1" fmla="val 50000"/>
            </a:avLst>
          </a:prstGeom>
          <a:noFill/>
          <a:ln w="19050" cap="flat" cmpd="sng">
            <a:solidFill>
              <a:schemeClr val="accent3"/>
            </a:solidFill>
            <a:prstDash val="solid"/>
            <a:round/>
            <a:headEnd type="none" w="med" len="med"/>
            <a:tailEnd type="diamond" w="med" len="med"/>
          </a:ln>
        </p:spPr>
      </p:cxnSp>
      <p:sp>
        <p:nvSpPr>
          <p:cNvPr id="26" name="Google Shape;2687;p59">
            <a:extLst>
              <a:ext uri="{FF2B5EF4-FFF2-40B4-BE49-F238E27FC236}">
                <a16:creationId xmlns:a16="http://schemas.microsoft.com/office/drawing/2014/main" id="{BAD99954-BAB7-6397-C4A1-1BBE395A48DF}"/>
              </a:ext>
            </a:extLst>
          </p:cNvPr>
          <p:cNvSpPr/>
          <p:nvPr/>
        </p:nvSpPr>
        <p:spPr>
          <a:xfrm>
            <a:off x="6703340" y="2894276"/>
            <a:ext cx="195000" cy="195000"/>
          </a:xfrm>
          <a:prstGeom prst="rect">
            <a:avLst/>
          </a:prstGeom>
          <a:solidFill>
            <a:srgbClr val="87A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A02AF0BE-7E63-53B4-501F-77557FCDC4EF}"/>
              </a:ext>
            </a:extLst>
          </p:cNvPr>
          <p:cNvSpPr txBox="1"/>
          <p:nvPr/>
        </p:nvSpPr>
        <p:spPr>
          <a:xfrm>
            <a:off x="6898339" y="2837887"/>
            <a:ext cx="1724097" cy="307777"/>
          </a:xfrm>
          <a:prstGeom prst="rect">
            <a:avLst/>
          </a:prstGeom>
          <a:noFill/>
        </p:spPr>
        <p:txBody>
          <a:bodyPr wrap="square" rtlCol="0">
            <a:spAutoFit/>
          </a:bodyPr>
          <a:lstStyle/>
          <a:p>
            <a:r>
              <a:rPr lang="en-US" b="1" dirty="0">
                <a:solidFill>
                  <a:schemeClr val="accent1"/>
                </a:solidFill>
              </a:rPr>
              <a:t>LOSS </a:t>
            </a:r>
          </a:p>
        </p:txBody>
      </p:sp>
      <p:sp>
        <p:nvSpPr>
          <p:cNvPr id="28" name="TextBox 27">
            <a:extLst>
              <a:ext uri="{FF2B5EF4-FFF2-40B4-BE49-F238E27FC236}">
                <a16:creationId xmlns:a16="http://schemas.microsoft.com/office/drawing/2014/main" id="{BC830982-CC54-D743-ED35-99D06E1942E5}"/>
              </a:ext>
            </a:extLst>
          </p:cNvPr>
          <p:cNvSpPr txBox="1"/>
          <p:nvPr/>
        </p:nvSpPr>
        <p:spPr>
          <a:xfrm>
            <a:off x="6898338" y="3099127"/>
            <a:ext cx="1724097" cy="307777"/>
          </a:xfrm>
          <a:prstGeom prst="rect">
            <a:avLst/>
          </a:prstGeom>
          <a:noFill/>
        </p:spPr>
        <p:txBody>
          <a:bodyPr wrap="square" rtlCol="0">
            <a:spAutoFit/>
          </a:bodyPr>
          <a:lstStyle/>
          <a:p>
            <a:r>
              <a:rPr lang="en-US" dirty="0">
                <a:solidFill>
                  <a:schemeClr val="tx1"/>
                </a:solidFill>
              </a:rPr>
              <a:t>TEXAS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3"/>
        <p:cNvGrpSpPr/>
        <p:nvPr/>
      </p:nvGrpSpPr>
      <p:grpSpPr>
        <a:xfrm>
          <a:off x="0" y="0"/>
          <a:ext cx="0" cy="0"/>
          <a:chOff x="0" y="0"/>
          <a:chExt cx="0" cy="0"/>
        </a:xfrm>
      </p:grpSpPr>
      <p:sp>
        <p:nvSpPr>
          <p:cNvPr id="2864" name="Google Shape;2864;p63"/>
          <p:cNvSpPr/>
          <p:nvPr/>
        </p:nvSpPr>
        <p:spPr>
          <a:xfrm>
            <a:off x="4615600" y="4568875"/>
            <a:ext cx="3467100" cy="315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7" name="Google Shape;2867;p63"/>
          <p:cNvGrpSpPr/>
          <p:nvPr/>
        </p:nvGrpSpPr>
        <p:grpSpPr>
          <a:xfrm>
            <a:off x="4255994" y="879383"/>
            <a:ext cx="4458724" cy="3548701"/>
            <a:chOff x="958758" y="1251145"/>
            <a:chExt cx="3355956" cy="2671008"/>
          </a:xfrm>
        </p:grpSpPr>
        <p:sp>
          <p:nvSpPr>
            <p:cNvPr id="2868" name="Google Shape;2868;p63"/>
            <p:cNvSpPr/>
            <p:nvPr/>
          </p:nvSpPr>
          <p:spPr>
            <a:xfrm>
              <a:off x="2041086" y="3548016"/>
              <a:ext cx="1215420" cy="374137"/>
            </a:xfrm>
            <a:custGeom>
              <a:avLst/>
              <a:gdLst/>
              <a:ahLst/>
              <a:cxnLst/>
              <a:rect l="l" t="t" r="r" b="b"/>
              <a:pathLst>
                <a:path w="30592" h="9417" extrusionOk="0">
                  <a:moveTo>
                    <a:pt x="25842" y="5922"/>
                  </a:moveTo>
                  <a:cubicBezTo>
                    <a:pt x="24000" y="4039"/>
                    <a:pt x="23917" y="1"/>
                    <a:pt x="23917" y="1"/>
                  </a:cubicBezTo>
                  <a:lnTo>
                    <a:pt x="15610" y="1"/>
                  </a:lnTo>
                  <a:lnTo>
                    <a:pt x="14982" y="1"/>
                  </a:lnTo>
                  <a:lnTo>
                    <a:pt x="6676" y="1"/>
                  </a:lnTo>
                  <a:cubicBezTo>
                    <a:pt x="6676" y="1"/>
                    <a:pt x="6592" y="4039"/>
                    <a:pt x="4751" y="5922"/>
                  </a:cubicBezTo>
                  <a:cubicBezTo>
                    <a:pt x="2909" y="7805"/>
                    <a:pt x="1" y="9417"/>
                    <a:pt x="5023" y="9417"/>
                  </a:cubicBezTo>
                  <a:lnTo>
                    <a:pt x="14982" y="9417"/>
                  </a:lnTo>
                  <a:lnTo>
                    <a:pt x="15610" y="9417"/>
                  </a:lnTo>
                  <a:lnTo>
                    <a:pt x="25570" y="9417"/>
                  </a:lnTo>
                  <a:cubicBezTo>
                    <a:pt x="30591" y="9417"/>
                    <a:pt x="27704" y="7805"/>
                    <a:pt x="25842" y="59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3"/>
            <p:cNvSpPr/>
            <p:nvPr/>
          </p:nvSpPr>
          <p:spPr>
            <a:xfrm>
              <a:off x="958758" y="3250081"/>
              <a:ext cx="3355953" cy="297959"/>
            </a:xfrm>
            <a:custGeom>
              <a:avLst/>
              <a:gdLst/>
              <a:ahLst/>
              <a:cxnLst/>
              <a:rect l="l" t="t" r="r" b="b"/>
              <a:pathLst>
                <a:path w="84469" h="7324" extrusionOk="0">
                  <a:moveTo>
                    <a:pt x="0" y="4855"/>
                  </a:moveTo>
                  <a:cubicBezTo>
                    <a:pt x="0" y="6236"/>
                    <a:pt x="1298" y="7324"/>
                    <a:pt x="2679" y="7324"/>
                  </a:cubicBezTo>
                  <a:lnTo>
                    <a:pt x="41659" y="7324"/>
                  </a:lnTo>
                  <a:lnTo>
                    <a:pt x="42998" y="7324"/>
                  </a:lnTo>
                  <a:lnTo>
                    <a:pt x="81979" y="7324"/>
                  </a:lnTo>
                  <a:cubicBezTo>
                    <a:pt x="83360" y="7324"/>
                    <a:pt x="84469" y="6236"/>
                    <a:pt x="84469" y="4855"/>
                  </a:cubicBezTo>
                  <a:lnTo>
                    <a:pt x="84469" y="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3"/>
            <p:cNvSpPr/>
            <p:nvPr/>
          </p:nvSpPr>
          <p:spPr>
            <a:xfrm>
              <a:off x="958761" y="1251145"/>
              <a:ext cx="3355953" cy="2005968"/>
            </a:xfrm>
            <a:custGeom>
              <a:avLst/>
              <a:gdLst/>
              <a:ahLst/>
              <a:cxnLst/>
              <a:rect l="l" t="t" r="r" b="b"/>
              <a:pathLst>
                <a:path w="84469" h="50490" extrusionOk="0">
                  <a:moveTo>
                    <a:pt x="80807" y="3140"/>
                  </a:moveTo>
                  <a:lnTo>
                    <a:pt x="80807" y="46828"/>
                  </a:lnTo>
                  <a:lnTo>
                    <a:pt x="3662" y="46828"/>
                  </a:lnTo>
                  <a:lnTo>
                    <a:pt x="3662" y="3140"/>
                  </a:lnTo>
                  <a:close/>
                  <a:moveTo>
                    <a:pt x="2679" y="1"/>
                  </a:moveTo>
                  <a:cubicBezTo>
                    <a:pt x="1298" y="1"/>
                    <a:pt x="0" y="984"/>
                    <a:pt x="0" y="2386"/>
                  </a:cubicBezTo>
                  <a:lnTo>
                    <a:pt x="0" y="50490"/>
                  </a:lnTo>
                  <a:lnTo>
                    <a:pt x="84469" y="50490"/>
                  </a:lnTo>
                  <a:lnTo>
                    <a:pt x="84469" y="2386"/>
                  </a:lnTo>
                  <a:cubicBezTo>
                    <a:pt x="84469" y="984"/>
                    <a:pt x="83360" y="1"/>
                    <a:pt x="81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2" name="Google Shape;2872;p63"/>
          <p:cNvGrpSpPr/>
          <p:nvPr/>
        </p:nvGrpSpPr>
        <p:grpSpPr>
          <a:xfrm>
            <a:off x="637500" y="418550"/>
            <a:ext cx="961550" cy="803100"/>
            <a:chOff x="4781075" y="719300"/>
            <a:chExt cx="961550" cy="803100"/>
          </a:xfrm>
        </p:grpSpPr>
        <p:sp>
          <p:nvSpPr>
            <p:cNvPr id="2873" name="Google Shape;2873;p63"/>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3"/>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3"/>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67361026-9375-0E71-0398-F86EC127959D}"/>
              </a:ext>
            </a:extLst>
          </p:cNvPr>
          <p:cNvPicPr>
            <a:picLocks noChangeAspect="1"/>
          </p:cNvPicPr>
          <p:nvPr/>
        </p:nvPicPr>
        <p:blipFill>
          <a:blip r:embed="rId3"/>
          <a:stretch>
            <a:fillRect/>
          </a:stretch>
        </p:blipFill>
        <p:spPr>
          <a:xfrm>
            <a:off x="4488466" y="1044025"/>
            <a:ext cx="3993776" cy="2207350"/>
          </a:xfrm>
          <a:prstGeom prst="rect">
            <a:avLst/>
          </a:prstGeom>
        </p:spPr>
      </p:pic>
      <p:sp>
        <p:nvSpPr>
          <p:cNvPr id="9" name="TextBox 8">
            <a:extLst>
              <a:ext uri="{FF2B5EF4-FFF2-40B4-BE49-F238E27FC236}">
                <a16:creationId xmlns:a16="http://schemas.microsoft.com/office/drawing/2014/main" id="{61CF27C1-F374-33CE-BCF4-D1B3DC97D3AD}"/>
              </a:ext>
            </a:extLst>
          </p:cNvPr>
          <p:cNvSpPr txBox="1"/>
          <p:nvPr/>
        </p:nvSpPr>
        <p:spPr>
          <a:xfrm>
            <a:off x="465083" y="1805152"/>
            <a:ext cx="2940269" cy="400110"/>
          </a:xfrm>
          <a:prstGeom prst="rect">
            <a:avLst/>
          </a:prstGeom>
          <a:noFill/>
        </p:spPr>
        <p:txBody>
          <a:bodyPr wrap="square" rtlCol="0">
            <a:spAutoFit/>
          </a:bodyPr>
          <a:lstStyle/>
          <a:p>
            <a:r>
              <a:rPr lang="en-US" sz="2000" b="1" dirty="0">
                <a:solidFill>
                  <a:schemeClr val="accent3"/>
                </a:solidFill>
              </a:rPr>
              <a:t>XGBOOST MODEL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4"/>
          <p:cNvSpPr/>
          <p:nvPr/>
        </p:nvSpPr>
        <p:spPr>
          <a:xfrm>
            <a:off x="4718175" y="4532900"/>
            <a:ext cx="4122900" cy="2508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4"/>
          <p:cNvGrpSpPr/>
          <p:nvPr/>
        </p:nvGrpSpPr>
        <p:grpSpPr>
          <a:xfrm>
            <a:off x="4208325" y="878429"/>
            <a:ext cx="4891133" cy="3789517"/>
            <a:chOff x="-2139550" y="2500825"/>
            <a:chExt cx="6190524" cy="4796250"/>
          </a:xfrm>
        </p:grpSpPr>
        <p:sp>
          <p:nvSpPr>
            <p:cNvPr id="830" name="Google Shape;830;p44"/>
            <p:cNvSpPr/>
            <p:nvPr/>
          </p:nvSpPr>
          <p:spPr>
            <a:xfrm>
              <a:off x="-2139550" y="3097200"/>
              <a:ext cx="5635800" cy="4199875"/>
            </a:xfrm>
            <a:custGeom>
              <a:avLst/>
              <a:gdLst/>
              <a:ahLst/>
              <a:cxnLst/>
              <a:rect l="l" t="t" r="r" b="b"/>
              <a:pathLst>
                <a:path w="225432" h="167995" extrusionOk="0">
                  <a:moveTo>
                    <a:pt x="0" y="167995"/>
                  </a:moveTo>
                  <a:lnTo>
                    <a:pt x="90683" y="60923"/>
                  </a:lnTo>
                  <a:lnTo>
                    <a:pt x="119454" y="79133"/>
                  </a:lnTo>
                  <a:lnTo>
                    <a:pt x="156238" y="36157"/>
                  </a:lnTo>
                  <a:lnTo>
                    <a:pt x="180639" y="54731"/>
                  </a:lnTo>
                  <a:lnTo>
                    <a:pt x="225432" y="0"/>
                  </a:lnTo>
                </a:path>
              </a:pathLst>
            </a:custGeom>
            <a:noFill/>
            <a:ln w="152400" cap="flat" cmpd="sng">
              <a:solidFill>
                <a:schemeClr val="accent3"/>
              </a:solidFill>
              <a:prstDash val="solid"/>
              <a:miter lim="8000"/>
              <a:headEnd type="none" w="med" len="med"/>
              <a:tailEnd type="none" w="med" len="med"/>
            </a:ln>
          </p:spPr>
        </p:sp>
        <p:sp>
          <p:nvSpPr>
            <p:cNvPr id="831" name="Google Shape;831;p44"/>
            <p:cNvSpPr/>
            <p:nvPr/>
          </p:nvSpPr>
          <p:spPr>
            <a:xfrm rot="2161912">
              <a:off x="3352814" y="260435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4"/>
          <p:cNvGrpSpPr/>
          <p:nvPr/>
        </p:nvGrpSpPr>
        <p:grpSpPr>
          <a:xfrm>
            <a:off x="7330762" y="2399396"/>
            <a:ext cx="1193538" cy="1119548"/>
            <a:chOff x="6410375" y="703200"/>
            <a:chExt cx="2108725" cy="1978000"/>
          </a:xfrm>
        </p:grpSpPr>
        <p:sp>
          <p:nvSpPr>
            <p:cNvPr id="833" name="Google Shape;833;p44"/>
            <p:cNvSpPr/>
            <p:nvPr/>
          </p:nvSpPr>
          <p:spPr>
            <a:xfrm>
              <a:off x="6410375" y="703200"/>
              <a:ext cx="2108725" cy="1978000"/>
            </a:xfrm>
            <a:custGeom>
              <a:avLst/>
              <a:gdLst/>
              <a:ahLst/>
              <a:cxnLst/>
              <a:rect l="l" t="t" r="r" b="b"/>
              <a:pathLst>
                <a:path w="84349" h="79120" extrusionOk="0">
                  <a:moveTo>
                    <a:pt x="1" y="0"/>
                  </a:moveTo>
                  <a:lnTo>
                    <a:pt x="1" y="79120"/>
                  </a:lnTo>
                  <a:lnTo>
                    <a:pt x="84349" y="79120"/>
                  </a:lnTo>
                  <a:lnTo>
                    <a:pt x="8434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6410375" y="703200"/>
              <a:ext cx="2108725" cy="179350"/>
            </a:xfrm>
            <a:custGeom>
              <a:avLst/>
              <a:gdLst/>
              <a:ahLst/>
              <a:cxnLst/>
              <a:rect l="l" t="t" r="r" b="b"/>
              <a:pathLst>
                <a:path w="84349" h="7174" extrusionOk="0">
                  <a:moveTo>
                    <a:pt x="1" y="0"/>
                  </a:moveTo>
                  <a:lnTo>
                    <a:pt x="1" y="7173"/>
                  </a:lnTo>
                  <a:lnTo>
                    <a:pt x="84349" y="7173"/>
                  </a:lnTo>
                  <a:lnTo>
                    <a:pt x="84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8383050" y="748025"/>
              <a:ext cx="91975" cy="91200"/>
            </a:xfrm>
            <a:custGeom>
              <a:avLst/>
              <a:gdLst/>
              <a:ahLst/>
              <a:cxnLst/>
              <a:rect l="l" t="t" r="r" b="b"/>
              <a:pathLst>
                <a:path w="3679" h="3648" fill="none" extrusionOk="0">
                  <a:moveTo>
                    <a:pt x="1" y="0"/>
                  </a:moveTo>
                  <a:lnTo>
                    <a:pt x="3679"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8383050" y="748025"/>
              <a:ext cx="91975" cy="91200"/>
            </a:xfrm>
            <a:custGeom>
              <a:avLst/>
              <a:gdLst/>
              <a:ahLst/>
              <a:cxnLst/>
              <a:rect l="l" t="t" r="r" b="b"/>
              <a:pathLst>
                <a:path w="3679" h="3648" fill="none" extrusionOk="0">
                  <a:moveTo>
                    <a:pt x="3679" y="0"/>
                  </a:moveTo>
                  <a:lnTo>
                    <a:pt x="1"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7290325" y="1232075"/>
              <a:ext cx="620100" cy="79050"/>
            </a:xfrm>
            <a:custGeom>
              <a:avLst/>
              <a:gdLst/>
              <a:ahLst/>
              <a:cxnLst/>
              <a:rect l="l" t="t" r="r" b="b"/>
              <a:pathLst>
                <a:path w="24804" h="3162" extrusionOk="0">
                  <a:moveTo>
                    <a:pt x="1" y="0"/>
                  </a:moveTo>
                  <a:lnTo>
                    <a:pt x="1" y="3162"/>
                  </a:lnTo>
                  <a:lnTo>
                    <a:pt x="24804" y="3162"/>
                  </a:lnTo>
                  <a:lnTo>
                    <a:pt x="248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7290325" y="1089975"/>
              <a:ext cx="957500" cy="79050"/>
            </a:xfrm>
            <a:custGeom>
              <a:avLst/>
              <a:gdLst/>
              <a:ahLst/>
              <a:cxnLst/>
              <a:rect l="l" t="t" r="r" b="b"/>
              <a:pathLst>
                <a:path w="38300" h="3162" extrusionOk="0">
                  <a:moveTo>
                    <a:pt x="1" y="0"/>
                  </a:moveTo>
                  <a:lnTo>
                    <a:pt x="1" y="3162"/>
                  </a:lnTo>
                  <a:lnTo>
                    <a:pt x="38299" y="3162"/>
                  </a:lnTo>
                  <a:lnTo>
                    <a:pt x="38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7504625" y="1377200"/>
              <a:ext cx="743950" cy="78300"/>
            </a:xfrm>
            <a:custGeom>
              <a:avLst/>
              <a:gdLst/>
              <a:ahLst/>
              <a:cxnLst/>
              <a:rect l="l" t="t" r="r" b="b"/>
              <a:pathLst>
                <a:path w="29758" h="3132" extrusionOk="0">
                  <a:moveTo>
                    <a:pt x="0" y="1"/>
                  </a:moveTo>
                  <a:lnTo>
                    <a:pt x="0" y="3132"/>
                  </a:lnTo>
                  <a:lnTo>
                    <a:pt x="29758" y="3132"/>
                  </a:lnTo>
                  <a:lnTo>
                    <a:pt x="297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7504625" y="1529200"/>
              <a:ext cx="743950" cy="78275"/>
            </a:xfrm>
            <a:custGeom>
              <a:avLst/>
              <a:gdLst/>
              <a:ahLst/>
              <a:cxnLst/>
              <a:rect l="l" t="t" r="r" b="b"/>
              <a:pathLst>
                <a:path w="29758" h="3131" extrusionOk="0">
                  <a:moveTo>
                    <a:pt x="0" y="0"/>
                  </a:moveTo>
                  <a:lnTo>
                    <a:pt x="0" y="3131"/>
                  </a:lnTo>
                  <a:lnTo>
                    <a:pt x="29758" y="3131"/>
                  </a:lnTo>
                  <a:lnTo>
                    <a:pt x="297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6977250" y="1681925"/>
              <a:ext cx="1271325" cy="79050"/>
            </a:xfrm>
            <a:custGeom>
              <a:avLst/>
              <a:gdLst/>
              <a:ahLst/>
              <a:cxnLst/>
              <a:rect l="l" t="t" r="r" b="b"/>
              <a:pathLst>
                <a:path w="50853" h="3162" extrusionOk="0">
                  <a:moveTo>
                    <a:pt x="1" y="1"/>
                  </a:moveTo>
                  <a:lnTo>
                    <a:pt x="1" y="3162"/>
                  </a:lnTo>
                  <a:lnTo>
                    <a:pt x="50853" y="3162"/>
                  </a:lnTo>
                  <a:lnTo>
                    <a:pt x="50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7329075" y="1377975"/>
              <a:ext cx="95025" cy="87400"/>
            </a:xfrm>
            <a:custGeom>
              <a:avLst/>
              <a:gdLst/>
              <a:ahLst/>
              <a:cxnLst/>
              <a:rect l="l" t="t" r="r" b="b"/>
              <a:pathLst>
                <a:path w="3801" h="3496" extrusionOk="0">
                  <a:moveTo>
                    <a:pt x="3314" y="487"/>
                  </a:moveTo>
                  <a:lnTo>
                    <a:pt x="3314" y="3009"/>
                  </a:lnTo>
                  <a:lnTo>
                    <a:pt x="518" y="3009"/>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7347325" y="1381000"/>
              <a:ext cx="85900" cy="55500"/>
            </a:xfrm>
            <a:custGeom>
              <a:avLst/>
              <a:gdLst/>
              <a:ahLst/>
              <a:cxnLst/>
              <a:rect l="l" t="t" r="r" b="b"/>
              <a:pathLst>
                <a:path w="3436" h="2220" fill="none" extrusionOk="0">
                  <a:moveTo>
                    <a:pt x="3435" y="1"/>
                  </a:moveTo>
                  <a:lnTo>
                    <a:pt x="1155" y="2220"/>
                  </a:lnTo>
                  <a:lnTo>
                    <a:pt x="0" y="1095"/>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7329075" y="1522350"/>
              <a:ext cx="95025" cy="87400"/>
            </a:xfrm>
            <a:custGeom>
              <a:avLst/>
              <a:gdLst/>
              <a:ahLst/>
              <a:cxnLst/>
              <a:rect l="l" t="t" r="r" b="b"/>
              <a:pathLst>
                <a:path w="3801" h="3496" extrusionOk="0">
                  <a:moveTo>
                    <a:pt x="3314" y="487"/>
                  </a:moveTo>
                  <a:lnTo>
                    <a:pt x="3314" y="3010"/>
                  </a:lnTo>
                  <a:lnTo>
                    <a:pt x="518" y="3010"/>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7346575" y="1535275"/>
              <a:ext cx="60800" cy="60800"/>
            </a:xfrm>
            <a:custGeom>
              <a:avLst/>
              <a:gdLst/>
              <a:ahLst/>
              <a:cxnLst/>
              <a:rect l="l" t="t" r="r" b="b"/>
              <a:pathLst>
                <a:path w="2432" h="2432" fill="none" extrusionOk="0">
                  <a:moveTo>
                    <a:pt x="2432" y="0"/>
                  </a:moveTo>
                  <a:lnTo>
                    <a:pt x="0" y="2432"/>
                  </a:lnTo>
                </a:path>
              </a:pathLst>
            </a:custGeom>
            <a:noFill/>
            <a:ln w="18225" cap="rnd" cmpd="sng">
              <a:solidFill>
                <a:srgbClr val="A5162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7342775" y="1531475"/>
              <a:ext cx="66875" cy="67650"/>
            </a:xfrm>
            <a:custGeom>
              <a:avLst/>
              <a:gdLst/>
              <a:ahLst/>
              <a:cxnLst/>
              <a:rect l="l" t="t" r="r" b="b"/>
              <a:pathLst>
                <a:path w="2675" h="2706" fill="none" extrusionOk="0">
                  <a:moveTo>
                    <a:pt x="0" y="0"/>
                  </a:moveTo>
                  <a:lnTo>
                    <a:pt x="2675" y="2705"/>
                  </a:lnTo>
                </a:path>
              </a:pathLst>
            </a:custGeom>
            <a:noFill/>
            <a:ln w="18225" cap="rnd"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6574500" y="1047425"/>
              <a:ext cx="587425" cy="552450"/>
            </a:xfrm>
            <a:custGeom>
              <a:avLst/>
              <a:gdLst/>
              <a:ahLst/>
              <a:cxnLst/>
              <a:rect l="l" t="t" r="r" b="b"/>
              <a:pathLst>
                <a:path w="23497" h="22098" extrusionOk="0">
                  <a:moveTo>
                    <a:pt x="1" y="0"/>
                  </a:moveTo>
                  <a:lnTo>
                    <a:pt x="1" y="22098"/>
                  </a:lnTo>
                  <a:lnTo>
                    <a:pt x="23497" y="22098"/>
                  </a:lnTo>
                  <a:lnTo>
                    <a:pt x="23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6644425" y="1320225"/>
              <a:ext cx="446850" cy="279650"/>
            </a:xfrm>
            <a:custGeom>
              <a:avLst/>
              <a:gdLst/>
              <a:ahLst/>
              <a:cxnLst/>
              <a:rect l="l" t="t" r="r" b="b"/>
              <a:pathLst>
                <a:path w="17874" h="11186" extrusionOk="0">
                  <a:moveTo>
                    <a:pt x="13466" y="0"/>
                  </a:moveTo>
                  <a:cubicBezTo>
                    <a:pt x="12311" y="1216"/>
                    <a:pt x="10730" y="1976"/>
                    <a:pt x="8937" y="1976"/>
                  </a:cubicBezTo>
                  <a:cubicBezTo>
                    <a:pt x="7235" y="1976"/>
                    <a:pt x="5654" y="1277"/>
                    <a:pt x="4560" y="152"/>
                  </a:cubicBezTo>
                  <a:cubicBezTo>
                    <a:pt x="1915" y="1155"/>
                    <a:pt x="0" y="3739"/>
                    <a:pt x="0" y="6778"/>
                  </a:cubicBezTo>
                  <a:lnTo>
                    <a:pt x="0" y="11186"/>
                  </a:lnTo>
                  <a:lnTo>
                    <a:pt x="17873" y="11186"/>
                  </a:lnTo>
                  <a:lnTo>
                    <a:pt x="17873" y="6140"/>
                  </a:lnTo>
                  <a:cubicBezTo>
                    <a:pt x="17873" y="3283"/>
                    <a:pt x="15989" y="851"/>
                    <a:pt x="13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6725725" y="1087100"/>
              <a:ext cx="284225" cy="258050"/>
            </a:xfrm>
            <a:custGeom>
              <a:avLst/>
              <a:gdLst/>
              <a:ahLst/>
              <a:cxnLst/>
              <a:rect l="l" t="t" r="r" b="b"/>
              <a:pathLst>
                <a:path w="11369" h="10322" extrusionOk="0">
                  <a:moveTo>
                    <a:pt x="5657" y="1"/>
                  </a:moveTo>
                  <a:cubicBezTo>
                    <a:pt x="3329" y="1"/>
                    <a:pt x="1210" y="1590"/>
                    <a:pt x="639" y="3976"/>
                  </a:cubicBezTo>
                  <a:cubicBezTo>
                    <a:pt x="1" y="6742"/>
                    <a:pt x="1703" y="9538"/>
                    <a:pt x="4499" y="10176"/>
                  </a:cubicBezTo>
                  <a:cubicBezTo>
                    <a:pt x="4905" y="10275"/>
                    <a:pt x="5312" y="10322"/>
                    <a:pt x="5713" y="10322"/>
                  </a:cubicBezTo>
                  <a:cubicBezTo>
                    <a:pt x="8040" y="10322"/>
                    <a:pt x="10155" y="8732"/>
                    <a:pt x="10700" y="6346"/>
                  </a:cubicBezTo>
                  <a:cubicBezTo>
                    <a:pt x="11369" y="3580"/>
                    <a:pt x="9667" y="784"/>
                    <a:pt x="6870" y="146"/>
                  </a:cubicBezTo>
                  <a:cubicBezTo>
                    <a:pt x="6464" y="48"/>
                    <a:pt x="6057" y="1"/>
                    <a:pt x="5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7312375" y="2038325"/>
              <a:ext cx="239375" cy="321450"/>
            </a:xfrm>
            <a:custGeom>
              <a:avLst/>
              <a:gdLst/>
              <a:ahLst/>
              <a:cxnLst/>
              <a:rect l="l" t="t" r="r" b="b"/>
              <a:pathLst>
                <a:path w="9575" h="12858" extrusionOk="0">
                  <a:moveTo>
                    <a:pt x="4833" y="0"/>
                  </a:moveTo>
                  <a:lnTo>
                    <a:pt x="0" y="4803"/>
                  </a:lnTo>
                  <a:cubicBezTo>
                    <a:pt x="1702" y="6748"/>
                    <a:pt x="2736" y="9301"/>
                    <a:pt x="2736" y="12067"/>
                  </a:cubicBezTo>
                  <a:cubicBezTo>
                    <a:pt x="2736" y="12341"/>
                    <a:pt x="2736" y="12614"/>
                    <a:pt x="2705" y="12857"/>
                  </a:cubicBezTo>
                  <a:lnTo>
                    <a:pt x="9544" y="12857"/>
                  </a:lnTo>
                  <a:cubicBezTo>
                    <a:pt x="9575" y="12614"/>
                    <a:pt x="9575" y="12341"/>
                    <a:pt x="9575" y="12067"/>
                  </a:cubicBezTo>
                  <a:cubicBezTo>
                    <a:pt x="9575" y="7386"/>
                    <a:pt x="7782" y="3131"/>
                    <a:pt x="4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6658100" y="2031475"/>
              <a:ext cx="244700" cy="328300"/>
            </a:xfrm>
            <a:custGeom>
              <a:avLst/>
              <a:gdLst/>
              <a:ahLst/>
              <a:cxnLst/>
              <a:rect l="l" t="t" r="r" b="b"/>
              <a:pathLst>
                <a:path w="9788" h="13132" extrusionOk="0">
                  <a:moveTo>
                    <a:pt x="4955" y="1"/>
                  </a:moveTo>
                  <a:cubicBezTo>
                    <a:pt x="1885" y="3192"/>
                    <a:pt x="1" y="7569"/>
                    <a:pt x="1" y="12341"/>
                  </a:cubicBezTo>
                  <a:cubicBezTo>
                    <a:pt x="1" y="12615"/>
                    <a:pt x="31" y="12888"/>
                    <a:pt x="31" y="13131"/>
                  </a:cubicBezTo>
                  <a:lnTo>
                    <a:pt x="6870" y="13131"/>
                  </a:lnTo>
                  <a:cubicBezTo>
                    <a:pt x="6840" y="12888"/>
                    <a:pt x="6840" y="12615"/>
                    <a:pt x="6840" y="12341"/>
                  </a:cubicBezTo>
                  <a:cubicBezTo>
                    <a:pt x="6840" y="9454"/>
                    <a:pt x="7934" y="6809"/>
                    <a:pt x="9788" y="4833"/>
                  </a:cubicBezTo>
                  <a:lnTo>
                    <a:pt x="4955" y="1"/>
                  </a:lnTo>
                  <a:close/>
                </a:path>
              </a:pathLst>
            </a:custGeom>
            <a:solidFill>
              <a:srgbClr val="DD5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6781975" y="1893925"/>
              <a:ext cx="329050" cy="259150"/>
            </a:xfrm>
            <a:custGeom>
              <a:avLst/>
              <a:gdLst/>
              <a:ahLst/>
              <a:cxnLst/>
              <a:rect l="l" t="t" r="r" b="b"/>
              <a:pathLst>
                <a:path w="13162" h="10366" extrusionOk="0">
                  <a:moveTo>
                    <a:pt x="13161" y="1"/>
                  </a:moveTo>
                  <a:cubicBezTo>
                    <a:pt x="13070" y="1"/>
                    <a:pt x="13009" y="1"/>
                    <a:pt x="12918" y="31"/>
                  </a:cubicBezTo>
                  <a:cubicBezTo>
                    <a:pt x="7842" y="31"/>
                    <a:pt x="3283" y="2159"/>
                    <a:pt x="0" y="5533"/>
                  </a:cubicBezTo>
                  <a:lnTo>
                    <a:pt x="4833" y="10366"/>
                  </a:lnTo>
                  <a:cubicBezTo>
                    <a:pt x="6839" y="8208"/>
                    <a:pt x="9727" y="6840"/>
                    <a:pt x="12918" y="6840"/>
                  </a:cubicBezTo>
                  <a:lnTo>
                    <a:pt x="13161" y="6840"/>
                  </a:lnTo>
                  <a:lnTo>
                    <a:pt x="13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7111750" y="1893175"/>
              <a:ext cx="322225" cy="265225"/>
            </a:xfrm>
            <a:custGeom>
              <a:avLst/>
              <a:gdLst/>
              <a:ahLst/>
              <a:cxnLst/>
              <a:rect l="l" t="t" r="r" b="b"/>
              <a:pathLst>
                <a:path w="12889" h="10609" extrusionOk="0">
                  <a:moveTo>
                    <a:pt x="1" y="1"/>
                  </a:moveTo>
                  <a:lnTo>
                    <a:pt x="1" y="6870"/>
                  </a:lnTo>
                  <a:cubicBezTo>
                    <a:pt x="3192" y="6931"/>
                    <a:pt x="6080" y="8390"/>
                    <a:pt x="8056" y="10609"/>
                  </a:cubicBezTo>
                  <a:lnTo>
                    <a:pt x="12889" y="5806"/>
                  </a:lnTo>
                  <a:cubicBezTo>
                    <a:pt x="9667" y="2311"/>
                    <a:pt x="5046" y="9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6617825" y="2340000"/>
              <a:ext cx="976500" cy="30400"/>
            </a:xfrm>
            <a:custGeom>
              <a:avLst/>
              <a:gdLst/>
              <a:ahLst/>
              <a:cxnLst/>
              <a:rect l="l" t="t" r="r" b="b"/>
              <a:pathLst>
                <a:path w="39060" h="1216" extrusionOk="0">
                  <a:moveTo>
                    <a:pt x="1" y="0"/>
                  </a:moveTo>
                  <a:lnTo>
                    <a:pt x="1" y="1216"/>
                  </a:lnTo>
                  <a:lnTo>
                    <a:pt x="39059" y="1216"/>
                  </a:lnTo>
                  <a:lnTo>
                    <a:pt x="39059"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6747000" y="2089975"/>
              <a:ext cx="386050" cy="235600"/>
            </a:xfrm>
            <a:custGeom>
              <a:avLst/>
              <a:gdLst/>
              <a:ahLst/>
              <a:cxnLst/>
              <a:rect l="l" t="t" r="r" b="b"/>
              <a:pathLst>
                <a:path w="15442" h="9424" extrusionOk="0">
                  <a:moveTo>
                    <a:pt x="1" y="1"/>
                  </a:moveTo>
                  <a:lnTo>
                    <a:pt x="14469" y="9424"/>
                  </a:lnTo>
                  <a:lnTo>
                    <a:pt x="15442" y="8633"/>
                  </a:lnTo>
                  <a:lnTo>
                    <a:pt x="1" y="1"/>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6574500" y="2504125"/>
              <a:ext cx="1674075" cy="79050"/>
            </a:xfrm>
            <a:custGeom>
              <a:avLst/>
              <a:gdLst/>
              <a:ahLst/>
              <a:cxnLst/>
              <a:rect l="l" t="t" r="r" b="b"/>
              <a:pathLst>
                <a:path w="66963" h="3162" extrusionOk="0">
                  <a:moveTo>
                    <a:pt x="1" y="1"/>
                  </a:moveTo>
                  <a:lnTo>
                    <a:pt x="1" y="3162"/>
                  </a:lnTo>
                  <a:lnTo>
                    <a:pt x="66963" y="3162"/>
                  </a:lnTo>
                  <a:lnTo>
                    <a:pt x="66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7769075" y="1903825"/>
              <a:ext cx="467350" cy="467350"/>
            </a:xfrm>
            <a:custGeom>
              <a:avLst/>
              <a:gdLst/>
              <a:ahLst/>
              <a:cxnLst/>
              <a:rect l="l" t="t" r="r" b="b"/>
              <a:pathLst>
                <a:path w="18694" h="18694" extrusionOk="0">
                  <a:moveTo>
                    <a:pt x="17447" y="1246"/>
                  </a:moveTo>
                  <a:lnTo>
                    <a:pt x="17447" y="17417"/>
                  </a:lnTo>
                  <a:lnTo>
                    <a:pt x="1277" y="17417"/>
                  </a:lnTo>
                  <a:lnTo>
                    <a:pt x="1277" y="1246"/>
                  </a:lnTo>
                  <a:close/>
                  <a:moveTo>
                    <a:pt x="0" y="0"/>
                  </a:moveTo>
                  <a:lnTo>
                    <a:pt x="0" y="18693"/>
                  </a:lnTo>
                  <a:lnTo>
                    <a:pt x="18693" y="18693"/>
                  </a:lnTo>
                  <a:lnTo>
                    <a:pt x="186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7807825" y="1959275"/>
              <a:ext cx="389850" cy="355100"/>
            </a:xfrm>
            <a:custGeom>
              <a:avLst/>
              <a:gdLst/>
              <a:ahLst/>
              <a:cxnLst/>
              <a:rect l="l" t="t" r="r" b="b"/>
              <a:pathLst>
                <a:path w="15594" h="14204" extrusionOk="0">
                  <a:moveTo>
                    <a:pt x="7812" y="1"/>
                  </a:moveTo>
                  <a:cubicBezTo>
                    <a:pt x="5996" y="1"/>
                    <a:pt x="4180" y="700"/>
                    <a:pt x="2797" y="2098"/>
                  </a:cubicBezTo>
                  <a:cubicBezTo>
                    <a:pt x="0" y="4864"/>
                    <a:pt x="0" y="9363"/>
                    <a:pt x="2797" y="12129"/>
                  </a:cubicBezTo>
                  <a:cubicBezTo>
                    <a:pt x="4180" y="13512"/>
                    <a:pt x="5996" y="14203"/>
                    <a:pt x="7812" y="14203"/>
                  </a:cubicBezTo>
                  <a:cubicBezTo>
                    <a:pt x="9628" y="14203"/>
                    <a:pt x="11444" y="13512"/>
                    <a:pt x="12827" y="12129"/>
                  </a:cubicBezTo>
                  <a:cubicBezTo>
                    <a:pt x="15593" y="9363"/>
                    <a:pt x="15593" y="4864"/>
                    <a:pt x="12827" y="2098"/>
                  </a:cubicBezTo>
                  <a:cubicBezTo>
                    <a:pt x="11444" y="700"/>
                    <a:pt x="9628" y="1"/>
                    <a:pt x="78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839725" y="1987600"/>
              <a:ext cx="326775" cy="298475"/>
            </a:xfrm>
            <a:custGeom>
              <a:avLst/>
              <a:gdLst/>
              <a:ahLst/>
              <a:cxnLst/>
              <a:rect l="l" t="t" r="r" b="b"/>
              <a:pathLst>
                <a:path w="13071" h="11939" extrusionOk="0">
                  <a:moveTo>
                    <a:pt x="6536" y="0"/>
                  </a:moveTo>
                  <a:cubicBezTo>
                    <a:pt x="5009" y="0"/>
                    <a:pt x="3481" y="585"/>
                    <a:pt x="2311" y="1756"/>
                  </a:cubicBezTo>
                  <a:cubicBezTo>
                    <a:pt x="1" y="4096"/>
                    <a:pt x="1" y="7865"/>
                    <a:pt x="2311" y="10205"/>
                  </a:cubicBezTo>
                  <a:cubicBezTo>
                    <a:pt x="3481" y="11361"/>
                    <a:pt x="5009" y="11938"/>
                    <a:pt x="6536" y="11938"/>
                  </a:cubicBezTo>
                  <a:cubicBezTo>
                    <a:pt x="8063" y="11938"/>
                    <a:pt x="9591" y="11361"/>
                    <a:pt x="10761" y="10205"/>
                  </a:cubicBezTo>
                  <a:cubicBezTo>
                    <a:pt x="13071" y="7865"/>
                    <a:pt x="13071" y="4096"/>
                    <a:pt x="10761" y="1756"/>
                  </a:cubicBezTo>
                  <a:cubicBezTo>
                    <a:pt x="9591" y="585"/>
                    <a:pt x="8063" y="0"/>
                    <a:pt x="6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7915725" y="2044400"/>
              <a:ext cx="175550" cy="175550"/>
            </a:xfrm>
            <a:custGeom>
              <a:avLst/>
              <a:gdLst/>
              <a:ahLst/>
              <a:cxnLst/>
              <a:rect l="l" t="t" r="r" b="b"/>
              <a:pathLst>
                <a:path w="7022" h="7022" extrusionOk="0">
                  <a:moveTo>
                    <a:pt x="1003" y="0"/>
                  </a:moveTo>
                  <a:lnTo>
                    <a:pt x="0" y="1003"/>
                  </a:lnTo>
                  <a:lnTo>
                    <a:pt x="6019" y="7022"/>
                  </a:lnTo>
                  <a:lnTo>
                    <a:pt x="7022" y="6019"/>
                  </a:lnTo>
                  <a:lnTo>
                    <a:pt x="1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7915725" y="2043625"/>
              <a:ext cx="176325" cy="176325"/>
            </a:xfrm>
            <a:custGeom>
              <a:avLst/>
              <a:gdLst/>
              <a:ahLst/>
              <a:cxnLst/>
              <a:rect l="l" t="t" r="r" b="b"/>
              <a:pathLst>
                <a:path w="7053" h="7053" extrusionOk="0">
                  <a:moveTo>
                    <a:pt x="6019" y="1"/>
                  </a:moveTo>
                  <a:lnTo>
                    <a:pt x="0" y="6019"/>
                  </a:lnTo>
                  <a:lnTo>
                    <a:pt x="1034" y="7053"/>
                  </a:lnTo>
                  <a:lnTo>
                    <a:pt x="7052" y="1034"/>
                  </a:lnTo>
                  <a:lnTo>
                    <a:pt x="6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2" name="Google Shape;862;p44"/>
          <p:cNvSpPr txBox="1">
            <a:spLocks noGrp="1"/>
          </p:cNvSpPr>
          <p:nvPr>
            <p:ph type="title"/>
          </p:nvPr>
        </p:nvSpPr>
        <p:spPr>
          <a:xfrm>
            <a:off x="677400" y="222025"/>
            <a:ext cx="3894600" cy="6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RECOMMENDATION</a:t>
            </a:r>
            <a:endParaRPr sz="2800" dirty="0"/>
          </a:p>
        </p:txBody>
      </p:sp>
      <p:sp>
        <p:nvSpPr>
          <p:cNvPr id="863" name="Google Shape;863;p44"/>
          <p:cNvSpPr txBox="1">
            <a:spLocks noGrp="1"/>
          </p:cNvSpPr>
          <p:nvPr>
            <p:ph type="subTitle" idx="1"/>
          </p:nvPr>
        </p:nvSpPr>
        <p:spPr>
          <a:xfrm>
            <a:off x="721779" y="1271624"/>
            <a:ext cx="3894600" cy="1768800"/>
          </a:xfrm>
          <a:prstGeom prst="rect">
            <a:avLst/>
          </a:prstGeom>
        </p:spPr>
        <p:txBody>
          <a:bodyPr spcFirstLastPara="1" wrap="square" lIns="91425" tIns="91425" rIns="91425" bIns="91425" anchor="t" anchorCtr="0">
            <a:noAutofit/>
          </a:bodyPr>
          <a:lstStyle/>
          <a:p>
            <a:pPr marL="285750" marR="0" indent="-285750">
              <a:lnSpc>
                <a:spcPct val="107000"/>
              </a:lnSpc>
              <a:spcBef>
                <a:spcPts val="0"/>
              </a:spcBef>
              <a:spcAft>
                <a:spcPts val="800"/>
              </a:spcAft>
              <a:buFont typeface="Wingdings" pitchFamily="2" charset="2"/>
              <a:buChar char="v"/>
            </a:pPr>
            <a:r>
              <a:rPr lang="en-IN" sz="1100" kern="100" dirty="0">
                <a:effectLst/>
                <a:latin typeface="Calibri" panose="020F0502020204030204" pitchFamily="34" charset="0"/>
                <a:ea typeface="Calibri" panose="020F0502020204030204" pitchFamily="34" charset="0"/>
                <a:cs typeface="Calibri" panose="020F0502020204030204" pitchFamily="34" charset="0"/>
              </a:rPr>
              <a:t>After exploring the dataset, I have identified a potential problem related to product recommendations and customer satisfaction. While Superstore offers a wide range of products, customers may struggle to find products that align with their preferences and needs. </a:t>
            </a:r>
          </a:p>
          <a:p>
            <a:pPr marL="285750" marR="0" indent="-285750">
              <a:lnSpc>
                <a:spcPct val="107000"/>
              </a:lnSpc>
              <a:spcBef>
                <a:spcPts val="0"/>
              </a:spcBef>
              <a:spcAft>
                <a:spcPts val="800"/>
              </a:spcAft>
              <a:buFont typeface="Wingdings" pitchFamily="2" charset="2"/>
              <a:buChar char="v"/>
            </a:pPr>
            <a:endParaRPr lang="en-IN" sz="1100" kern="100" dirty="0">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Wingdings" pitchFamily="2" charset="2"/>
              <a:buChar char="v"/>
            </a:pPr>
            <a:r>
              <a:rPr lang="en-IN" sz="1100" kern="100" dirty="0">
                <a:effectLst/>
                <a:latin typeface="Calibri" panose="020F0502020204030204" pitchFamily="34" charset="0"/>
                <a:ea typeface="Calibri" panose="020F0502020204030204" pitchFamily="34" charset="0"/>
                <a:cs typeface="Calibri" panose="020F0502020204030204" pitchFamily="34" charset="0"/>
              </a:rPr>
              <a:t>Additionally, understanding customer sentiments and preferences can be challenging without customer reviews and ratings.</a:t>
            </a:r>
          </a:p>
          <a:p>
            <a:pPr marL="285750" marR="0" indent="-285750">
              <a:lnSpc>
                <a:spcPct val="107000"/>
              </a:lnSpc>
              <a:spcBef>
                <a:spcPts val="0"/>
              </a:spcBef>
              <a:spcAft>
                <a:spcPts val="800"/>
              </a:spcAft>
              <a:buFont typeface="Wingdings" pitchFamily="2" charset="2"/>
              <a:buChar char="v"/>
            </a:pPr>
            <a:endParaRPr lang="en-IN" sz="1100" kern="100" dirty="0">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Wingdings" pitchFamily="2" charset="2"/>
              <a:buChar char="v"/>
            </a:pPr>
            <a:r>
              <a:rPr lang="en-IN" sz="1100" kern="100" dirty="0">
                <a:effectLst/>
                <a:latin typeface="Calibri" panose="020F0502020204030204" pitchFamily="34" charset="0"/>
                <a:ea typeface="Calibri" panose="020F0502020204030204" pitchFamily="34" charset="0"/>
                <a:cs typeface="Calibri" panose="020F0502020204030204" pitchFamily="34" charset="0"/>
              </a:rPr>
              <a:t>Also to improve the sales, Market Basket Analysis is important to know about the customer behaviour.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64" name="Google Shape;864;p44"/>
          <p:cNvGrpSpPr/>
          <p:nvPr/>
        </p:nvGrpSpPr>
        <p:grpSpPr>
          <a:xfrm>
            <a:off x="5361198" y="3231907"/>
            <a:ext cx="2586336" cy="1404578"/>
            <a:chOff x="5361198" y="3162832"/>
            <a:chExt cx="2586336" cy="1404578"/>
          </a:xfrm>
        </p:grpSpPr>
        <p:sp>
          <p:nvSpPr>
            <p:cNvPr id="865" name="Google Shape;865;p44"/>
            <p:cNvSpPr/>
            <p:nvPr/>
          </p:nvSpPr>
          <p:spPr>
            <a:xfrm>
              <a:off x="7003488" y="3867117"/>
              <a:ext cx="636640" cy="666872"/>
            </a:xfrm>
            <a:custGeom>
              <a:avLst/>
              <a:gdLst/>
              <a:ahLst/>
              <a:cxnLst/>
              <a:rect l="l" t="t" r="r" b="b"/>
              <a:pathLst>
                <a:path w="46898" h="49125" extrusionOk="0">
                  <a:moveTo>
                    <a:pt x="18451" y="0"/>
                  </a:moveTo>
                  <a:cubicBezTo>
                    <a:pt x="0" y="0"/>
                    <a:pt x="13340" y="32221"/>
                    <a:pt x="39329" y="49124"/>
                  </a:cubicBezTo>
                  <a:lnTo>
                    <a:pt x="46897" y="49124"/>
                  </a:lnTo>
                  <a:cubicBezTo>
                    <a:pt x="46897" y="49124"/>
                    <a:pt x="37900" y="431"/>
                    <a:pt x="18842" y="5"/>
                  </a:cubicBezTo>
                  <a:cubicBezTo>
                    <a:pt x="18710" y="2"/>
                    <a:pt x="18580" y="0"/>
                    <a:pt x="18451" y="0"/>
                  </a:cubicBezTo>
                  <a:close/>
                </a:path>
              </a:pathLst>
            </a:custGeom>
            <a:solidFill>
              <a:srgbClr val="1D9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7219236" y="3941453"/>
              <a:ext cx="380046" cy="592535"/>
            </a:xfrm>
            <a:custGeom>
              <a:avLst/>
              <a:gdLst/>
              <a:ahLst/>
              <a:cxnLst/>
              <a:rect l="l" t="t" r="r" b="b"/>
              <a:pathLst>
                <a:path w="27996" h="43649" fill="none" extrusionOk="0">
                  <a:moveTo>
                    <a:pt x="27995" y="43648"/>
                  </a:moveTo>
                  <a:cubicBezTo>
                    <a:pt x="27995" y="43648"/>
                    <a:pt x="9727" y="1854"/>
                    <a:pt x="1" y="0"/>
                  </a:cubicBezTo>
                </a:path>
              </a:pathLst>
            </a:custGeom>
            <a:noFill/>
            <a:ln w="42550" cap="flat" cmpd="sng">
              <a:solidFill>
                <a:srgbClr val="14723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7613291" y="3167787"/>
              <a:ext cx="48286" cy="48286"/>
            </a:xfrm>
            <a:custGeom>
              <a:avLst/>
              <a:gdLst/>
              <a:ahLst/>
              <a:cxnLst/>
              <a:rect l="l" t="t" r="r" b="b"/>
              <a:pathLst>
                <a:path w="3557" h="3557" extrusionOk="0">
                  <a:moveTo>
                    <a:pt x="1764" y="1"/>
                  </a:moveTo>
                  <a:cubicBezTo>
                    <a:pt x="791" y="1"/>
                    <a:pt x="1" y="791"/>
                    <a:pt x="1" y="1764"/>
                  </a:cubicBezTo>
                  <a:cubicBezTo>
                    <a:pt x="1" y="2767"/>
                    <a:pt x="791" y="3557"/>
                    <a:pt x="1764" y="3557"/>
                  </a:cubicBezTo>
                  <a:cubicBezTo>
                    <a:pt x="2767" y="3557"/>
                    <a:pt x="3557" y="2767"/>
                    <a:pt x="3557" y="1764"/>
                  </a:cubicBezTo>
                  <a:cubicBezTo>
                    <a:pt x="3557" y="791"/>
                    <a:pt x="2767" y="1"/>
                    <a:pt x="1764" y="1"/>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5600118" y="3162832"/>
              <a:ext cx="2108510" cy="1300594"/>
            </a:xfrm>
            <a:custGeom>
              <a:avLst/>
              <a:gdLst/>
              <a:ahLst/>
              <a:cxnLst/>
              <a:rect l="l" t="t" r="r" b="b"/>
              <a:pathLst>
                <a:path w="155323" h="95808" extrusionOk="0">
                  <a:moveTo>
                    <a:pt x="6231" y="1"/>
                  </a:moveTo>
                  <a:cubicBezTo>
                    <a:pt x="2766" y="1"/>
                    <a:pt x="0" y="2797"/>
                    <a:pt x="0" y="6232"/>
                  </a:cubicBezTo>
                  <a:lnTo>
                    <a:pt x="0" y="95808"/>
                  </a:lnTo>
                  <a:lnTo>
                    <a:pt x="155322" y="95808"/>
                  </a:lnTo>
                  <a:lnTo>
                    <a:pt x="155322" y="6232"/>
                  </a:lnTo>
                  <a:cubicBezTo>
                    <a:pt x="155322" y="2797"/>
                    <a:pt x="152556" y="1"/>
                    <a:pt x="149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5361198" y="4463833"/>
              <a:ext cx="2586336" cy="72626"/>
            </a:xfrm>
            <a:custGeom>
              <a:avLst/>
              <a:gdLst/>
              <a:ahLst/>
              <a:cxnLst/>
              <a:rect l="l" t="t" r="r" b="b"/>
              <a:pathLst>
                <a:path w="190522" h="5350" extrusionOk="0">
                  <a:moveTo>
                    <a:pt x="1" y="0"/>
                  </a:moveTo>
                  <a:lnTo>
                    <a:pt x="1" y="4985"/>
                  </a:lnTo>
                  <a:cubicBezTo>
                    <a:pt x="1" y="5076"/>
                    <a:pt x="1" y="5228"/>
                    <a:pt x="62" y="5350"/>
                  </a:cubicBezTo>
                  <a:lnTo>
                    <a:pt x="190491" y="5350"/>
                  </a:lnTo>
                  <a:cubicBezTo>
                    <a:pt x="190521" y="5228"/>
                    <a:pt x="190521" y="5076"/>
                    <a:pt x="190521" y="4985"/>
                  </a:cubicBezTo>
                  <a:lnTo>
                    <a:pt x="190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5362026" y="4536446"/>
              <a:ext cx="2585087" cy="30965"/>
            </a:xfrm>
            <a:custGeom>
              <a:avLst/>
              <a:gdLst/>
              <a:ahLst/>
              <a:cxnLst/>
              <a:rect l="l" t="t" r="r" b="b"/>
              <a:pathLst>
                <a:path w="190430" h="2281" extrusionOk="0">
                  <a:moveTo>
                    <a:pt x="1" y="1"/>
                  </a:moveTo>
                  <a:cubicBezTo>
                    <a:pt x="183" y="1308"/>
                    <a:pt x="1277" y="2280"/>
                    <a:pt x="2615" y="2280"/>
                  </a:cubicBezTo>
                  <a:lnTo>
                    <a:pt x="187785" y="2280"/>
                  </a:lnTo>
                  <a:cubicBezTo>
                    <a:pt x="189123" y="2280"/>
                    <a:pt x="190217" y="1308"/>
                    <a:pt x="190430" y="1"/>
                  </a:cubicBezTo>
                  <a:close/>
                </a:path>
              </a:pathLst>
            </a:custGeom>
            <a:solidFill>
              <a:srgbClr val="CB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6453823" y="4463005"/>
              <a:ext cx="400666" cy="42096"/>
            </a:xfrm>
            <a:custGeom>
              <a:avLst/>
              <a:gdLst/>
              <a:ahLst/>
              <a:cxnLst/>
              <a:rect l="l" t="t" r="r" b="b"/>
              <a:pathLst>
                <a:path w="29515" h="3101" extrusionOk="0">
                  <a:moveTo>
                    <a:pt x="1" y="0"/>
                  </a:moveTo>
                  <a:lnTo>
                    <a:pt x="1" y="1855"/>
                  </a:lnTo>
                  <a:cubicBezTo>
                    <a:pt x="1" y="2523"/>
                    <a:pt x="578" y="3101"/>
                    <a:pt x="1247" y="3101"/>
                  </a:cubicBezTo>
                  <a:lnTo>
                    <a:pt x="28269" y="3101"/>
                  </a:lnTo>
                  <a:cubicBezTo>
                    <a:pt x="28937" y="3101"/>
                    <a:pt x="29515" y="2523"/>
                    <a:pt x="29485" y="1855"/>
                  </a:cubicBezTo>
                  <a:lnTo>
                    <a:pt x="2948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5600118" y="4401931"/>
              <a:ext cx="2108510" cy="61088"/>
            </a:xfrm>
            <a:custGeom>
              <a:avLst/>
              <a:gdLst/>
              <a:ahLst/>
              <a:cxnLst/>
              <a:rect l="l" t="t" r="r" b="b"/>
              <a:pathLst>
                <a:path w="155323" h="4500" extrusionOk="0">
                  <a:moveTo>
                    <a:pt x="0" y="1"/>
                  </a:moveTo>
                  <a:lnTo>
                    <a:pt x="0" y="4499"/>
                  </a:lnTo>
                  <a:lnTo>
                    <a:pt x="155322" y="4499"/>
                  </a:lnTo>
                  <a:lnTo>
                    <a:pt x="1553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5684704" y="3255264"/>
              <a:ext cx="1939325" cy="1146680"/>
            </a:xfrm>
            <a:custGeom>
              <a:avLst/>
              <a:gdLst/>
              <a:ahLst/>
              <a:cxnLst/>
              <a:rect l="l" t="t" r="r" b="b"/>
              <a:pathLst>
                <a:path w="142860" h="84470" extrusionOk="0">
                  <a:moveTo>
                    <a:pt x="0" y="1"/>
                  </a:moveTo>
                  <a:lnTo>
                    <a:pt x="0" y="84470"/>
                  </a:lnTo>
                  <a:lnTo>
                    <a:pt x="142860" y="84470"/>
                  </a:lnTo>
                  <a:lnTo>
                    <a:pt x="142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6486837" y="3420730"/>
              <a:ext cx="1007632" cy="766241"/>
            </a:xfrm>
            <a:custGeom>
              <a:avLst/>
              <a:gdLst/>
              <a:ahLst/>
              <a:cxnLst/>
              <a:rect l="l" t="t" r="r" b="b"/>
              <a:pathLst>
                <a:path w="74227" h="56445" extrusionOk="0">
                  <a:moveTo>
                    <a:pt x="66445" y="0"/>
                  </a:moveTo>
                  <a:lnTo>
                    <a:pt x="7782" y="31"/>
                  </a:lnTo>
                  <a:cubicBezTo>
                    <a:pt x="3496" y="31"/>
                    <a:pt x="0" y="3526"/>
                    <a:pt x="0" y="7842"/>
                  </a:cubicBezTo>
                  <a:lnTo>
                    <a:pt x="0" y="48633"/>
                  </a:lnTo>
                  <a:cubicBezTo>
                    <a:pt x="0" y="52949"/>
                    <a:pt x="3496" y="56445"/>
                    <a:pt x="7782" y="56445"/>
                  </a:cubicBezTo>
                  <a:lnTo>
                    <a:pt x="66445" y="56384"/>
                  </a:lnTo>
                  <a:cubicBezTo>
                    <a:pt x="70762" y="56384"/>
                    <a:pt x="74227" y="52888"/>
                    <a:pt x="74227" y="48603"/>
                  </a:cubicBezTo>
                  <a:lnTo>
                    <a:pt x="74227" y="7781"/>
                  </a:lnTo>
                  <a:cubicBezTo>
                    <a:pt x="74227" y="3496"/>
                    <a:pt x="70731" y="0"/>
                    <a:pt x="66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4"/>
            <p:cNvGrpSpPr/>
            <p:nvPr/>
          </p:nvGrpSpPr>
          <p:grpSpPr>
            <a:xfrm>
              <a:off x="6490761" y="3417051"/>
              <a:ext cx="1007613" cy="766303"/>
              <a:chOff x="3484693" y="2832063"/>
              <a:chExt cx="1957840" cy="1488963"/>
            </a:xfrm>
          </p:grpSpPr>
          <p:sp>
            <p:nvSpPr>
              <p:cNvPr id="876" name="Google Shape;876;p44"/>
              <p:cNvSpPr/>
              <p:nvPr/>
            </p:nvSpPr>
            <p:spPr>
              <a:xfrm>
                <a:off x="3555434"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3687400"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3818463"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394998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4081952"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421391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434542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4476503" y="2832063"/>
                <a:ext cx="0" cy="1488963"/>
              </a:xfrm>
              <a:custGeom>
                <a:avLst/>
                <a:gdLst/>
                <a:ahLst/>
                <a:cxnLst/>
                <a:rect l="l" t="t" r="r" b="b"/>
                <a:pathLst>
                  <a:path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4608455"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4739977"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4871943"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500300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513452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526649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5398002"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3484693" y="2954426"/>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3484693" y="3086391"/>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3484693" y="3217912"/>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3484693" y="3348973"/>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3484693" y="3480938"/>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3484693" y="3612889"/>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3484693" y="3744410"/>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3484693" y="3876375"/>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3484693" y="4007436"/>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3484693" y="4138942"/>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3484693" y="4270907"/>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4"/>
            <p:cNvSpPr/>
            <p:nvPr/>
          </p:nvSpPr>
          <p:spPr>
            <a:xfrm>
              <a:off x="6552445" y="3597734"/>
              <a:ext cx="873524" cy="499696"/>
            </a:xfrm>
            <a:custGeom>
              <a:avLst/>
              <a:gdLst/>
              <a:ahLst/>
              <a:cxnLst/>
              <a:rect l="l" t="t" r="r" b="b"/>
              <a:pathLst>
                <a:path w="64348" h="36810" fill="none" extrusionOk="0">
                  <a:moveTo>
                    <a:pt x="0" y="35138"/>
                  </a:moveTo>
                  <a:cubicBezTo>
                    <a:pt x="0" y="35138"/>
                    <a:pt x="4347" y="36810"/>
                    <a:pt x="6079" y="31126"/>
                  </a:cubicBezTo>
                  <a:cubicBezTo>
                    <a:pt x="7782" y="25472"/>
                    <a:pt x="12250" y="30427"/>
                    <a:pt x="15532" y="21855"/>
                  </a:cubicBezTo>
                  <a:cubicBezTo>
                    <a:pt x="18785" y="13253"/>
                    <a:pt x="23435" y="13253"/>
                    <a:pt x="25654" y="16870"/>
                  </a:cubicBezTo>
                  <a:cubicBezTo>
                    <a:pt x="27904" y="20487"/>
                    <a:pt x="31338" y="24743"/>
                    <a:pt x="34773" y="15199"/>
                  </a:cubicBezTo>
                  <a:cubicBezTo>
                    <a:pt x="38208" y="5715"/>
                    <a:pt x="39606" y="1034"/>
                    <a:pt x="43375" y="518"/>
                  </a:cubicBezTo>
                  <a:cubicBezTo>
                    <a:pt x="47174" y="1"/>
                    <a:pt x="49576" y="12250"/>
                    <a:pt x="54409" y="11369"/>
                  </a:cubicBezTo>
                  <a:cubicBezTo>
                    <a:pt x="59211" y="10487"/>
                    <a:pt x="57995" y="1703"/>
                    <a:pt x="64348" y="487"/>
                  </a:cubicBezTo>
                </a:path>
              </a:pathLst>
            </a:custGeom>
            <a:noFill/>
            <a:ln w="342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6536345" y="4054927"/>
              <a:ext cx="33856" cy="33842"/>
            </a:xfrm>
            <a:custGeom>
              <a:avLst/>
              <a:gdLst/>
              <a:ahLst/>
              <a:cxnLst/>
              <a:rect l="l" t="t" r="r" b="b"/>
              <a:pathLst>
                <a:path w="2494" h="2493" extrusionOk="0">
                  <a:moveTo>
                    <a:pt x="1247" y="0"/>
                  </a:moveTo>
                  <a:cubicBezTo>
                    <a:pt x="578" y="0"/>
                    <a:pt x="1" y="547"/>
                    <a:pt x="1" y="1246"/>
                  </a:cubicBezTo>
                  <a:cubicBezTo>
                    <a:pt x="1" y="1915"/>
                    <a:pt x="578" y="2493"/>
                    <a:pt x="1247" y="2493"/>
                  </a:cubicBezTo>
                  <a:cubicBezTo>
                    <a:pt x="1946" y="2493"/>
                    <a:pt x="2493" y="1915"/>
                    <a:pt x="2493" y="1246"/>
                  </a:cubicBezTo>
                  <a:cubicBezTo>
                    <a:pt x="2493" y="547"/>
                    <a:pt x="1977"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7408634" y="3587417"/>
              <a:ext cx="33842" cy="33856"/>
            </a:xfrm>
            <a:custGeom>
              <a:avLst/>
              <a:gdLst/>
              <a:ahLst/>
              <a:cxnLst/>
              <a:rect l="l" t="t" r="r" b="b"/>
              <a:pathLst>
                <a:path w="2493" h="2494" extrusionOk="0">
                  <a:moveTo>
                    <a:pt x="1247" y="1"/>
                  </a:moveTo>
                  <a:cubicBezTo>
                    <a:pt x="547" y="1"/>
                    <a:pt x="0" y="548"/>
                    <a:pt x="0" y="1247"/>
                  </a:cubicBezTo>
                  <a:cubicBezTo>
                    <a:pt x="0" y="1946"/>
                    <a:pt x="547" y="2493"/>
                    <a:pt x="1247" y="2493"/>
                  </a:cubicBezTo>
                  <a:cubicBezTo>
                    <a:pt x="1946" y="2493"/>
                    <a:pt x="2493" y="1946"/>
                    <a:pt x="2493" y="1247"/>
                  </a:cubicBezTo>
                  <a:cubicBezTo>
                    <a:pt x="2493" y="548"/>
                    <a:pt x="1946" y="1"/>
                    <a:pt x="1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6024703" y="4221207"/>
              <a:ext cx="1471001" cy="101107"/>
            </a:xfrm>
            <a:custGeom>
              <a:avLst/>
              <a:gdLst/>
              <a:ahLst/>
              <a:cxnLst/>
              <a:rect l="l" t="t" r="r" b="b"/>
              <a:pathLst>
                <a:path w="108361" h="7448" fill="none" extrusionOk="0">
                  <a:moveTo>
                    <a:pt x="104622" y="7447"/>
                  </a:moveTo>
                  <a:lnTo>
                    <a:pt x="3708" y="7447"/>
                  </a:lnTo>
                  <a:cubicBezTo>
                    <a:pt x="1672" y="7447"/>
                    <a:pt x="0" y="5776"/>
                    <a:pt x="0" y="3739"/>
                  </a:cubicBezTo>
                  <a:lnTo>
                    <a:pt x="0" y="3739"/>
                  </a:lnTo>
                  <a:cubicBezTo>
                    <a:pt x="0" y="1672"/>
                    <a:pt x="1672" y="1"/>
                    <a:pt x="3708" y="1"/>
                  </a:cubicBezTo>
                  <a:lnTo>
                    <a:pt x="104622" y="1"/>
                  </a:lnTo>
                  <a:cubicBezTo>
                    <a:pt x="106689" y="1"/>
                    <a:pt x="108361" y="1672"/>
                    <a:pt x="108361" y="3739"/>
                  </a:cubicBezTo>
                  <a:lnTo>
                    <a:pt x="108361" y="3739"/>
                  </a:lnTo>
                  <a:cubicBezTo>
                    <a:pt x="108361" y="5776"/>
                    <a:pt x="106689" y="7447"/>
                    <a:pt x="104622" y="7447"/>
                  </a:cubicBezTo>
                  <a:close/>
                </a:path>
              </a:pathLst>
            </a:custGeom>
            <a:noFill/>
            <a:ln w="212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7204792" y="3375335"/>
              <a:ext cx="146081" cy="136592"/>
            </a:xfrm>
            <a:custGeom>
              <a:avLst/>
              <a:gdLst/>
              <a:ahLst/>
              <a:cxnLst/>
              <a:rect l="l" t="t" r="r" b="b"/>
              <a:pathLst>
                <a:path w="10761" h="10062" extrusionOk="0">
                  <a:moveTo>
                    <a:pt x="1" y="1"/>
                  </a:moveTo>
                  <a:lnTo>
                    <a:pt x="2737" y="8937"/>
                  </a:lnTo>
                  <a:lnTo>
                    <a:pt x="4773" y="6809"/>
                  </a:lnTo>
                  <a:lnTo>
                    <a:pt x="8056" y="10062"/>
                  </a:lnTo>
                  <a:lnTo>
                    <a:pt x="10761" y="7539"/>
                  </a:lnTo>
                  <a:lnTo>
                    <a:pt x="7113" y="4256"/>
                  </a:lnTo>
                  <a:lnTo>
                    <a:pt x="9332" y="209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44"/>
          <p:cNvGrpSpPr/>
          <p:nvPr/>
        </p:nvGrpSpPr>
        <p:grpSpPr>
          <a:xfrm>
            <a:off x="5001520" y="2825741"/>
            <a:ext cx="1344605" cy="1261182"/>
            <a:chOff x="1072475" y="1387850"/>
            <a:chExt cx="2988675" cy="2803250"/>
          </a:xfrm>
        </p:grpSpPr>
        <p:sp>
          <p:nvSpPr>
            <p:cNvPr id="908" name="Google Shape;908;p44"/>
            <p:cNvSpPr/>
            <p:nvPr/>
          </p:nvSpPr>
          <p:spPr>
            <a:xfrm>
              <a:off x="1072475" y="1387850"/>
              <a:ext cx="2988675" cy="2803250"/>
            </a:xfrm>
            <a:custGeom>
              <a:avLst/>
              <a:gdLst/>
              <a:ahLst/>
              <a:cxnLst/>
              <a:rect l="l" t="t" r="r" b="b"/>
              <a:pathLst>
                <a:path w="119547" h="112130" extrusionOk="0">
                  <a:moveTo>
                    <a:pt x="0" y="0"/>
                  </a:moveTo>
                  <a:lnTo>
                    <a:pt x="0" y="112130"/>
                  </a:lnTo>
                  <a:lnTo>
                    <a:pt x="119547" y="112130"/>
                  </a:lnTo>
                  <a:lnTo>
                    <a:pt x="11954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1072475" y="1387850"/>
              <a:ext cx="2988675" cy="254575"/>
            </a:xfrm>
            <a:custGeom>
              <a:avLst/>
              <a:gdLst/>
              <a:ahLst/>
              <a:cxnLst/>
              <a:rect l="l" t="t" r="r" b="b"/>
              <a:pathLst>
                <a:path w="119547" h="10183" extrusionOk="0">
                  <a:moveTo>
                    <a:pt x="0" y="0"/>
                  </a:moveTo>
                  <a:lnTo>
                    <a:pt x="0" y="10183"/>
                  </a:lnTo>
                  <a:lnTo>
                    <a:pt x="119547" y="10183"/>
                  </a:lnTo>
                  <a:lnTo>
                    <a:pt x="119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3867350" y="1450925"/>
              <a:ext cx="129225" cy="129200"/>
            </a:xfrm>
            <a:custGeom>
              <a:avLst/>
              <a:gdLst/>
              <a:ahLst/>
              <a:cxnLst/>
              <a:rect l="l" t="t" r="r" b="b"/>
              <a:pathLst>
                <a:path w="5169" h="5168" fill="none" extrusionOk="0">
                  <a:moveTo>
                    <a:pt x="1" y="0"/>
                  </a:moveTo>
                  <a:lnTo>
                    <a:pt x="5168"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3867350" y="1450925"/>
              <a:ext cx="129225" cy="129200"/>
            </a:xfrm>
            <a:custGeom>
              <a:avLst/>
              <a:gdLst/>
              <a:ahLst/>
              <a:cxnLst/>
              <a:rect l="l" t="t" r="r" b="b"/>
              <a:pathLst>
                <a:path w="5169" h="5168" fill="none" extrusionOk="0">
                  <a:moveTo>
                    <a:pt x="5168" y="0"/>
                  </a:moveTo>
                  <a:lnTo>
                    <a:pt x="1"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2319450" y="2137850"/>
              <a:ext cx="879225" cy="111750"/>
            </a:xfrm>
            <a:custGeom>
              <a:avLst/>
              <a:gdLst/>
              <a:ahLst/>
              <a:cxnLst/>
              <a:rect l="l" t="t" r="r" b="b"/>
              <a:pathLst>
                <a:path w="35169" h="4470" extrusionOk="0">
                  <a:moveTo>
                    <a:pt x="1" y="1"/>
                  </a:moveTo>
                  <a:lnTo>
                    <a:pt x="1" y="4469"/>
                  </a:lnTo>
                  <a:lnTo>
                    <a:pt x="35169" y="4469"/>
                  </a:lnTo>
                  <a:lnTo>
                    <a:pt x="351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2319450" y="1936500"/>
              <a:ext cx="1357200" cy="111725"/>
            </a:xfrm>
            <a:custGeom>
              <a:avLst/>
              <a:gdLst/>
              <a:ahLst/>
              <a:cxnLst/>
              <a:rect l="l" t="t" r="r" b="b"/>
              <a:pathLst>
                <a:path w="54288" h="4469" extrusionOk="0">
                  <a:moveTo>
                    <a:pt x="1" y="0"/>
                  </a:moveTo>
                  <a:lnTo>
                    <a:pt x="1" y="4468"/>
                  </a:lnTo>
                  <a:lnTo>
                    <a:pt x="54288" y="4468"/>
                  </a:lnTo>
                  <a:lnTo>
                    <a:pt x="542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2609725" y="2342275"/>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2609725" y="2558850"/>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1874925" y="2773875"/>
              <a:ext cx="1801725" cy="112500"/>
            </a:xfrm>
            <a:custGeom>
              <a:avLst/>
              <a:gdLst/>
              <a:ahLst/>
              <a:cxnLst/>
              <a:rect l="l" t="t" r="r" b="b"/>
              <a:pathLst>
                <a:path w="72069" h="4500" extrusionOk="0">
                  <a:moveTo>
                    <a:pt x="0" y="1"/>
                  </a:moveTo>
                  <a:lnTo>
                    <a:pt x="0" y="4500"/>
                  </a:lnTo>
                  <a:lnTo>
                    <a:pt x="72069" y="4500"/>
                  </a:lnTo>
                  <a:lnTo>
                    <a:pt x="72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2388600" y="2332400"/>
              <a:ext cx="142900" cy="131475"/>
            </a:xfrm>
            <a:custGeom>
              <a:avLst/>
              <a:gdLst/>
              <a:ahLst/>
              <a:cxnLst/>
              <a:rect l="l" t="t" r="r" b="b"/>
              <a:pathLst>
                <a:path w="5716" h="5259" extrusionOk="0">
                  <a:moveTo>
                    <a:pt x="4955" y="760"/>
                  </a:moveTo>
                  <a:lnTo>
                    <a:pt x="4955" y="4529"/>
                  </a:lnTo>
                  <a:lnTo>
                    <a:pt x="730" y="4529"/>
                  </a:lnTo>
                  <a:lnTo>
                    <a:pt x="730" y="760"/>
                  </a:lnTo>
                  <a:close/>
                  <a:moveTo>
                    <a:pt x="1" y="0"/>
                  </a:moveTo>
                  <a:lnTo>
                    <a:pt x="1" y="5259"/>
                  </a:lnTo>
                  <a:lnTo>
                    <a:pt x="5715" y="5259"/>
                  </a:lnTo>
                  <a:lnTo>
                    <a:pt x="5715"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2415975" y="2336950"/>
              <a:ext cx="127675" cy="85125"/>
            </a:xfrm>
            <a:custGeom>
              <a:avLst/>
              <a:gdLst/>
              <a:ahLst/>
              <a:cxnLst/>
              <a:rect l="l" t="t" r="r" b="b"/>
              <a:pathLst>
                <a:path w="5107" h="3405" fill="none" extrusionOk="0">
                  <a:moveTo>
                    <a:pt x="5107" y="1"/>
                  </a:moveTo>
                  <a:lnTo>
                    <a:pt x="1763" y="3405"/>
                  </a:lnTo>
                  <a:lnTo>
                    <a:pt x="0" y="1642"/>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2388600" y="2548950"/>
              <a:ext cx="142900" cy="131500"/>
            </a:xfrm>
            <a:custGeom>
              <a:avLst/>
              <a:gdLst/>
              <a:ahLst/>
              <a:cxnLst/>
              <a:rect l="l" t="t" r="r" b="b"/>
              <a:pathLst>
                <a:path w="5716" h="5260" extrusionOk="0">
                  <a:moveTo>
                    <a:pt x="4955" y="730"/>
                  </a:moveTo>
                  <a:lnTo>
                    <a:pt x="4955" y="4499"/>
                  </a:lnTo>
                  <a:lnTo>
                    <a:pt x="730" y="4499"/>
                  </a:lnTo>
                  <a:lnTo>
                    <a:pt x="730" y="730"/>
                  </a:lnTo>
                  <a:close/>
                  <a:moveTo>
                    <a:pt x="1" y="1"/>
                  </a:moveTo>
                  <a:lnTo>
                    <a:pt x="1" y="5259"/>
                  </a:lnTo>
                  <a:lnTo>
                    <a:pt x="5715" y="5259"/>
                  </a:lnTo>
                  <a:lnTo>
                    <a:pt x="5715" y="1"/>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2415975" y="2553525"/>
              <a:ext cx="127675" cy="83600"/>
            </a:xfrm>
            <a:custGeom>
              <a:avLst/>
              <a:gdLst/>
              <a:ahLst/>
              <a:cxnLst/>
              <a:rect l="l" t="t" r="r" b="b"/>
              <a:pathLst>
                <a:path w="5107" h="3344" fill="none" extrusionOk="0">
                  <a:moveTo>
                    <a:pt x="5107" y="0"/>
                  </a:moveTo>
                  <a:lnTo>
                    <a:pt x="1763" y="3344"/>
                  </a:lnTo>
                  <a:lnTo>
                    <a:pt x="0" y="1611"/>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1302725" y="1875700"/>
              <a:ext cx="832875" cy="782700"/>
            </a:xfrm>
            <a:custGeom>
              <a:avLst/>
              <a:gdLst/>
              <a:ahLst/>
              <a:cxnLst/>
              <a:rect l="l" t="t" r="r" b="b"/>
              <a:pathLst>
                <a:path w="33315" h="31308" extrusionOk="0">
                  <a:moveTo>
                    <a:pt x="0" y="0"/>
                  </a:moveTo>
                  <a:lnTo>
                    <a:pt x="0" y="31308"/>
                  </a:lnTo>
                  <a:lnTo>
                    <a:pt x="33314" y="31308"/>
                  </a:lnTo>
                  <a:lnTo>
                    <a:pt x="333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1403800" y="2262475"/>
              <a:ext cx="631475" cy="396700"/>
            </a:xfrm>
            <a:custGeom>
              <a:avLst/>
              <a:gdLst/>
              <a:ahLst/>
              <a:cxnLst/>
              <a:rect l="l" t="t" r="r" b="b"/>
              <a:pathLst>
                <a:path w="25259" h="15868" extrusionOk="0">
                  <a:moveTo>
                    <a:pt x="19028" y="1"/>
                  </a:moveTo>
                  <a:cubicBezTo>
                    <a:pt x="17447" y="1733"/>
                    <a:pt x="15167" y="2797"/>
                    <a:pt x="12645" y="2797"/>
                  </a:cubicBezTo>
                  <a:cubicBezTo>
                    <a:pt x="10213" y="2797"/>
                    <a:pt x="7994" y="1794"/>
                    <a:pt x="6444" y="214"/>
                  </a:cubicBezTo>
                  <a:cubicBezTo>
                    <a:pt x="2644" y="1703"/>
                    <a:pt x="0" y="5350"/>
                    <a:pt x="0" y="9636"/>
                  </a:cubicBezTo>
                  <a:lnTo>
                    <a:pt x="0" y="15867"/>
                  </a:lnTo>
                  <a:lnTo>
                    <a:pt x="25259" y="15867"/>
                  </a:lnTo>
                  <a:lnTo>
                    <a:pt x="25259" y="8694"/>
                  </a:lnTo>
                  <a:cubicBezTo>
                    <a:pt x="25259" y="4651"/>
                    <a:pt x="22645" y="1217"/>
                    <a:pt x="19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1517775" y="1931550"/>
              <a:ext cx="402775" cy="367050"/>
            </a:xfrm>
            <a:custGeom>
              <a:avLst/>
              <a:gdLst/>
              <a:ahLst/>
              <a:cxnLst/>
              <a:rect l="l" t="t" r="r" b="b"/>
              <a:pathLst>
                <a:path w="16111" h="14682" extrusionOk="0">
                  <a:moveTo>
                    <a:pt x="8070" y="0"/>
                  </a:moveTo>
                  <a:cubicBezTo>
                    <a:pt x="6193" y="0"/>
                    <a:pt x="4317" y="715"/>
                    <a:pt x="2888" y="2143"/>
                  </a:cubicBezTo>
                  <a:cubicBezTo>
                    <a:pt x="0" y="5031"/>
                    <a:pt x="0" y="9651"/>
                    <a:pt x="2888" y="12539"/>
                  </a:cubicBezTo>
                  <a:cubicBezTo>
                    <a:pt x="4317" y="13967"/>
                    <a:pt x="6193" y="14682"/>
                    <a:pt x="8070" y="14682"/>
                  </a:cubicBezTo>
                  <a:cubicBezTo>
                    <a:pt x="9947" y="14682"/>
                    <a:pt x="11824" y="13967"/>
                    <a:pt x="13253" y="12539"/>
                  </a:cubicBezTo>
                  <a:cubicBezTo>
                    <a:pt x="16110" y="9651"/>
                    <a:pt x="16110" y="5031"/>
                    <a:pt x="13253" y="2143"/>
                  </a:cubicBezTo>
                  <a:cubicBezTo>
                    <a:pt x="11824" y="715"/>
                    <a:pt x="9947" y="0"/>
                    <a:pt x="8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2349850" y="3279225"/>
              <a:ext cx="338950" cy="457475"/>
            </a:xfrm>
            <a:custGeom>
              <a:avLst/>
              <a:gdLst/>
              <a:ahLst/>
              <a:cxnLst/>
              <a:rect l="l" t="t" r="r" b="b"/>
              <a:pathLst>
                <a:path w="13558" h="18299" extrusionOk="0">
                  <a:moveTo>
                    <a:pt x="6840" y="0"/>
                  </a:moveTo>
                  <a:lnTo>
                    <a:pt x="1" y="6839"/>
                  </a:lnTo>
                  <a:cubicBezTo>
                    <a:pt x="2432" y="9575"/>
                    <a:pt x="3861" y="13192"/>
                    <a:pt x="3861" y="17143"/>
                  </a:cubicBezTo>
                  <a:cubicBezTo>
                    <a:pt x="3861" y="17538"/>
                    <a:pt x="3861" y="17903"/>
                    <a:pt x="3831" y="18298"/>
                  </a:cubicBezTo>
                  <a:lnTo>
                    <a:pt x="13527" y="18298"/>
                  </a:lnTo>
                  <a:cubicBezTo>
                    <a:pt x="13557" y="17903"/>
                    <a:pt x="13557" y="17538"/>
                    <a:pt x="13557" y="17143"/>
                  </a:cubicBezTo>
                  <a:cubicBezTo>
                    <a:pt x="13557" y="10517"/>
                    <a:pt x="11004" y="4499"/>
                    <a:pt x="6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1422775" y="3270100"/>
              <a:ext cx="346550" cy="466600"/>
            </a:xfrm>
            <a:custGeom>
              <a:avLst/>
              <a:gdLst/>
              <a:ahLst/>
              <a:cxnLst/>
              <a:rect l="l" t="t" r="r" b="b"/>
              <a:pathLst>
                <a:path w="13862" h="18664" extrusionOk="0">
                  <a:moveTo>
                    <a:pt x="7022" y="0"/>
                  </a:moveTo>
                  <a:cubicBezTo>
                    <a:pt x="2645" y="4560"/>
                    <a:pt x="1" y="10700"/>
                    <a:pt x="1" y="17508"/>
                  </a:cubicBezTo>
                  <a:cubicBezTo>
                    <a:pt x="1" y="17903"/>
                    <a:pt x="1" y="18268"/>
                    <a:pt x="31" y="18663"/>
                  </a:cubicBezTo>
                  <a:lnTo>
                    <a:pt x="9728" y="18663"/>
                  </a:lnTo>
                  <a:cubicBezTo>
                    <a:pt x="9667" y="18268"/>
                    <a:pt x="9667" y="17903"/>
                    <a:pt x="9667" y="17508"/>
                  </a:cubicBezTo>
                  <a:cubicBezTo>
                    <a:pt x="9667" y="13405"/>
                    <a:pt x="11247" y="9636"/>
                    <a:pt x="13861" y="6839"/>
                  </a:cubicBezTo>
                  <a:lnTo>
                    <a:pt x="70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1598325" y="3074050"/>
              <a:ext cx="465825" cy="367050"/>
            </a:xfrm>
            <a:custGeom>
              <a:avLst/>
              <a:gdLst/>
              <a:ahLst/>
              <a:cxnLst/>
              <a:rect l="l" t="t" r="r" b="b"/>
              <a:pathLst>
                <a:path w="18633" h="14682" extrusionOk="0">
                  <a:moveTo>
                    <a:pt x="18299" y="0"/>
                  </a:moveTo>
                  <a:cubicBezTo>
                    <a:pt x="11095" y="0"/>
                    <a:pt x="4590" y="3009"/>
                    <a:pt x="0" y="7842"/>
                  </a:cubicBezTo>
                  <a:lnTo>
                    <a:pt x="6839" y="14681"/>
                  </a:lnTo>
                  <a:cubicBezTo>
                    <a:pt x="9697" y="11611"/>
                    <a:pt x="13739" y="9696"/>
                    <a:pt x="18268" y="9696"/>
                  </a:cubicBezTo>
                  <a:lnTo>
                    <a:pt x="18633" y="9696"/>
                  </a:lnTo>
                  <a:lnTo>
                    <a:pt x="18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2064900" y="3073275"/>
              <a:ext cx="456725" cy="376175"/>
            </a:xfrm>
            <a:custGeom>
              <a:avLst/>
              <a:gdLst/>
              <a:ahLst/>
              <a:cxnLst/>
              <a:rect l="l" t="t" r="r" b="b"/>
              <a:pathLst>
                <a:path w="18269" h="15047" extrusionOk="0">
                  <a:moveTo>
                    <a:pt x="0" y="1"/>
                  </a:moveTo>
                  <a:lnTo>
                    <a:pt x="0" y="9697"/>
                  </a:lnTo>
                  <a:cubicBezTo>
                    <a:pt x="4560" y="9819"/>
                    <a:pt x="8633" y="11855"/>
                    <a:pt x="11429" y="15047"/>
                  </a:cubicBezTo>
                  <a:lnTo>
                    <a:pt x="18268" y="8208"/>
                  </a:lnTo>
                  <a:cubicBezTo>
                    <a:pt x="13709" y="3284"/>
                    <a:pt x="7204" y="15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1995750" y="3624975"/>
              <a:ext cx="125400" cy="125400"/>
            </a:xfrm>
            <a:custGeom>
              <a:avLst/>
              <a:gdLst/>
              <a:ahLst/>
              <a:cxnLst/>
              <a:rect l="l" t="t" r="r" b="b"/>
              <a:pathLst>
                <a:path w="5016" h="5016" extrusionOk="0">
                  <a:moveTo>
                    <a:pt x="2493" y="0"/>
                  </a:moveTo>
                  <a:cubicBezTo>
                    <a:pt x="1095" y="0"/>
                    <a:pt x="0" y="1125"/>
                    <a:pt x="0" y="2523"/>
                  </a:cubicBezTo>
                  <a:cubicBezTo>
                    <a:pt x="0" y="3891"/>
                    <a:pt x="1095" y="5015"/>
                    <a:pt x="2493" y="5015"/>
                  </a:cubicBezTo>
                  <a:cubicBezTo>
                    <a:pt x="3891" y="5015"/>
                    <a:pt x="5016" y="3891"/>
                    <a:pt x="5016" y="2523"/>
                  </a:cubicBezTo>
                  <a:cubicBezTo>
                    <a:pt x="5016" y="1125"/>
                    <a:pt x="3891" y="0"/>
                    <a:pt x="2493" y="0"/>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1365800" y="3707800"/>
              <a:ext cx="1383775" cy="42575"/>
            </a:xfrm>
            <a:custGeom>
              <a:avLst/>
              <a:gdLst/>
              <a:ahLst/>
              <a:cxnLst/>
              <a:rect l="l" t="t" r="r" b="b"/>
              <a:pathLst>
                <a:path w="55351" h="1703" extrusionOk="0">
                  <a:moveTo>
                    <a:pt x="0" y="0"/>
                  </a:moveTo>
                  <a:lnTo>
                    <a:pt x="0" y="1702"/>
                  </a:lnTo>
                  <a:lnTo>
                    <a:pt x="55351" y="1702"/>
                  </a:lnTo>
                  <a:lnTo>
                    <a:pt x="55351"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2058050" y="3402325"/>
              <a:ext cx="553225" cy="305500"/>
            </a:xfrm>
            <a:custGeom>
              <a:avLst/>
              <a:gdLst/>
              <a:ahLst/>
              <a:cxnLst/>
              <a:rect l="l" t="t" r="r" b="b"/>
              <a:pathLst>
                <a:path w="22129" h="12220" extrusionOk="0">
                  <a:moveTo>
                    <a:pt x="22129" y="0"/>
                  </a:moveTo>
                  <a:lnTo>
                    <a:pt x="1" y="10426"/>
                  </a:lnTo>
                  <a:lnTo>
                    <a:pt x="244" y="12219"/>
                  </a:lnTo>
                  <a:lnTo>
                    <a:pt x="22129" y="0"/>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1302725" y="3939550"/>
              <a:ext cx="2373925" cy="112500"/>
            </a:xfrm>
            <a:custGeom>
              <a:avLst/>
              <a:gdLst/>
              <a:ahLst/>
              <a:cxnLst/>
              <a:rect l="l" t="t" r="r" b="b"/>
              <a:pathLst>
                <a:path w="94957" h="4500" extrusionOk="0">
                  <a:moveTo>
                    <a:pt x="0" y="1"/>
                  </a:moveTo>
                  <a:lnTo>
                    <a:pt x="0" y="4499"/>
                  </a:lnTo>
                  <a:lnTo>
                    <a:pt x="94957" y="4499"/>
                  </a:lnTo>
                  <a:lnTo>
                    <a:pt x="949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2997275" y="3090750"/>
              <a:ext cx="662650" cy="661900"/>
            </a:xfrm>
            <a:custGeom>
              <a:avLst/>
              <a:gdLst/>
              <a:ahLst/>
              <a:cxnLst/>
              <a:rect l="l" t="t" r="r" b="b"/>
              <a:pathLst>
                <a:path w="26506" h="26476" extrusionOk="0">
                  <a:moveTo>
                    <a:pt x="24713" y="1764"/>
                  </a:moveTo>
                  <a:lnTo>
                    <a:pt x="24713" y="24682"/>
                  </a:lnTo>
                  <a:lnTo>
                    <a:pt x="1794" y="24682"/>
                  </a:lnTo>
                  <a:lnTo>
                    <a:pt x="1794" y="1764"/>
                  </a:lnTo>
                  <a:close/>
                  <a:moveTo>
                    <a:pt x="1" y="1"/>
                  </a:moveTo>
                  <a:lnTo>
                    <a:pt x="1" y="26475"/>
                  </a:lnTo>
                  <a:lnTo>
                    <a:pt x="26506" y="26475"/>
                  </a:lnTo>
                  <a:lnTo>
                    <a:pt x="26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3077075" y="3167500"/>
              <a:ext cx="503825" cy="503075"/>
            </a:xfrm>
            <a:custGeom>
              <a:avLst/>
              <a:gdLst/>
              <a:ahLst/>
              <a:cxnLst/>
              <a:rect l="l" t="t" r="r" b="b"/>
              <a:pathLst>
                <a:path w="20153" h="20123" extrusionOk="0">
                  <a:moveTo>
                    <a:pt x="10061" y="1"/>
                  </a:moveTo>
                  <a:cubicBezTo>
                    <a:pt x="4529" y="1"/>
                    <a:pt x="0" y="4499"/>
                    <a:pt x="0" y="10062"/>
                  </a:cubicBezTo>
                  <a:cubicBezTo>
                    <a:pt x="0" y="15624"/>
                    <a:pt x="4529" y="20123"/>
                    <a:pt x="10061" y="20123"/>
                  </a:cubicBezTo>
                  <a:cubicBezTo>
                    <a:pt x="15624" y="20123"/>
                    <a:pt x="20153" y="15624"/>
                    <a:pt x="20153" y="10062"/>
                  </a:cubicBezTo>
                  <a:cubicBezTo>
                    <a:pt x="20153" y="4499"/>
                    <a:pt x="15624" y="1"/>
                    <a:pt x="10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3117350" y="3207025"/>
              <a:ext cx="423275" cy="424050"/>
            </a:xfrm>
            <a:custGeom>
              <a:avLst/>
              <a:gdLst/>
              <a:ahLst/>
              <a:cxnLst/>
              <a:rect l="l" t="t" r="r" b="b"/>
              <a:pathLst>
                <a:path w="16931" h="16962" extrusionOk="0">
                  <a:moveTo>
                    <a:pt x="8450" y="0"/>
                  </a:moveTo>
                  <a:cubicBezTo>
                    <a:pt x="3800" y="0"/>
                    <a:pt x="0" y="3800"/>
                    <a:pt x="0" y="8481"/>
                  </a:cubicBezTo>
                  <a:cubicBezTo>
                    <a:pt x="0" y="13162"/>
                    <a:pt x="3800" y="16961"/>
                    <a:pt x="8450" y="16961"/>
                  </a:cubicBezTo>
                  <a:cubicBezTo>
                    <a:pt x="13131" y="16961"/>
                    <a:pt x="16931" y="13162"/>
                    <a:pt x="16931" y="8481"/>
                  </a:cubicBezTo>
                  <a:cubicBezTo>
                    <a:pt x="16931" y="3800"/>
                    <a:pt x="13131" y="0"/>
                    <a:pt x="8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202450" y="3292900"/>
              <a:ext cx="276625" cy="216575"/>
            </a:xfrm>
            <a:custGeom>
              <a:avLst/>
              <a:gdLst/>
              <a:ahLst/>
              <a:cxnLst/>
              <a:rect l="l" t="t" r="r" b="b"/>
              <a:pathLst>
                <a:path w="11065" h="8663" extrusionOk="0">
                  <a:moveTo>
                    <a:pt x="11065" y="0"/>
                  </a:moveTo>
                  <a:lnTo>
                    <a:pt x="4499" y="5076"/>
                  </a:lnTo>
                  <a:lnTo>
                    <a:pt x="1" y="2888"/>
                  </a:lnTo>
                  <a:lnTo>
                    <a:pt x="4378" y="8663"/>
                  </a:lnTo>
                  <a:lnTo>
                    <a:pt x="11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4"/>
          <p:cNvGrpSpPr/>
          <p:nvPr/>
        </p:nvGrpSpPr>
        <p:grpSpPr>
          <a:xfrm>
            <a:off x="5535650" y="1252350"/>
            <a:ext cx="961550" cy="803100"/>
            <a:chOff x="4781075" y="719300"/>
            <a:chExt cx="961550" cy="803100"/>
          </a:xfrm>
        </p:grpSpPr>
        <p:sp>
          <p:nvSpPr>
            <p:cNvPr id="937" name="Google Shape;937;p44"/>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44"/>
          <p:cNvGrpSpPr/>
          <p:nvPr/>
        </p:nvGrpSpPr>
        <p:grpSpPr>
          <a:xfrm>
            <a:off x="7103150" y="489225"/>
            <a:ext cx="741400" cy="748050"/>
            <a:chOff x="1549600" y="449100"/>
            <a:chExt cx="741400" cy="748050"/>
          </a:xfrm>
        </p:grpSpPr>
        <p:sp>
          <p:nvSpPr>
            <p:cNvPr id="941" name="Google Shape;941;p44"/>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7262427" y="3951315"/>
            <a:ext cx="1193472" cy="716633"/>
            <a:chOff x="501325" y="4100602"/>
            <a:chExt cx="1775471" cy="1066101"/>
          </a:xfrm>
        </p:grpSpPr>
        <p:sp>
          <p:nvSpPr>
            <p:cNvPr id="947" name="Google Shape;947;p44"/>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352446A-6FEC-B95D-0258-F08FFF948D3D}"/>
              </a:ext>
            </a:extLst>
          </p:cNvPr>
          <p:cNvSpPr txBox="1"/>
          <p:nvPr/>
        </p:nvSpPr>
        <p:spPr>
          <a:xfrm>
            <a:off x="719364" y="975665"/>
            <a:ext cx="3385365" cy="523220"/>
          </a:xfrm>
          <a:prstGeom prst="rect">
            <a:avLst/>
          </a:prstGeom>
          <a:noFill/>
        </p:spPr>
        <p:txBody>
          <a:bodyPr wrap="square" rtlCol="0">
            <a:spAutoFit/>
          </a:bodyPr>
          <a:lstStyle/>
          <a:p>
            <a:endParaRPr lang="en-US" b="1" dirty="0"/>
          </a:p>
          <a:p>
            <a:endParaRPr lang="en-US" dirty="0"/>
          </a:p>
        </p:txBody>
      </p:sp>
    </p:spTree>
    <p:extLst>
      <p:ext uri="{BB962C8B-B14F-4D97-AF65-F5344CB8AC3E}">
        <p14:creationId xmlns:p14="http://schemas.microsoft.com/office/powerpoint/2010/main" val="3705363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9"/>
        <p:cNvGrpSpPr/>
        <p:nvPr/>
      </p:nvGrpSpPr>
      <p:grpSpPr>
        <a:xfrm>
          <a:off x="0" y="0"/>
          <a:ext cx="0" cy="0"/>
          <a:chOff x="0" y="0"/>
          <a:chExt cx="0" cy="0"/>
        </a:xfrm>
      </p:grpSpPr>
      <p:sp>
        <p:nvSpPr>
          <p:cNvPr id="2880" name="Google Shape;2880;p64"/>
          <p:cNvSpPr/>
          <p:nvPr/>
        </p:nvSpPr>
        <p:spPr>
          <a:xfrm>
            <a:off x="935300" y="4540100"/>
            <a:ext cx="3467100" cy="315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9" name="Google Shape;2889;p64"/>
          <p:cNvGrpSpPr/>
          <p:nvPr/>
        </p:nvGrpSpPr>
        <p:grpSpPr>
          <a:xfrm>
            <a:off x="7922478" y="1387573"/>
            <a:ext cx="1147784" cy="3325377"/>
            <a:chOff x="7946328" y="1609623"/>
            <a:chExt cx="1147784" cy="3325377"/>
          </a:xfrm>
        </p:grpSpPr>
        <p:sp>
          <p:nvSpPr>
            <p:cNvPr id="2890" name="Google Shape;2890;p64"/>
            <p:cNvSpPr/>
            <p:nvPr/>
          </p:nvSpPr>
          <p:spPr>
            <a:xfrm>
              <a:off x="8191113" y="4793400"/>
              <a:ext cx="903000" cy="141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1" name="Google Shape;2891;p64"/>
            <p:cNvGrpSpPr/>
            <p:nvPr/>
          </p:nvGrpSpPr>
          <p:grpSpPr>
            <a:xfrm>
              <a:off x="8441179" y="4632092"/>
              <a:ext cx="402873" cy="227929"/>
              <a:chOff x="6174384" y="3385087"/>
              <a:chExt cx="1445543" cy="817828"/>
            </a:xfrm>
          </p:grpSpPr>
          <p:sp>
            <p:nvSpPr>
              <p:cNvPr id="2892" name="Google Shape;2892;p64"/>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4"/>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4"/>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64"/>
            <p:cNvGrpSpPr/>
            <p:nvPr/>
          </p:nvGrpSpPr>
          <p:grpSpPr>
            <a:xfrm>
              <a:off x="7946328" y="1609623"/>
              <a:ext cx="712760" cy="3026714"/>
              <a:chOff x="5519203" y="156498"/>
              <a:chExt cx="712760" cy="3026714"/>
            </a:xfrm>
          </p:grpSpPr>
          <p:sp>
            <p:nvSpPr>
              <p:cNvPr id="2896" name="Google Shape;2896;p64"/>
              <p:cNvSpPr/>
              <p:nvPr/>
            </p:nvSpPr>
            <p:spPr>
              <a:xfrm>
                <a:off x="5519203" y="3197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4"/>
              <p:cNvSpPr/>
              <p:nvPr/>
            </p:nvSpPr>
            <p:spPr>
              <a:xfrm>
                <a:off x="5861189" y="1616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4"/>
              <p:cNvSpPr/>
              <p:nvPr/>
            </p:nvSpPr>
            <p:spPr>
              <a:xfrm>
                <a:off x="6231944" y="156498"/>
                <a:ext cx="20" cy="3026714"/>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99" name="Google Shape;2899;p64"/>
          <p:cNvGrpSpPr/>
          <p:nvPr/>
        </p:nvGrpSpPr>
        <p:grpSpPr>
          <a:xfrm>
            <a:off x="99764" y="225816"/>
            <a:ext cx="961550" cy="803100"/>
            <a:chOff x="4781075" y="719300"/>
            <a:chExt cx="961550" cy="803100"/>
          </a:xfrm>
        </p:grpSpPr>
        <p:sp>
          <p:nvSpPr>
            <p:cNvPr id="2900" name="Google Shape;2900;p64"/>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4"/>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4"/>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992;p75">
            <a:extLst>
              <a:ext uri="{FF2B5EF4-FFF2-40B4-BE49-F238E27FC236}">
                <a16:creationId xmlns:a16="http://schemas.microsoft.com/office/drawing/2014/main" id="{70D04508-059E-976D-48A7-D736A4D329B1}"/>
              </a:ext>
            </a:extLst>
          </p:cNvPr>
          <p:cNvGrpSpPr/>
          <p:nvPr/>
        </p:nvGrpSpPr>
        <p:grpSpPr>
          <a:xfrm>
            <a:off x="186438" y="1307537"/>
            <a:ext cx="1311926" cy="2953941"/>
            <a:chOff x="-696950" y="1036475"/>
            <a:chExt cx="1654175" cy="3724550"/>
          </a:xfrm>
        </p:grpSpPr>
        <p:sp>
          <p:nvSpPr>
            <p:cNvPr id="3" name="Google Shape;3993;p75">
              <a:extLst>
                <a:ext uri="{FF2B5EF4-FFF2-40B4-BE49-F238E27FC236}">
                  <a16:creationId xmlns:a16="http://schemas.microsoft.com/office/drawing/2014/main" id="{098022DE-DD44-412C-348D-C03C02AF8DB1}"/>
                </a:ext>
              </a:extLst>
            </p:cNvPr>
            <p:cNvSpPr/>
            <p:nvPr/>
          </p:nvSpPr>
          <p:spPr>
            <a:xfrm>
              <a:off x="-304225" y="3715050"/>
              <a:ext cx="218875" cy="185150"/>
            </a:xfrm>
            <a:custGeom>
              <a:avLst/>
              <a:gdLst/>
              <a:ahLst/>
              <a:cxnLst/>
              <a:rect l="l" t="t" r="r" b="b"/>
              <a:pathLst>
                <a:path w="8755" h="7406" extrusionOk="0">
                  <a:moveTo>
                    <a:pt x="4527" y="0"/>
                  </a:moveTo>
                  <a:cubicBezTo>
                    <a:pt x="2861" y="0"/>
                    <a:pt x="1222" y="838"/>
                    <a:pt x="699" y="2567"/>
                  </a:cubicBezTo>
                  <a:cubicBezTo>
                    <a:pt x="0" y="4847"/>
                    <a:pt x="1672" y="7279"/>
                    <a:pt x="4043" y="7400"/>
                  </a:cubicBezTo>
                  <a:cubicBezTo>
                    <a:pt x="4122" y="7404"/>
                    <a:pt x="4202" y="7406"/>
                    <a:pt x="4283" y="7406"/>
                  </a:cubicBezTo>
                  <a:cubicBezTo>
                    <a:pt x="5499" y="7406"/>
                    <a:pt x="6835" y="6975"/>
                    <a:pt x="7690" y="6063"/>
                  </a:cubicBezTo>
                  <a:cubicBezTo>
                    <a:pt x="8572" y="5029"/>
                    <a:pt x="8754" y="3601"/>
                    <a:pt x="8329" y="2385"/>
                  </a:cubicBezTo>
                  <a:cubicBezTo>
                    <a:pt x="8055" y="1686"/>
                    <a:pt x="7599" y="1048"/>
                    <a:pt x="6961" y="652"/>
                  </a:cubicBezTo>
                  <a:cubicBezTo>
                    <a:pt x="6240" y="220"/>
                    <a:pt x="5380" y="0"/>
                    <a:pt x="4527"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94;p75">
              <a:extLst>
                <a:ext uri="{FF2B5EF4-FFF2-40B4-BE49-F238E27FC236}">
                  <a16:creationId xmlns:a16="http://schemas.microsoft.com/office/drawing/2014/main" id="{3E71C8EB-3D69-2D23-D4D6-1BCF751447F9}"/>
                </a:ext>
              </a:extLst>
            </p:cNvPr>
            <p:cNvSpPr/>
            <p:nvPr/>
          </p:nvSpPr>
          <p:spPr>
            <a:xfrm>
              <a:off x="-241175" y="3766150"/>
              <a:ext cx="96550" cy="81575"/>
            </a:xfrm>
            <a:custGeom>
              <a:avLst/>
              <a:gdLst/>
              <a:ahLst/>
              <a:cxnLst/>
              <a:rect l="l" t="t" r="r" b="b"/>
              <a:pathLst>
                <a:path w="3862" h="3263" extrusionOk="0">
                  <a:moveTo>
                    <a:pt x="1996" y="1"/>
                  </a:moveTo>
                  <a:cubicBezTo>
                    <a:pt x="1255" y="1"/>
                    <a:pt x="526" y="366"/>
                    <a:pt x="305" y="1131"/>
                  </a:cubicBezTo>
                  <a:cubicBezTo>
                    <a:pt x="1" y="2104"/>
                    <a:pt x="730" y="3168"/>
                    <a:pt x="1794" y="3259"/>
                  </a:cubicBezTo>
                  <a:cubicBezTo>
                    <a:pt x="1833" y="3261"/>
                    <a:pt x="1872" y="3262"/>
                    <a:pt x="1912" y="3262"/>
                  </a:cubicBezTo>
                  <a:cubicBezTo>
                    <a:pt x="2435" y="3262"/>
                    <a:pt x="3036" y="3075"/>
                    <a:pt x="3375" y="2651"/>
                  </a:cubicBezTo>
                  <a:cubicBezTo>
                    <a:pt x="3800" y="2225"/>
                    <a:pt x="3861" y="1587"/>
                    <a:pt x="3679" y="1040"/>
                  </a:cubicBezTo>
                  <a:cubicBezTo>
                    <a:pt x="3557" y="736"/>
                    <a:pt x="3375" y="493"/>
                    <a:pt x="3071" y="280"/>
                  </a:cubicBezTo>
                  <a:cubicBezTo>
                    <a:pt x="2753" y="96"/>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995;p75">
              <a:extLst>
                <a:ext uri="{FF2B5EF4-FFF2-40B4-BE49-F238E27FC236}">
                  <a16:creationId xmlns:a16="http://schemas.microsoft.com/office/drawing/2014/main" id="{DEFB1757-EAC6-EDA9-CB18-379F192973AD}"/>
                </a:ext>
              </a:extLst>
            </p:cNvPr>
            <p:cNvSpPr/>
            <p:nvPr/>
          </p:nvSpPr>
          <p:spPr>
            <a:xfrm>
              <a:off x="275575" y="4606750"/>
              <a:ext cx="477975" cy="154275"/>
            </a:xfrm>
            <a:custGeom>
              <a:avLst/>
              <a:gdLst/>
              <a:ahLst/>
              <a:cxnLst/>
              <a:rect l="l" t="t" r="r" b="b"/>
              <a:pathLst>
                <a:path w="19119" h="6171" extrusionOk="0">
                  <a:moveTo>
                    <a:pt x="9423" y="0"/>
                  </a:moveTo>
                  <a:lnTo>
                    <a:pt x="578" y="152"/>
                  </a:lnTo>
                  <a:cubicBezTo>
                    <a:pt x="152" y="2189"/>
                    <a:pt x="0" y="4195"/>
                    <a:pt x="122" y="6170"/>
                  </a:cubicBezTo>
                  <a:lnTo>
                    <a:pt x="18724" y="6170"/>
                  </a:lnTo>
                  <a:cubicBezTo>
                    <a:pt x="19119" y="4590"/>
                    <a:pt x="18906" y="3708"/>
                    <a:pt x="14803" y="2523"/>
                  </a:cubicBezTo>
                  <a:cubicBezTo>
                    <a:pt x="12462" y="1915"/>
                    <a:pt x="9423" y="0"/>
                    <a:pt x="9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96;p75">
              <a:extLst>
                <a:ext uri="{FF2B5EF4-FFF2-40B4-BE49-F238E27FC236}">
                  <a16:creationId xmlns:a16="http://schemas.microsoft.com/office/drawing/2014/main" id="{00BAE550-2CFE-046D-7F08-E8EFB9B40995}"/>
                </a:ext>
              </a:extLst>
            </p:cNvPr>
            <p:cNvSpPr/>
            <p:nvPr/>
          </p:nvSpPr>
          <p:spPr>
            <a:xfrm>
              <a:off x="-361975" y="4606750"/>
              <a:ext cx="411125" cy="154275"/>
            </a:xfrm>
            <a:custGeom>
              <a:avLst/>
              <a:gdLst/>
              <a:ahLst/>
              <a:cxnLst/>
              <a:rect l="l" t="t" r="r" b="b"/>
              <a:pathLst>
                <a:path w="16445" h="6171" extrusionOk="0">
                  <a:moveTo>
                    <a:pt x="9423" y="0"/>
                  </a:moveTo>
                  <a:lnTo>
                    <a:pt x="578" y="152"/>
                  </a:lnTo>
                  <a:cubicBezTo>
                    <a:pt x="152" y="2189"/>
                    <a:pt x="0" y="4195"/>
                    <a:pt x="122" y="6170"/>
                  </a:cubicBezTo>
                  <a:lnTo>
                    <a:pt x="16444" y="6170"/>
                  </a:lnTo>
                  <a:cubicBezTo>
                    <a:pt x="16444" y="6170"/>
                    <a:pt x="16444" y="3556"/>
                    <a:pt x="13374" y="2523"/>
                  </a:cubicBezTo>
                  <a:cubicBezTo>
                    <a:pt x="10639" y="1581"/>
                    <a:pt x="9423" y="0"/>
                    <a:pt x="9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97;p75">
              <a:extLst>
                <a:ext uri="{FF2B5EF4-FFF2-40B4-BE49-F238E27FC236}">
                  <a16:creationId xmlns:a16="http://schemas.microsoft.com/office/drawing/2014/main" id="{FB4E1AD5-1445-B623-950A-96DBBE842770}"/>
                </a:ext>
              </a:extLst>
            </p:cNvPr>
            <p:cNvSpPr/>
            <p:nvPr/>
          </p:nvSpPr>
          <p:spPr>
            <a:xfrm>
              <a:off x="-494200" y="2698650"/>
              <a:ext cx="1024350" cy="1929475"/>
            </a:xfrm>
            <a:custGeom>
              <a:avLst/>
              <a:gdLst/>
              <a:ahLst/>
              <a:cxnLst/>
              <a:rect l="l" t="t" r="r" b="b"/>
              <a:pathLst>
                <a:path w="40974" h="77179" extrusionOk="0">
                  <a:moveTo>
                    <a:pt x="29818" y="1"/>
                  </a:moveTo>
                  <a:lnTo>
                    <a:pt x="5137" y="639"/>
                  </a:lnTo>
                  <a:cubicBezTo>
                    <a:pt x="0" y="15107"/>
                    <a:pt x="4073" y="72859"/>
                    <a:pt x="4985" y="76446"/>
                  </a:cubicBezTo>
                  <a:cubicBezTo>
                    <a:pt x="5763" y="76924"/>
                    <a:pt x="7070" y="77153"/>
                    <a:pt x="8867" y="77153"/>
                  </a:cubicBezTo>
                  <a:cubicBezTo>
                    <a:pt x="10723" y="77153"/>
                    <a:pt x="13101" y="76909"/>
                    <a:pt x="15958" y="76446"/>
                  </a:cubicBezTo>
                  <a:cubicBezTo>
                    <a:pt x="16900" y="50214"/>
                    <a:pt x="17204" y="10852"/>
                    <a:pt x="17204" y="10852"/>
                  </a:cubicBezTo>
                  <a:lnTo>
                    <a:pt x="17569" y="10852"/>
                  </a:lnTo>
                  <a:lnTo>
                    <a:pt x="30396" y="76446"/>
                  </a:lnTo>
                  <a:cubicBezTo>
                    <a:pt x="31009" y="76959"/>
                    <a:pt x="32211" y="77178"/>
                    <a:pt x="33860" y="77178"/>
                  </a:cubicBezTo>
                  <a:cubicBezTo>
                    <a:pt x="35726" y="77178"/>
                    <a:pt x="38166" y="76898"/>
                    <a:pt x="40974" y="76446"/>
                  </a:cubicBezTo>
                  <a:cubicBezTo>
                    <a:pt x="38329" y="44865"/>
                    <a:pt x="35411" y="15138"/>
                    <a:pt x="298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98;p75">
              <a:extLst>
                <a:ext uri="{FF2B5EF4-FFF2-40B4-BE49-F238E27FC236}">
                  <a16:creationId xmlns:a16="http://schemas.microsoft.com/office/drawing/2014/main" id="{57C90BC7-C724-4039-9284-C9C96EE84B5A}"/>
                </a:ext>
              </a:extLst>
            </p:cNvPr>
            <p:cNvSpPr/>
            <p:nvPr/>
          </p:nvSpPr>
          <p:spPr>
            <a:xfrm>
              <a:off x="-164425" y="1160650"/>
              <a:ext cx="360225" cy="525100"/>
            </a:xfrm>
            <a:custGeom>
              <a:avLst/>
              <a:gdLst/>
              <a:ahLst/>
              <a:cxnLst/>
              <a:rect l="l" t="t" r="r" b="b"/>
              <a:pathLst>
                <a:path w="14409" h="21004" extrusionOk="0">
                  <a:moveTo>
                    <a:pt x="8968" y="0"/>
                  </a:moveTo>
                  <a:lnTo>
                    <a:pt x="4074" y="3830"/>
                  </a:lnTo>
                  <a:lnTo>
                    <a:pt x="396" y="9423"/>
                  </a:lnTo>
                  <a:lnTo>
                    <a:pt x="1" y="17873"/>
                  </a:lnTo>
                  <a:lnTo>
                    <a:pt x="7904" y="21004"/>
                  </a:lnTo>
                  <a:lnTo>
                    <a:pt x="7995" y="16475"/>
                  </a:lnTo>
                  <a:cubicBezTo>
                    <a:pt x="8321" y="16499"/>
                    <a:pt x="8651" y="16510"/>
                    <a:pt x="8988" y="16510"/>
                  </a:cubicBezTo>
                  <a:cubicBezTo>
                    <a:pt x="9908" y="16510"/>
                    <a:pt x="10878" y="16426"/>
                    <a:pt x="11946" y="16292"/>
                  </a:cubicBezTo>
                  <a:cubicBezTo>
                    <a:pt x="14074" y="15684"/>
                    <a:pt x="13041" y="10365"/>
                    <a:pt x="13041" y="10365"/>
                  </a:cubicBezTo>
                  <a:cubicBezTo>
                    <a:pt x="13041" y="10365"/>
                    <a:pt x="14409" y="9727"/>
                    <a:pt x="14409" y="9180"/>
                  </a:cubicBezTo>
                  <a:cubicBezTo>
                    <a:pt x="14409" y="8663"/>
                    <a:pt x="13405" y="7842"/>
                    <a:pt x="13223" y="5988"/>
                  </a:cubicBezTo>
                  <a:cubicBezTo>
                    <a:pt x="13010" y="4134"/>
                    <a:pt x="11187" y="335"/>
                    <a:pt x="11187" y="335"/>
                  </a:cubicBezTo>
                  <a:lnTo>
                    <a:pt x="8968" y="0"/>
                  </a:ln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99;p75">
              <a:extLst>
                <a:ext uri="{FF2B5EF4-FFF2-40B4-BE49-F238E27FC236}">
                  <a16:creationId xmlns:a16="http://schemas.microsoft.com/office/drawing/2014/main" id="{7E5C267C-7757-34ED-4D14-7BE18890D484}"/>
                </a:ext>
              </a:extLst>
            </p:cNvPr>
            <p:cNvSpPr/>
            <p:nvPr/>
          </p:nvSpPr>
          <p:spPr>
            <a:xfrm>
              <a:off x="-292075" y="1036475"/>
              <a:ext cx="455200" cy="449275"/>
            </a:xfrm>
            <a:custGeom>
              <a:avLst/>
              <a:gdLst/>
              <a:ahLst/>
              <a:cxnLst/>
              <a:rect l="l" t="t" r="r" b="b"/>
              <a:pathLst>
                <a:path w="18208" h="17971" extrusionOk="0">
                  <a:moveTo>
                    <a:pt x="13046" y="0"/>
                  </a:moveTo>
                  <a:cubicBezTo>
                    <a:pt x="11661" y="0"/>
                    <a:pt x="10030" y="288"/>
                    <a:pt x="8542" y="803"/>
                  </a:cubicBezTo>
                  <a:cubicBezTo>
                    <a:pt x="4590" y="2171"/>
                    <a:pt x="2037" y="4055"/>
                    <a:pt x="2645" y="6943"/>
                  </a:cubicBezTo>
                  <a:cubicBezTo>
                    <a:pt x="0" y="7916"/>
                    <a:pt x="365" y="12931"/>
                    <a:pt x="5502" y="17825"/>
                  </a:cubicBezTo>
                  <a:cubicBezTo>
                    <a:pt x="5937" y="17920"/>
                    <a:pt x="6364" y="17970"/>
                    <a:pt x="6779" y="17970"/>
                  </a:cubicBezTo>
                  <a:cubicBezTo>
                    <a:pt x="8597" y="17970"/>
                    <a:pt x="10174" y="17012"/>
                    <a:pt x="11065" y="14785"/>
                  </a:cubicBezTo>
                  <a:cubicBezTo>
                    <a:pt x="11551" y="13448"/>
                    <a:pt x="11247" y="12232"/>
                    <a:pt x="11520" y="10986"/>
                  </a:cubicBezTo>
                  <a:cubicBezTo>
                    <a:pt x="11677" y="10495"/>
                    <a:pt x="12037" y="10258"/>
                    <a:pt x="12465" y="10258"/>
                  </a:cubicBezTo>
                  <a:cubicBezTo>
                    <a:pt x="13362" y="10258"/>
                    <a:pt x="14556" y="11300"/>
                    <a:pt x="14803" y="13235"/>
                  </a:cubicBezTo>
                  <a:cubicBezTo>
                    <a:pt x="14856" y="13249"/>
                    <a:pt x="14905" y="13256"/>
                    <a:pt x="14950" y="13256"/>
                  </a:cubicBezTo>
                  <a:cubicBezTo>
                    <a:pt x="15481" y="13256"/>
                    <a:pt x="15533" y="12353"/>
                    <a:pt x="15533" y="12353"/>
                  </a:cubicBezTo>
                  <a:cubicBezTo>
                    <a:pt x="15472" y="9830"/>
                    <a:pt x="15168" y="8706"/>
                    <a:pt x="14347" y="6821"/>
                  </a:cubicBezTo>
                  <a:cubicBezTo>
                    <a:pt x="18208" y="5210"/>
                    <a:pt x="16688" y="894"/>
                    <a:pt x="15168" y="317"/>
                  </a:cubicBezTo>
                  <a:cubicBezTo>
                    <a:pt x="14602" y="102"/>
                    <a:pt x="13867" y="0"/>
                    <a:pt x="13046"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00;p75">
              <a:extLst>
                <a:ext uri="{FF2B5EF4-FFF2-40B4-BE49-F238E27FC236}">
                  <a16:creationId xmlns:a16="http://schemas.microsoft.com/office/drawing/2014/main" id="{4E803E34-479F-3DB5-4C6E-BDCCA76572F3}"/>
                </a:ext>
              </a:extLst>
            </p:cNvPr>
            <p:cNvSpPr/>
            <p:nvPr/>
          </p:nvSpPr>
          <p:spPr>
            <a:xfrm>
              <a:off x="458950" y="1718350"/>
              <a:ext cx="419975" cy="624300"/>
            </a:xfrm>
            <a:custGeom>
              <a:avLst/>
              <a:gdLst/>
              <a:ahLst/>
              <a:cxnLst/>
              <a:rect l="l" t="t" r="r" b="b"/>
              <a:pathLst>
                <a:path w="16799" h="24972" extrusionOk="0">
                  <a:moveTo>
                    <a:pt x="14526" y="0"/>
                  </a:moveTo>
                  <a:cubicBezTo>
                    <a:pt x="13853" y="0"/>
                    <a:pt x="13167" y="309"/>
                    <a:pt x="12787" y="945"/>
                  </a:cubicBezTo>
                  <a:cubicBezTo>
                    <a:pt x="12787" y="945"/>
                    <a:pt x="1449" y="16477"/>
                    <a:pt x="1085" y="18817"/>
                  </a:cubicBezTo>
                  <a:cubicBezTo>
                    <a:pt x="1" y="22898"/>
                    <a:pt x="2010" y="24971"/>
                    <a:pt x="4361" y="24971"/>
                  </a:cubicBezTo>
                  <a:cubicBezTo>
                    <a:pt x="5635" y="24971"/>
                    <a:pt x="7009" y="24362"/>
                    <a:pt x="8045" y="23134"/>
                  </a:cubicBezTo>
                  <a:cubicBezTo>
                    <a:pt x="11115" y="19942"/>
                    <a:pt x="16222" y="2647"/>
                    <a:pt x="16222" y="2647"/>
                  </a:cubicBezTo>
                  <a:cubicBezTo>
                    <a:pt x="16799" y="916"/>
                    <a:pt x="15684" y="0"/>
                    <a:pt x="14526"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01;p75">
              <a:extLst>
                <a:ext uri="{FF2B5EF4-FFF2-40B4-BE49-F238E27FC236}">
                  <a16:creationId xmlns:a16="http://schemas.microsoft.com/office/drawing/2014/main" id="{0F5D0D2B-917A-3C62-094F-31F274AA1251}"/>
                </a:ext>
              </a:extLst>
            </p:cNvPr>
            <p:cNvSpPr/>
            <p:nvPr/>
          </p:nvSpPr>
          <p:spPr>
            <a:xfrm>
              <a:off x="-393900" y="2741975"/>
              <a:ext cx="674050" cy="111775"/>
            </a:xfrm>
            <a:custGeom>
              <a:avLst/>
              <a:gdLst/>
              <a:ahLst/>
              <a:cxnLst/>
              <a:rect l="l" t="t" r="r" b="b"/>
              <a:pathLst>
                <a:path w="26962" h="4471" extrusionOk="0">
                  <a:moveTo>
                    <a:pt x="26657" y="0"/>
                  </a:moveTo>
                  <a:lnTo>
                    <a:pt x="396" y="304"/>
                  </a:lnTo>
                  <a:lnTo>
                    <a:pt x="0" y="2189"/>
                  </a:lnTo>
                  <a:cubicBezTo>
                    <a:pt x="2418" y="3546"/>
                    <a:pt x="6899" y="4470"/>
                    <a:pt x="12000" y="4470"/>
                  </a:cubicBezTo>
                  <a:cubicBezTo>
                    <a:pt x="16841" y="4470"/>
                    <a:pt x="22240" y="3637"/>
                    <a:pt x="26961" y="1551"/>
                  </a:cubicBezTo>
                  <a:lnTo>
                    <a:pt x="26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02;p75">
              <a:extLst>
                <a:ext uri="{FF2B5EF4-FFF2-40B4-BE49-F238E27FC236}">
                  <a16:creationId xmlns:a16="http://schemas.microsoft.com/office/drawing/2014/main" id="{D785F51D-C4DF-CCB0-029A-020C0580A8E6}"/>
                </a:ext>
              </a:extLst>
            </p:cNvPr>
            <p:cNvSpPr/>
            <p:nvPr/>
          </p:nvSpPr>
          <p:spPr>
            <a:xfrm>
              <a:off x="-686700" y="2146900"/>
              <a:ext cx="590900" cy="442325"/>
            </a:xfrm>
            <a:custGeom>
              <a:avLst/>
              <a:gdLst/>
              <a:ahLst/>
              <a:cxnLst/>
              <a:rect l="l" t="t" r="r" b="b"/>
              <a:pathLst>
                <a:path w="23636" h="17693" extrusionOk="0">
                  <a:moveTo>
                    <a:pt x="4727" y="1"/>
                  </a:moveTo>
                  <a:cubicBezTo>
                    <a:pt x="1247" y="1"/>
                    <a:pt x="0" y="3889"/>
                    <a:pt x="2168" y="6599"/>
                  </a:cubicBezTo>
                  <a:cubicBezTo>
                    <a:pt x="4509" y="10004"/>
                    <a:pt x="19615" y="17451"/>
                    <a:pt x="19615" y="17451"/>
                  </a:cubicBezTo>
                  <a:cubicBezTo>
                    <a:pt x="19908" y="17618"/>
                    <a:pt x="20193" y="17692"/>
                    <a:pt x="20465" y="17692"/>
                  </a:cubicBezTo>
                  <a:cubicBezTo>
                    <a:pt x="22369" y="17692"/>
                    <a:pt x="23635" y="14039"/>
                    <a:pt x="22412" y="12922"/>
                  </a:cubicBezTo>
                  <a:cubicBezTo>
                    <a:pt x="22412" y="12922"/>
                    <a:pt x="9585" y="1371"/>
                    <a:pt x="7518" y="703"/>
                  </a:cubicBezTo>
                  <a:cubicBezTo>
                    <a:pt x="6476" y="213"/>
                    <a:pt x="5540" y="1"/>
                    <a:pt x="4727"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03;p75">
              <a:extLst>
                <a:ext uri="{FF2B5EF4-FFF2-40B4-BE49-F238E27FC236}">
                  <a16:creationId xmlns:a16="http://schemas.microsoft.com/office/drawing/2014/main" id="{A88641CB-7A07-DD62-2F37-049651A6EF4B}"/>
                </a:ext>
              </a:extLst>
            </p:cNvPr>
            <p:cNvSpPr/>
            <p:nvPr/>
          </p:nvSpPr>
          <p:spPr>
            <a:xfrm>
              <a:off x="-696950" y="1616125"/>
              <a:ext cx="588475" cy="763975"/>
            </a:xfrm>
            <a:custGeom>
              <a:avLst/>
              <a:gdLst/>
              <a:ahLst/>
              <a:cxnLst/>
              <a:rect l="l" t="t" r="r" b="b"/>
              <a:pathLst>
                <a:path w="23539" h="30559" extrusionOk="0">
                  <a:moveTo>
                    <a:pt x="18935" y="1"/>
                  </a:moveTo>
                  <a:cubicBezTo>
                    <a:pt x="17097" y="1"/>
                    <a:pt x="14993" y="1176"/>
                    <a:pt x="13277" y="3514"/>
                  </a:cubicBezTo>
                  <a:cubicBezTo>
                    <a:pt x="13277" y="3514"/>
                    <a:pt x="1575" y="21508"/>
                    <a:pt x="1271" y="23818"/>
                  </a:cubicBezTo>
                  <a:cubicBezTo>
                    <a:pt x="0" y="27948"/>
                    <a:pt x="3039" y="30558"/>
                    <a:pt x="5996" y="30558"/>
                  </a:cubicBezTo>
                  <a:cubicBezTo>
                    <a:pt x="7282" y="30558"/>
                    <a:pt x="8554" y="30064"/>
                    <a:pt x="9448" y="28986"/>
                  </a:cubicBezTo>
                  <a:cubicBezTo>
                    <a:pt x="12274" y="26615"/>
                    <a:pt x="22974" y="10353"/>
                    <a:pt x="23308" y="6858"/>
                  </a:cubicBezTo>
                  <a:cubicBezTo>
                    <a:pt x="23538" y="2277"/>
                    <a:pt x="21493" y="1"/>
                    <a:pt x="189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04;p75">
              <a:extLst>
                <a:ext uri="{FF2B5EF4-FFF2-40B4-BE49-F238E27FC236}">
                  <a16:creationId xmlns:a16="http://schemas.microsoft.com/office/drawing/2014/main" id="{F427F6E6-FE74-9C67-557F-A18CC9238FC0}"/>
                </a:ext>
              </a:extLst>
            </p:cNvPr>
            <p:cNvSpPr/>
            <p:nvPr/>
          </p:nvSpPr>
          <p:spPr>
            <a:xfrm>
              <a:off x="-539050" y="1605175"/>
              <a:ext cx="892150" cy="1189000"/>
            </a:xfrm>
            <a:custGeom>
              <a:avLst/>
              <a:gdLst/>
              <a:ahLst/>
              <a:cxnLst/>
              <a:rect l="l" t="t" r="r" b="b"/>
              <a:pathLst>
                <a:path w="35686" h="47560" extrusionOk="0">
                  <a:moveTo>
                    <a:pt x="15016" y="1"/>
                  </a:moveTo>
                  <a:cubicBezTo>
                    <a:pt x="13892" y="153"/>
                    <a:pt x="12737" y="213"/>
                    <a:pt x="11612" y="548"/>
                  </a:cubicBezTo>
                  <a:cubicBezTo>
                    <a:pt x="1" y="3405"/>
                    <a:pt x="6445" y="27691"/>
                    <a:pt x="6961" y="33162"/>
                  </a:cubicBezTo>
                  <a:cubicBezTo>
                    <a:pt x="7478" y="38664"/>
                    <a:pt x="4439" y="43709"/>
                    <a:pt x="6171" y="45928"/>
                  </a:cubicBezTo>
                  <a:cubicBezTo>
                    <a:pt x="7018" y="46998"/>
                    <a:pt x="12707" y="47559"/>
                    <a:pt x="18618" y="47559"/>
                  </a:cubicBezTo>
                  <a:cubicBezTo>
                    <a:pt x="24803" y="47559"/>
                    <a:pt x="31232" y="46945"/>
                    <a:pt x="32615" y="45655"/>
                  </a:cubicBezTo>
                  <a:cubicBezTo>
                    <a:pt x="35108" y="43618"/>
                    <a:pt x="32312" y="40062"/>
                    <a:pt x="32676" y="34104"/>
                  </a:cubicBezTo>
                  <a:cubicBezTo>
                    <a:pt x="32919" y="30457"/>
                    <a:pt x="33284" y="26749"/>
                    <a:pt x="33953" y="24165"/>
                  </a:cubicBezTo>
                  <a:cubicBezTo>
                    <a:pt x="35625" y="17326"/>
                    <a:pt x="35685" y="6292"/>
                    <a:pt x="33892" y="4469"/>
                  </a:cubicBezTo>
                  <a:cubicBezTo>
                    <a:pt x="32919" y="3131"/>
                    <a:pt x="28542" y="912"/>
                    <a:pt x="22919" y="61"/>
                  </a:cubicBezTo>
                  <a:cubicBezTo>
                    <a:pt x="21700" y="342"/>
                    <a:pt x="20443" y="467"/>
                    <a:pt x="19203" y="467"/>
                  </a:cubicBezTo>
                  <a:cubicBezTo>
                    <a:pt x="17753" y="467"/>
                    <a:pt x="16327" y="296"/>
                    <a:pt x="150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05;p75">
              <a:extLst>
                <a:ext uri="{FF2B5EF4-FFF2-40B4-BE49-F238E27FC236}">
                  <a16:creationId xmlns:a16="http://schemas.microsoft.com/office/drawing/2014/main" id="{F5408DA5-7AD1-9768-49C2-32CE89959908}"/>
                </a:ext>
              </a:extLst>
            </p:cNvPr>
            <p:cNvSpPr/>
            <p:nvPr/>
          </p:nvSpPr>
          <p:spPr>
            <a:xfrm>
              <a:off x="769500" y="1511700"/>
              <a:ext cx="187725" cy="279450"/>
            </a:xfrm>
            <a:custGeom>
              <a:avLst/>
              <a:gdLst/>
              <a:ahLst/>
              <a:cxnLst/>
              <a:rect l="l" t="t" r="r" b="b"/>
              <a:pathLst>
                <a:path w="7509" h="11178" extrusionOk="0">
                  <a:moveTo>
                    <a:pt x="4924" y="1"/>
                  </a:moveTo>
                  <a:lnTo>
                    <a:pt x="4955" y="1095"/>
                  </a:lnTo>
                  <a:cubicBezTo>
                    <a:pt x="4168" y="2360"/>
                    <a:pt x="2835" y="4327"/>
                    <a:pt x="2422" y="4327"/>
                  </a:cubicBezTo>
                  <a:cubicBezTo>
                    <a:pt x="2389" y="4327"/>
                    <a:pt x="2361" y="4314"/>
                    <a:pt x="2341" y="4287"/>
                  </a:cubicBezTo>
                  <a:cubicBezTo>
                    <a:pt x="1976" y="3800"/>
                    <a:pt x="1915" y="1004"/>
                    <a:pt x="1915" y="1004"/>
                  </a:cubicBezTo>
                  <a:cubicBezTo>
                    <a:pt x="1899" y="634"/>
                    <a:pt x="1577" y="409"/>
                    <a:pt x="1264" y="409"/>
                  </a:cubicBezTo>
                  <a:cubicBezTo>
                    <a:pt x="985" y="409"/>
                    <a:pt x="712" y="588"/>
                    <a:pt x="669" y="1004"/>
                  </a:cubicBezTo>
                  <a:cubicBezTo>
                    <a:pt x="669" y="1004"/>
                    <a:pt x="0" y="4499"/>
                    <a:pt x="31" y="5320"/>
                  </a:cubicBezTo>
                  <a:cubicBezTo>
                    <a:pt x="61" y="6171"/>
                    <a:pt x="395" y="9272"/>
                    <a:pt x="395" y="9272"/>
                  </a:cubicBezTo>
                  <a:cubicBezTo>
                    <a:pt x="458" y="10217"/>
                    <a:pt x="783" y="11178"/>
                    <a:pt x="1902" y="11178"/>
                  </a:cubicBezTo>
                  <a:cubicBezTo>
                    <a:pt x="2401" y="11178"/>
                    <a:pt x="3059" y="10987"/>
                    <a:pt x="3921" y="10518"/>
                  </a:cubicBezTo>
                  <a:cubicBezTo>
                    <a:pt x="6292" y="9059"/>
                    <a:pt x="7508" y="1186"/>
                    <a:pt x="4924"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06;p75">
              <a:extLst>
                <a:ext uri="{FF2B5EF4-FFF2-40B4-BE49-F238E27FC236}">
                  <a16:creationId xmlns:a16="http://schemas.microsoft.com/office/drawing/2014/main" id="{659E73F8-8601-9B88-1461-CD5BFBB85C04}"/>
                </a:ext>
              </a:extLst>
            </p:cNvPr>
            <p:cNvSpPr/>
            <p:nvPr/>
          </p:nvSpPr>
          <p:spPr>
            <a:xfrm>
              <a:off x="8700" y="1670425"/>
              <a:ext cx="689625" cy="709400"/>
            </a:xfrm>
            <a:custGeom>
              <a:avLst/>
              <a:gdLst/>
              <a:ahLst/>
              <a:cxnLst/>
              <a:rect l="l" t="t" r="r" b="b"/>
              <a:pathLst>
                <a:path w="27585" h="28376" extrusionOk="0">
                  <a:moveTo>
                    <a:pt x="7434" y="0"/>
                  </a:moveTo>
                  <a:cubicBezTo>
                    <a:pt x="2263" y="0"/>
                    <a:pt x="1" y="5887"/>
                    <a:pt x="3350" y="10704"/>
                  </a:cubicBezTo>
                  <a:cubicBezTo>
                    <a:pt x="3350" y="10704"/>
                    <a:pt x="17241" y="26175"/>
                    <a:pt x="19307" y="27209"/>
                  </a:cubicBezTo>
                  <a:cubicBezTo>
                    <a:pt x="20430" y="28028"/>
                    <a:pt x="21497" y="28375"/>
                    <a:pt x="22448" y="28375"/>
                  </a:cubicBezTo>
                  <a:cubicBezTo>
                    <a:pt x="25692" y="28375"/>
                    <a:pt x="27585" y="24337"/>
                    <a:pt x="25751" y="21282"/>
                  </a:cubicBezTo>
                  <a:cubicBezTo>
                    <a:pt x="24414" y="17816"/>
                    <a:pt x="15113" y="2862"/>
                    <a:pt x="10493" y="613"/>
                  </a:cubicBezTo>
                  <a:cubicBezTo>
                    <a:pt x="9389" y="191"/>
                    <a:pt x="8364" y="0"/>
                    <a:pt x="7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07;p75">
              <a:extLst>
                <a:ext uri="{FF2B5EF4-FFF2-40B4-BE49-F238E27FC236}">
                  <a16:creationId xmlns:a16="http://schemas.microsoft.com/office/drawing/2014/main" id="{8C953679-9F0C-85D1-3991-9A1C32BBC483}"/>
                </a:ext>
              </a:extLst>
            </p:cNvPr>
            <p:cNvSpPr/>
            <p:nvPr/>
          </p:nvSpPr>
          <p:spPr>
            <a:xfrm>
              <a:off x="-175800" y="1556550"/>
              <a:ext cx="216575" cy="82050"/>
            </a:xfrm>
            <a:custGeom>
              <a:avLst/>
              <a:gdLst/>
              <a:ahLst/>
              <a:cxnLst/>
              <a:rect l="l" t="t" r="r" b="b"/>
              <a:pathLst>
                <a:path w="8663" h="3282" extrusionOk="0">
                  <a:moveTo>
                    <a:pt x="578" y="0"/>
                  </a:moveTo>
                  <a:lnTo>
                    <a:pt x="0" y="2006"/>
                  </a:lnTo>
                  <a:cubicBezTo>
                    <a:pt x="261" y="2788"/>
                    <a:pt x="1717" y="3282"/>
                    <a:pt x="3555" y="3282"/>
                  </a:cubicBezTo>
                  <a:cubicBezTo>
                    <a:pt x="5147" y="3282"/>
                    <a:pt x="7026" y="2911"/>
                    <a:pt x="8663" y="2037"/>
                  </a:cubicBezTo>
                  <a:lnTo>
                    <a:pt x="8389" y="669"/>
                  </a:lnTo>
                  <a:cubicBezTo>
                    <a:pt x="6898" y="822"/>
                    <a:pt x="5457" y="920"/>
                    <a:pt x="4225" y="920"/>
                  </a:cubicBezTo>
                  <a:cubicBezTo>
                    <a:pt x="2268" y="920"/>
                    <a:pt x="839" y="672"/>
                    <a:pt x="5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08;p75">
              <a:extLst>
                <a:ext uri="{FF2B5EF4-FFF2-40B4-BE49-F238E27FC236}">
                  <a16:creationId xmlns:a16="http://schemas.microsoft.com/office/drawing/2014/main" id="{7C0A123E-1F47-A170-BB6E-E5851A3B22D8}"/>
                </a:ext>
              </a:extLst>
            </p:cNvPr>
            <p:cNvSpPr/>
            <p:nvPr/>
          </p:nvSpPr>
          <p:spPr>
            <a:xfrm>
              <a:off x="44575" y="1290575"/>
              <a:ext cx="152750" cy="280625"/>
            </a:xfrm>
            <a:custGeom>
              <a:avLst/>
              <a:gdLst/>
              <a:ahLst/>
              <a:cxnLst/>
              <a:rect l="l" t="t" r="r" b="b"/>
              <a:pathLst>
                <a:path w="6110" h="11225" extrusionOk="0">
                  <a:moveTo>
                    <a:pt x="1033" y="1"/>
                  </a:moveTo>
                  <a:cubicBezTo>
                    <a:pt x="1033" y="1"/>
                    <a:pt x="1124" y="1034"/>
                    <a:pt x="1368" y="3040"/>
                  </a:cubicBezTo>
                  <a:cubicBezTo>
                    <a:pt x="2136" y="6427"/>
                    <a:pt x="0" y="11225"/>
                    <a:pt x="3216" y="11225"/>
                  </a:cubicBezTo>
                  <a:cubicBezTo>
                    <a:pt x="3436" y="11225"/>
                    <a:pt x="3680" y="11203"/>
                    <a:pt x="3951" y="11156"/>
                  </a:cubicBezTo>
                  <a:cubicBezTo>
                    <a:pt x="6109" y="10700"/>
                    <a:pt x="4681" y="5199"/>
                    <a:pt x="4681" y="5198"/>
                  </a:cubicBezTo>
                  <a:lnTo>
                    <a:pt x="4681" y="5198"/>
                  </a:lnTo>
                  <a:cubicBezTo>
                    <a:pt x="4106" y="5227"/>
                    <a:pt x="4156" y="6396"/>
                    <a:pt x="3676" y="6396"/>
                  </a:cubicBezTo>
                  <a:cubicBezTo>
                    <a:pt x="3648" y="6396"/>
                    <a:pt x="3618" y="6392"/>
                    <a:pt x="3586" y="6384"/>
                  </a:cubicBezTo>
                  <a:cubicBezTo>
                    <a:pt x="2979" y="6202"/>
                    <a:pt x="2006" y="578"/>
                    <a:pt x="2006" y="578"/>
                  </a:cubicBezTo>
                  <a:lnTo>
                    <a:pt x="103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09;p75">
              <a:extLst>
                <a:ext uri="{FF2B5EF4-FFF2-40B4-BE49-F238E27FC236}">
                  <a16:creationId xmlns:a16="http://schemas.microsoft.com/office/drawing/2014/main" id="{C4E04857-9B09-5E8A-66D4-1034A9062C04}"/>
                </a:ext>
              </a:extLst>
            </p:cNvPr>
            <p:cNvSpPr/>
            <p:nvPr/>
          </p:nvSpPr>
          <p:spPr>
            <a:xfrm>
              <a:off x="29350" y="1526150"/>
              <a:ext cx="9900" cy="47125"/>
            </a:xfrm>
            <a:custGeom>
              <a:avLst/>
              <a:gdLst/>
              <a:ahLst/>
              <a:cxnLst/>
              <a:rect l="l" t="t" r="r" b="b"/>
              <a:pathLst>
                <a:path w="396" h="1885" extrusionOk="0">
                  <a:moveTo>
                    <a:pt x="1" y="0"/>
                  </a:moveTo>
                  <a:lnTo>
                    <a:pt x="1" y="1885"/>
                  </a:lnTo>
                  <a:lnTo>
                    <a:pt x="396" y="1885"/>
                  </a:lnTo>
                  <a:lnTo>
                    <a:pt x="396"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10;p75">
              <a:extLst>
                <a:ext uri="{FF2B5EF4-FFF2-40B4-BE49-F238E27FC236}">
                  <a16:creationId xmlns:a16="http://schemas.microsoft.com/office/drawing/2014/main" id="{7A1138AE-628C-09EE-FC0E-FF40936A4EC0}"/>
                </a:ext>
              </a:extLst>
            </p:cNvPr>
            <p:cNvSpPr/>
            <p:nvPr/>
          </p:nvSpPr>
          <p:spPr>
            <a:xfrm>
              <a:off x="-285225" y="2963850"/>
              <a:ext cx="341975" cy="50950"/>
            </a:xfrm>
            <a:custGeom>
              <a:avLst/>
              <a:gdLst/>
              <a:ahLst/>
              <a:cxnLst/>
              <a:rect l="l" t="t" r="r" b="b"/>
              <a:pathLst>
                <a:path w="13679" h="2038" extrusionOk="0">
                  <a:moveTo>
                    <a:pt x="8967" y="1"/>
                  </a:moveTo>
                  <a:lnTo>
                    <a:pt x="8876" y="122"/>
                  </a:lnTo>
                  <a:cubicBezTo>
                    <a:pt x="7873" y="1019"/>
                    <a:pt x="6148" y="1467"/>
                    <a:pt x="4461" y="1467"/>
                  </a:cubicBezTo>
                  <a:cubicBezTo>
                    <a:pt x="2774" y="1467"/>
                    <a:pt x="1125" y="1019"/>
                    <a:pt x="274" y="122"/>
                  </a:cubicBezTo>
                  <a:lnTo>
                    <a:pt x="0" y="396"/>
                  </a:lnTo>
                  <a:cubicBezTo>
                    <a:pt x="934" y="1361"/>
                    <a:pt x="2690" y="1848"/>
                    <a:pt x="4475" y="1848"/>
                  </a:cubicBezTo>
                  <a:cubicBezTo>
                    <a:pt x="6174" y="1848"/>
                    <a:pt x="7899" y="1407"/>
                    <a:pt x="8967" y="518"/>
                  </a:cubicBezTo>
                  <a:cubicBezTo>
                    <a:pt x="10152" y="1460"/>
                    <a:pt x="11794" y="1977"/>
                    <a:pt x="13678" y="2037"/>
                  </a:cubicBezTo>
                  <a:lnTo>
                    <a:pt x="13678" y="1673"/>
                  </a:lnTo>
                  <a:cubicBezTo>
                    <a:pt x="11794" y="1642"/>
                    <a:pt x="10183" y="1126"/>
                    <a:pt x="9088" y="122"/>
                  </a:cubicBezTo>
                  <a:lnTo>
                    <a:pt x="8967" y="1"/>
                  </a:lnTo>
                  <a:close/>
                </a:path>
              </a:pathLst>
            </a:custGeom>
            <a:solidFill>
              <a:srgbClr val="3E7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11;p75">
              <a:extLst>
                <a:ext uri="{FF2B5EF4-FFF2-40B4-BE49-F238E27FC236}">
                  <a16:creationId xmlns:a16="http://schemas.microsoft.com/office/drawing/2014/main" id="{CE74AD9C-C95B-17CF-6D36-1C8223993A4B}"/>
                </a:ext>
              </a:extLst>
            </p:cNvPr>
            <p:cNvSpPr/>
            <p:nvPr/>
          </p:nvSpPr>
          <p:spPr>
            <a:xfrm>
              <a:off x="476925" y="2282250"/>
              <a:ext cx="202175" cy="102600"/>
            </a:xfrm>
            <a:custGeom>
              <a:avLst/>
              <a:gdLst/>
              <a:ahLst/>
              <a:cxnLst/>
              <a:rect l="l" t="t" r="r" b="b"/>
              <a:pathLst>
                <a:path w="8087" h="4104" extrusionOk="0">
                  <a:moveTo>
                    <a:pt x="7721" y="0"/>
                  </a:moveTo>
                  <a:cubicBezTo>
                    <a:pt x="7721" y="30"/>
                    <a:pt x="7174" y="3222"/>
                    <a:pt x="4591" y="3648"/>
                  </a:cubicBezTo>
                  <a:cubicBezTo>
                    <a:pt x="4337" y="3704"/>
                    <a:pt x="4085" y="3729"/>
                    <a:pt x="3837" y="3729"/>
                  </a:cubicBezTo>
                  <a:cubicBezTo>
                    <a:pt x="1944" y="3729"/>
                    <a:pt x="298" y="2276"/>
                    <a:pt x="244" y="2249"/>
                  </a:cubicBezTo>
                  <a:lnTo>
                    <a:pt x="1" y="2492"/>
                  </a:lnTo>
                  <a:cubicBezTo>
                    <a:pt x="62" y="2584"/>
                    <a:pt x="1733" y="4103"/>
                    <a:pt x="3770" y="4103"/>
                  </a:cubicBezTo>
                  <a:cubicBezTo>
                    <a:pt x="4074" y="4103"/>
                    <a:pt x="4317" y="4073"/>
                    <a:pt x="4682" y="4012"/>
                  </a:cubicBezTo>
                  <a:cubicBezTo>
                    <a:pt x="7509" y="3556"/>
                    <a:pt x="8086" y="122"/>
                    <a:pt x="8086" y="61"/>
                  </a:cubicBezTo>
                  <a:lnTo>
                    <a:pt x="7721"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12;p75">
              <a:extLst>
                <a:ext uri="{FF2B5EF4-FFF2-40B4-BE49-F238E27FC236}">
                  <a16:creationId xmlns:a16="http://schemas.microsoft.com/office/drawing/2014/main" id="{A75E94E8-A0FB-83B4-9EB1-41C12A65476A}"/>
                </a:ext>
              </a:extLst>
            </p:cNvPr>
            <p:cNvSpPr/>
            <p:nvPr/>
          </p:nvSpPr>
          <p:spPr>
            <a:xfrm>
              <a:off x="473900" y="1909125"/>
              <a:ext cx="96525" cy="139100"/>
            </a:xfrm>
            <a:custGeom>
              <a:avLst/>
              <a:gdLst/>
              <a:ahLst/>
              <a:cxnLst/>
              <a:rect l="l" t="t" r="r" b="b"/>
              <a:pathLst>
                <a:path w="3861" h="5564" extrusionOk="0">
                  <a:moveTo>
                    <a:pt x="335" y="1"/>
                  </a:moveTo>
                  <a:lnTo>
                    <a:pt x="0" y="214"/>
                  </a:lnTo>
                  <a:lnTo>
                    <a:pt x="3557" y="5563"/>
                  </a:lnTo>
                  <a:lnTo>
                    <a:pt x="3861" y="5350"/>
                  </a:lnTo>
                  <a:lnTo>
                    <a:pt x="335" y="1"/>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13;p75">
              <a:extLst>
                <a:ext uri="{FF2B5EF4-FFF2-40B4-BE49-F238E27FC236}">
                  <a16:creationId xmlns:a16="http://schemas.microsoft.com/office/drawing/2014/main" id="{8ECFA239-719D-B4B8-14FC-AFCCBCAE7A55}"/>
                </a:ext>
              </a:extLst>
            </p:cNvPr>
            <p:cNvSpPr/>
            <p:nvPr/>
          </p:nvSpPr>
          <p:spPr>
            <a:xfrm>
              <a:off x="802925" y="1614300"/>
              <a:ext cx="29675" cy="15225"/>
            </a:xfrm>
            <a:custGeom>
              <a:avLst/>
              <a:gdLst/>
              <a:ahLst/>
              <a:cxnLst/>
              <a:rect l="l" t="t" r="r" b="b"/>
              <a:pathLst>
                <a:path w="1187" h="609" extrusionOk="0">
                  <a:moveTo>
                    <a:pt x="973" y="0"/>
                  </a:moveTo>
                  <a:cubicBezTo>
                    <a:pt x="754" y="169"/>
                    <a:pt x="497" y="207"/>
                    <a:pt x="312" y="207"/>
                  </a:cubicBezTo>
                  <a:cubicBezTo>
                    <a:pt x="164" y="207"/>
                    <a:pt x="61" y="183"/>
                    <a:pt x="61" y="183"/>
                  </a:cubicBezTo>
                  <a:lnTo>
                    <a:pt x="1" y="578"/>
                  </a:lnTo>
                  <a:cubicBezTo>
                    <a:pt x="31" y="578"/>
                    <a:pt x="153" y="608"/>
                    <a:pt x="335" y="608"/>
                  </a:cubicBezTo>
                  <a:cubicBezTo>
                    <a:pt x="548" y="608"/>
                    <a:pt x="913" y="578"/>
                    <a:pt x="1186" y="304"/>
                  </a:cubicBezTo>
                  <a:lnTo>
                    <a:pt x="973"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14;p75">
              <a:extLst>
                <a:ext uri="{FF2B5EF4-FFF2-40B4-BE49-F238E27FC236}">
                  <a16:creationId xmlns:a16="http://schemas.microsoft.com/office/drawing/2014/main" id="{18A738C9-9BCC-EEC8-E853-68A5C7F5CD58}"/>
                </a:ext>
              </a:extLst>
            </p:cNvPr>
            <p:cNvSpPr/>
            <p:nvPr/>
          </p:nvSpPr>
          <p:spPr>
            <a:xfrm>
              <a:off x="774050" y="1742725"/>
              <a:ext cx="18275" cy="27375"/>
            </a:xfrm>
            <a:custGeom>
              <a:avLst/>
              <a:gdLst/>
              <a:ahLst/>
              <a:cxnLst/>
              <a:rect l="l" t="t" r="r" b="b"/>
              <a:pathLst>
                <a:path w="731" h="1095" extrusionOk="0">
                  <a:moveTo>
                    <a:pt x="396" y="0"/>
                  </a:moveTo>
                  <a:lnTo>
                    <a:pt x="1" y="31"/>
                  </a:lnTo>
                  <a:cubicBezTo>
                    <a:pt x="1" y="31"/>
                    <a:pt x="122" y="639"/>
                    <a:pt x="426" y="1094"/>
                  </a:cubicBezTo>
                  <a:lnTo>
                    <a:pt x="730" y="912"/>
                  </a:lnTo>
                  <a:cubicBezTo>
                    <a:pt x="457" y="517"/>
                    <a:pt x="396" y="0"/>
                    <a:pt x="396"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765;p43">
            <a:extLst>
              <a:ext uri="{FF2B5EF4-FFF2-40B4-BE49-F238E27FC236}">
                <a16:creationId xmlns:a16="http://schemas.microsoft.com/office/drawing/2014/main" id="{5A579FED-8DAF-4AF7-0B94-D72B1615D1B7}"/>
              </a:ext>
            </a:extLst>
          </p:cNvPr>
          <p:cNvSpPr txBox="1">
            <a:spLocks/>
          </p:cNvSpPr>
          <p:nvPr/>
        </p:nvSpPr>
        <p:spPr>
          <a:xfrm>
            <a:off x="5430105" y="1175919"/>
            <a:ext cx="1641900" cy="14052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5400" b="1" dirty="0">
                <a:solidFill>
                  <a:schemeClr val="bg2"/>
                </a:solidFill>
              </a:rPr>
              <a:t>04</a:t>
            </a:r>
          </a:p>
        </p:txBody>
      </p:sp>
      <p:sp>
        <p:nvSpPr>
          <p:cNvPr id="34" name="Google Shape;763;p43">
            <a:extLst>
              <a:ext uri="{FF2B5EF4-FFF2-40B4-BE49-F238E27FC236}">
                <a16:creationId xmlns:a16="http://schemas.microsoft.com/office/drawing/2014/main" id="{49B50E08-53D4-DB7B-3121-3C623BFF6C2B}"/>
              </a:ext>
            </a:extLst>
          </p:cNvPr>
          <p:cNvSpPr txBox="1">
            <a:spLocks noGrp="1"/>
          </p:cNvSpPr>
          <p:nvPr>
            <p:ph type="title"/>
          </p:nvPr>
        </p:nvSpPr>
        <p:spPr>
          <a:xfrm>
            <a:off x="4058338" y="2379059"/>
            <a:ext cx="4519025" cy="1597336"/>
          </a:xfrm>
          <a:prstGeom prst="rect">
            <a:avLst/>
          </a:prstGeom>
        </p:spPr>
        <p:txBody>
          <a:bodyPr spcFirstLastPara="1" wrap="square" lIns="91425" tIns="91425" rIns="91425" bIns="91425" anchor="t" anchorCtr="0">
            <a:noAutofit/>
          </a:bodyPr>
          <a:lstStyle/>
          <a:p>
            <a:r>
              <a:rPr lang="en-US" sz="2800" dirty="0"/>
              <a:t>PROJECT CLOSURE</a:t>
            </a:r>
            <a:endParaRP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2"/>
          <p:cNvSpPr/>
          <p:nvPr/>
        </p:nvSpPr>
        <p:spPr>
          <a:xfrm>
            <a:off x="292700" y="4606650"/>
            <a:ext cx="11361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42"/>
          <p:cNvGrpSpPr/>
          <p:nvPr/>
        </p:nvGrpSpPr>
        <p:grpSpPr>
          <a:xfrm>
            <a:off x="639796" y="1171435"/>
            <a:ext cx="1938058" cy="1263649"/>
            <a:chOff x="2358425" y="1238825"/>
            <a:chExt cx="2616875" cy="1706250"/>
          </a:xfrm>
        </p:grpSpPr>
        <p:sp>
          <p:nvSpPr>
            <p:cNvPr id="648" name="Google Shape;648;p42"/>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42"/>
          <p:cNvSpPr txBox="1">
            <a:spLocks noGrp="1"/>
          </p:cNvSpPr>
          <p:nvPr>
            <p:ph type="title"/>
          </p:nvPr>
        </p:nvSpPr>
        <p:spPr>
          <a:xfrm>
            <a:off x="2695778" y="1786700"/>
            <a:ext cx="28227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661" name="Google Shape;661;p42"/>
          <p:cNvSpPr txBox="1">
            <a:spLocks noGrp="1"/>
          </p:cNvSpPr>
          <p:nvPr>
            <p:ph type="title" idx="2"/>
          </p:nvPr>
        </p:nvSpPr>
        <p:spPr>
          <a:xfrm>
            <a:off x="3469478" y="1212477"/>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62" name="Google Shape;662;p42"/>
          <p:cNvSpPr txBox="1">
            <a:spLocks noGrp="1"/>
          </p:cNvSpPr>
          <p:nvPr>
            <p:ph type="title" idx="3"/>
          </p:nvPr>
        </p:nvSpPr>
        <p:spPr>
          <a:xfrm>
            <a:off x="5600731" y="1786700"/>
            <a:ext cx="28227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EDA</a:t>
            </a:r>
            <a:endParaRPr dirty="0"/>
          </a:p>
        </p:txBody>
      </p:sp>
      <p:sp>
        <p:nvSpPr>
          <p:cNvPr id="663" name="Google Shape;663;p42"/>
          <p:cNvSpPr txBox="1">
            <a:spLocks noGrp="1"/>
          </p:cNvSpPr>
          <p:nvPr>
            <p:ph type="title" idx="4"/>
          </p:nvPr>
        </p:nvSpPr>
        <p:spPr>
          <a:xfrm>
            <a:off x="6374431" y="1212477"/>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65" name="Google Shape;665;p42"/>
          <p:cNvSpPr txBox="1">
            <a:spLocks noGrp="1"/>
          </p:cNvSpPr>
          <p:nvPr>
            <p:ph type="title" idx="6"/>
          </p:nvPr>
        </p:nvSpPr>
        <p:spPr>
          <a:xfrm>
            <a:off x="2701912" y="3772988"/>
            <a:ext cx="28227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INSIGHTS &amp; RECOMMENDATIONS</a:t>
            </a:r>
            <a:endParaRPr dirty="0"/>
          </a:p>
        </p:txBody>
      </p:sp>
      <p:sp>
        <p:nvSpPr>
          <p:cNvPr id="666" name="Google Shape;666;p42"/>
          <p:cNvSpPr txBox="1">
            <a:spLocks noGrp="1"/>
          </p:cNvSpPr>
          <p:nvPr>
            <p:ph type="title" idx="7"/>
          </p:nvPr>
        </p:nvSpPr>
        <p:spPr>
          <a:xfrm>
            <a:off x="3469478" y="2958000"/>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68" name="Google Shape;668;p42"/>
          <p:cNvSpPr txBox="1">
            <a:spLocks noGrp="1"/>
          </p:cNvSpPr>
          <p:nvPr>
            <p:ph type="title" idx="9"/>
          </p:nvPr>
        </p:nvSpPr>
        <p:spPr>
          <a:xfrm>
            <a:off x="5600731" y="3532175"/>
            <a:ext cx="28227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PRJOCT CLOSURE</a:t>
            </a:r>
            <a:endParaRPr dirty="0"/>
          </a:p>
        </p:txBody>
      </p:sp>
      <p:sp>
        <p:nvSpPr>
          <p:cNvPr id="669" name="Google Shape;669;p42"/>
          <p:cNvSpPr txBox="1">
            <a:spLocks noGrp="1"/>
          </p:cNvSpPr>
          <p:nvPr>
            <p:ph type="title" idx="13"/>
          </p:nvPr>
        </p:nvSpPr>
        <p:spPr>
          <a:xfrm>
            <a:off x="6374431" y="2958000"/>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71" name="Google Shape;671;p42"/>
          <p:cNvSpPr txBox="1">
            <a:spLocks noGrp="1"/>
          </p:cNvSpPr>
          <p:nvPr>
            <p:ph type="title" idx="15"/>
          </p:nvPr>
        </p:nvSpPr>
        <p:spPr>
          <a:xfrm>
            <a:off x="2695775" y="466550"/>
            <a:ext cx="572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grpSp>
        <p:nvGrpSpPr>
          <p:cNvPr id="672" name="Google Shape;672;p42"/>
          <p:cNvGrpSpPr/>
          <p:nvPr/>
        </p:nvGrpSpPr>
        <p:grpSpPr>
          <a:xfrm>
            <a:off x="445863" y="1824512"/>
            <a:ext cx="1177525" cy="2914750"/>
            <a:chOff x="-1136775" y="1435900"/>
            <a:chExt cx="1177525" cy="2914750"/>
          </a:xfrm>
        </p:grpSpPr>
        <p:sp>
          <p:nvSpPr>
            <p:cNvPr id="673" name="Google Shape;673;p42"/>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42"/>
          <p:cNvGrpSpPr/>
          <p:nvPr/>
        </p:nvGrpSpPr>
        <p:grpSpPr>
          <a:xfrm>
            <a:off x="1428800" y="3101325"/>
            <a:ext cx="961550" cy="803100"/>
            <a:chOff x="1428800" y="3101325"/>
            <a:chExt cx="961550" cy="803100"/>
          </a:xfrm>
        </p:grpSpPr>
        <p:sp>
          <p:nvSpPr>
            <p:cNvPr id="719" name="Google Shape;719;p42"/>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4"/>
          <p:cNvSpPr/>
          <p:nvPr/>
        </p:nvSpPr>
        <p:spPr>
          <a:xfrm>
            <a:off x="4718175" y="4532900"/>
            <a:ext cx="4122900" cy="2508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4"/>
          <p:cNvGrpSpPr/>
          <p:nvPr/>
        </p:nvGrpSpPr>
        <p:grpSpPr>
          <a:xfrm>
            <a:off x="4208325" y="878429"/>
            <a:ext cx="4891133" cy="3789517"/>
            <a:chOff x="-2139550" y="2500825"/>
            <a:chExt cx="6190524" cy="4796250"/>
          </a:xfrm>
        </p:grpSpPr>
        <p:sp>
          <p:nvSpPr>
            <p:cNvPr id="830" name="Google Shape;830;p44"/>
            <p:cNvSpPr/>
            <p:nvPr/>
          </p:nvSpPr>
          <p:spPr>
            <a:xfrm>
              <a:off x="-2139550" y="3097200"/>
              <a:ext cx="5635800" cy="4199875"/>
            </a:xfrm>
            <a:custGeom>
              <a:avLst/>
              <a:gdLst/>
              <a:ahLst/>
              <a:cxnLst/>
              <a:rect l="l" t="t" r="r" b="b"/>
              <a:pathLst>
                <a:path w="225432" h="167995" extrusionOk="0">
                  <a:moveTo>
                    <a:pt x="0" y="167995"/>
                  </a:moveTo>
                  <a:lnTo>
                    <a:pt x="90683" y="60923"/>
                  </a:lnTo>
                  <a:lnTo>
                    <a:pt x="119454" y="79133"/>
                  </a:lnTo>
                  <a:lnTo>
                    <a:pt x="156238" y="36157"/>
                  </a:lnTo>
                  <a:lnTo>
                    <a:pt x="180639" y="54731"/>
                  </a:lnTo>
                  <a:lnTo>
                    <a:pt x="225432" y="0"/>
                  </a:lnTo>
                </a:path>
              </a:pathLst>
            </a:custGeom>
            <a:noFill/>
            <a:ln w="152400" cap="flat" cmpd="sng">
              <a:solidFill>
                <a:schemeClr val="accent3"/>
              </a:solidFill>
              <a:prstDash val="solid"/>
              <a:miter lim="8000"/>
              <a:headEnd type="none" w="med" len="med"/>
              <a:tailEnd type="none" w="med" len="med"/>
            </a:ln>
          </p:spPr>
        </p:sp>
        <p:sp>
          <p:nvSpPr>
            <p:cNvPr id="831" name="Google Shape;831;p44"/>
            <p:cNvSpPr/>
            <p:nvPr/>
          </p:nvSpPr>
          <p:spPr>
            <a:xfrm rot="2161912">
              <a:off x="3352814" y="260435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4"/>
          <p:cNvGrpSpPr/>
          <p:nvPr/>
        </p:nvGrpSpPr>
        <p:grpSpPr>
          <a:xfrm>
            <a:off x="7330762" y="2399396"/>
            <a:ext cx="1193538" cy="1119548"/>
            <a:chOff x="6410375" y="703200"/>
            <a:chExt cx="2108725" cy="1978000"/>
          </a:xfrm>
        </p:grpSpPr>
        <p:sp>
          <p:nvSpPr>
            <p:cNvPr id="833" name="Google Shape;833;p44"/>
            <p:cNvSpPr/>
            <p:nvPr/>
          </p:nvSpPr>
          <p:spPr>
            <a:xfrm>
              <a:off x="6410375" y="703200"/>
              <a:ext cx="2108725" cy="1978000"/>
            </a:xfrm>
            <a:custGeom>
              <a:avLst/>
              <a:gdLst/>
              <a:ahLst/>
              <a:cxnLst/>
              <a:rect l="l" t="t" r="r" b="b"/>
              <a:pathLst>
                <a:path w="84349" h="79120" extrusionOk="0">
                  <a:moveTo>
                    <a:pt x="1" y="0"/>
                  </a:moveTo>
                  <a:lnTo>
                    <a:pt x="1" y="79120"/>
                  </a:lnTo>
                  <a:lnTo>
                    <a:pt x="84349" y="79120"/>
                  </a:lnTo>
                  <a:lnTo>
                    <a:pt x="8434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6410375" y="703200"/>
              <a:ext cx="2108725" cy="179350"/>
            </a:xfrm>
            <a:custGeom>
              <a:avLst/>
              <a:gdLst/>
              <a:ahLst/>
              <a:cxnLst/>
              <a:rect l="l" t="t" r="r" b="b"/>
              <a:pathLst>
                <a:path w="84349" h="7174" extrusionOk="0">
                  <a:moveTo>
                    <a:pt x="1" y="0"/>
                  </a:moveTo>
                  <a:lnTo>
                    <a:pt x="1" y="7173"/>
                  </a:lnTo>
                  <a:lnTo>
                    <a:pt x="84349" y="7173"/>
                  </a:lnTo>
                  <a:lnTo>
                    <a:pt x="84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8383050" y="748025"/>
              <a:ext cx="91975" cy="91200"/>
            </a:xfrm>
            <a:custGeom>
              <a:avLst/>
              <a:gdLst/>
              <a:ahLst/>
              <a:cxnLst/>
              <a:rect l="l" t="t" r="r" b="b"/>
              <a:pathLst>
                <a:path w="3679" h="3648" fill="none" extrusionOk="0">
                  <a:moveTo>
                    <a:pt x="1" y="0"/>
                  </a:moveTo>
                  <a:lnTo>
                    <a:pt x="3679"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8383050" y="748025"/>
              <a:ext cx="91975" cy="91200"/>
            </a:xfrm>
            <a:custGeom>
              <a:avLst/>
              <a:gdLst/>
              <a:ahLst/>
              <a:cxnLst/>
              <a:rect l="l" t="t" r="r" b="b"/>
              <a:pathLst>
                <a:path w="3679" h="3648" fill="none" extrusionOk="0">
                  <a:moveTo>
                    <a:pt x="3679" y="0"/>
                  </a:moveTo>
                  <a:lnTo>
                    <a:pt x="1"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7290325" y="1232075"/>
              <a:ext cx="620100" cy="79050"/>
            </a:xfrm>
            <a:custGeom>
              <a:avLst/>
              <a:gdLst/>
              <a:ahLst/>
              <a:cxnLst/>
              <a:rect l="l" t="t" r="r" b="b"/>
              <a:pathLst>
                <a:path w="24804" h="3162" extrusionOk="0">
                  <a:moveTo>
                    <a:pt x="1" y="0"/>
                  </a:moveTo>
                  <a:lnTo>
                    <a:pt x="1" y="3162"/>
                  </a:lnTo>
                  <a:lnTo>
                    <a:pt x="24804" y="3162"/>
                  </a:lnTo>
                  <a:lnTo>
                    <a:pt x="248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7290325" y="1089975"/>
              <a:ext cx="957500" cy="79050"/>
            </a:xfrm>
            <a:custGeom>
              <a:avLst/>
              <a:gdLst/>
              <a:ahLst/>
              <a:cxnLst/>
              <a:rect l="l" t="t" r="r" b="b"/>
              <a:pathLst>
                <a:path w="38300" h="3162" extrusionOk="0">
                  <a:moveTo>
                    <a:pt x="1" y="0"/>
                  </a:moveTo>
                  <a:lnTo>
                    <a:pt x="1" y="3162"/>
                  </a:lnTo>
                  <a:lnTo>
                    <a:pt x="38299" y="3162"/>
                  </a:lnTo>
                  <a:lnTo>
                    <a:pt x="38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7504625" y="1377200"/>
              <a:ext cx="743950" cy="78300"/>
            </a:xfrm>
            <a:custGeom>
              <a:avLst/>
              <a:gdLst/>
              <a:ahLst/>
              <a:cxnLst/>
              <a:rect l="l" t="t" r="r" b="b"/>
              <a:pathLst>
                <a:path w="29758" h="3132" extrusionOk="0">
                  <a:moveTo>
                    <a:pt x="0" y="1"/>
                  </a:moveTo>
                  <a:lnTo>
                    <a:pt x="0" y="3132"/>
                  </a:lnTo>
                  <a:lnTo>
                    <a:pt x="29758" y="3132"/>
                  </a:lnTo>
                  <a:lnTo>
                    <a:pt x="297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7504625" y="1529200"/>
              <a:ext cx="743950" cy="78275"/>
            </a:xfrm>
            <a:custGeom>
              <a:avLst/>
              <a:gdLst/>
              <a:ahLst/>
              <a:cxnLst/>
              <a:rect l="l" t="t" r="r" b="b"/>
              <a:pathLst>
                <a:path w="29758" h="3131" extrusionOk="0">
                  <a:moveTo>
                    <a:pt x="0" y="0"/>
                  </a:moveTo>
                  <a:lnTo>
                    <a:pt x="0" y="3131"/>
                  </a:lnTo>
                  <a:lnTo>
                    <a:pt x="29758" y="3131"/>
                  </a:lnTo>
                  <a:lnTo>
                    <a:pt x="297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6977250" y="1681925"/>
              <a:ext cx="1271325" cy="79050"/>
            </a:xfrm>
            <a:custGeom>
              <a:avLst/>
              <a:gdLst/>
              <a:ahLst/>
              <a:cxnLst/>
              <a:rect l="l" t="t" r="r" b="b"/>
              <a:pathLst>
                <a:path w="50853" h="3162" extrusionOk="0">
                  <a:moveTo>
                    <a:pt x="1" y="1"/>
                  </a:moveTo>
                  <a:lnTo>
                    <a:pt x="1" y="3162"/>
                  </a:lnTo>
                  <a:lnTo>
                    <a:pt x="50853" y="3162"/>
                  </a:lnTo>
                  <a:lnTo>
                    <a:pt x="50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7329075" y="1377975"/>
              <a:ext cx="95025" cy="87400"/>
            </a:xfrm>
            <a:custGeom>
              <a:avLst/>
              <a:gdLst/>
              <a:ahLst/>
              <a:cxnLst/>
              <a:rect l="l" t="t" r="r" b="b"/>
              <a:pathLst>
                <a:path w="3801" h="3496" extrusionOk="0">
                  <a:moveTo>
                    <a:pt x="3314" y="487"/>
                  </a:moveTo>
                  <a:lnTo>
                    <a:pt x="3314" y="3009"/>
                  </a:lnTo>
                  <a:lnTo>
                    <a:pt x="518" y="3009"/>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7347325" y="1381000"/>
              <a:ext cx="85900" cy="55500"/>
            </a:xfrm>
            <a:custGeom>
              <a:avLst/>
              <a:gdLst/>
              <a:ahLst/>
              <a:cxnLst/>
              <a:rect l="l" t="t" r="r" b="b"/>
              <a:pathLst>
                <a:path w="3436" h="2220" fill="none" extrusionOk="0">
                  <a:moveTo>
                    <a:pt x="3435" y="1"/>
                  </a:moveTo>
                  <a:lnTo>
                    <a:pt x="1155" y="2220"/>
                  </a:lnTo>
                  <a:lnTo>
                    <a:pt x="0" y="1095"/>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7329075" y="1522350"/>
              <a:ext cx="95025" cy="87400"/>
            </a:xfrm>
            <a:custGeom>
              <a:avLst/>
              <a:gdLst/>
              <a:ahLst/>
              <a:cxnLst/>
              <a:rect l="l" t="t" r="r" b="b"/>
              <a:pathLst>
                <a:path w="3801" h="3496" extrusionOk="0">
                  <a:moveTo>
                    <a:pt x="3314" y="487"/>
                  </a:moveTo>
                  <a:lnTo>
                    <a:pt x="3314" y="3010"/>
                  </a:lnTo>
                  <a:lnTo>
                    <a:pt x="518" y="3010"/>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7346575" y="1535275"/>
              <a:ext cx="60800" cy="60800"/>
            </a:xfrm>
            <a:custGeom>
              <a:avLst/>
              <a:gdLst/>
              <a:ahLst/>
              <a:cxnLst/>
              <a:rect l="l" t="t" r="r" b="b"/>
              <a:pathLst>
                <a:path w="2432" h="2432" fill="none" extrusionOk="0">
                  <a:moveTo>
                    <a:pt x="2432" y="0"/>
                  </a:moveTo>
                  <a:lnTo>
                    <a:pt x="0" y="2432"/>
                  </a:lnTo>
                </a:path>
              </a:pathLst>
            </a:custGeom>
            <a:noFill/>
            <a:ln w="18225" cap="rnd" cmpd="sng">
              <a:solidFill>
                <a:srgbClr val="A5162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7342775" y="1531475"/>
              <a:ext cx="66875" cy="67650"/>
            </a:xfrm>
            <a:custGeom>
              <a:avLst/>
              <a:gdLst/>
              <a:ahLst/>
              <a:cxnLst/>
              <a:rect l="l" t="t" r="r" b="b"/>
              <a:pathLst>
                <a:path w="2675" h="2706" fill="none" extrusionOk="0">
                  <a:moveTo>
                    <a:pt x="0" y="0"/>
                  </a:moveTo>
                  <a:lnTo>
                    <a:pt x="2675" y="2705"/>
                  </a:lnTo>
                </a:path>
              </a:pathLst>
            </a:custGeom>
            <a:noFill/>
            <a:ln w="18225" cap="rnd"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6574500" y="1047425"/>
              <a:ext cx="587425" cy="552450"/>
            </a:xfrm>
            <a:custGeom>
              <a:avLst/>
              <a:gdLst/>
              <a:ahLst/>
              <a:cxnLst/>
              <a:rect l="l" t="t" r="r" b="b"/>
              <a:pathLst>
                <a:path w="23497" h="22098" extrusionOk="0">
                  <a:moveTo>
                    <a:pt x="1" y="0"/>
                  </a:moveTo>
                  <a:lnTo>
                    <a:pt x="1" y="22098"/>
                  </a:lnTo>
                  <a:lnTo>
                    <a:pt x="23497" y="22098"/>
                  </a:lnTo>
                  <a:lnTo>
                    <a:pt x="23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6644425" y="1320225"/>
              <a:ext cx="446850" cy="279650"/>
            </a:xfrm>
            <a:custGeom>
              <a:avLst/>
              <a:gdLst/>
              <a:ahLst/>
              <a:cxnLst/>
              <a:rect l="l" t="t" r="r" b="b"/>
              <a:pathLst>
                <a:path w="17874" h="11186" extrusionOk="0">
                  <a:moveTo>
                    <a:pt x="13466" y="0"/>
                  </a:moveTo>
                  <a:cubicBezTo>
                    <a:pt x="12311" y="1216"/>
                    <a:pt x="10730" y="1976"/>
                    <a:pt x="8937" y="1976"/>
                  </a:cubicBezTo>
                  <a:cubicBezTo>
                    <a:pt x="7235" y="1976"/>
                    <a:pt x="5654" y="1277"/>
                    <a:pt x="4560" y="152"/>
                  </a:cubicBezTo>
                  <a:cubicBezTo>
                    <a:pt x="1915" y="1155"/>
                    <a:pt x="0" y="3739"/>
                    <a:pt x="0" y="6778"/>
                  </a:cubicBezTo>
                  <a:lnTo>
                    <a:pt x="0" y="11186"/>
                  </a:lnTo>
                  <a:lnTo>
                    <a:pt x="17873" y="11186"/>
                  </a:lnTo>
                  <a:lnTo>
                    <a:pt x="17873" y="6140"/>
                  </a:lnTo>
                  <a:cubicBezTo>
                    <a:pt x="17873" y="3283"/>
                    <a:pt x="15989" y="851"/>
                    <a:pt x="13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6725725" y="1087100"/>
              <a:ext cx="284225" cy="258050"/>
            </a:xfrm>
            <a:custGeom>
              <a:avLst/>
              <a:gdLst/>
              <a:ahLst/>
              <a:cxnLst/>
              <a:rect l="l" t="t" r="r" b="b"/>
              <a:pathLst>
                <a:path w="11369" h="10322" extrusionOk="0">
                  <a:moveTo>
                    <a:pt x="5657" y="1"/>
                  </a:moveTo>
                  <a:cubicBezTo>
                    <a:pt x="3329" y="1"/>
                    <a:pt x="1210" y="1590"/>
                    <a:pt x="639" y="3976"/>
                  </a:cubicBezTo>
                  <a:cubicBezTo>
                    <a:pt x="1" y="6742"/>
                    <a:pt x="1703" y="9538"/>
                    <a:pt x="4499" y="10176"/>
                  </a:cubicBezTo>
                  <a:cubicBezTo>
                    <a:pt x="4905" y="10275"/>
                    <a:pt x="5312" y="10322"/>
                    <a:pt x="5713" y="10322"/>
                  </a:cubicBezTo>
                  <a:cubicBezTo>
                    <a:pt x="8040" y="10322"/>
                    <a:pt x="10155" y="8732"/>
                    <a:pt x="10700" y="6346"/>
                  </a:cubicBezTo>
                  <a:cubicBezTo>
                    <a:pt x="11369" y="3580"/>
                    <a:pt x="9667" y="784"/>
                    <a:pt x="6870" y="146"/>
                  </a:cubicBezTo>
                  <a:cubicBezTo>
                    <a:pt x="6464" y="48"/>
                    <a:pt x="6057" y="1"/>
                    <a:pt x="5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7312375" y="2038325"/>
              <a:ext cx="239375" cy="321450"/>
            </a:xfrm>
            <a:custGeom>
              <a:avLst/>
              <a:gdLst/>
              <a:ahLst/>
              <a:cxnLst/>
              <a:rect l="l" t="t" r="r" b="b"/>
              <a:pathLst>
                <a:path w="9575" h="12858" extrusionOk="0">
                  <a:moveTo>
                    <a:pt x="4833" y="0"/>
                  </a:moveTo>
                  <a:lnTo>
                    <a:pt x="0" y="4803"/>
                  </a:lnTo>
                  <a:cubicBezTo>
                    <a:pt x="1702" y="6748"/>
                    <a:pt x="2736" y="9301"/>
                    <a:pt x="2736" y="12067"/>
                  </a:cubicBezTo>
                  <a:cubicBezTo>
                    <a:pt x="2736" y="12341"/>
                    <a:pt x="2736" y="12614"/>
                    <a:pt x="2705" y="12857"/>
                  </a:cubicBezTo>
                  <a:lnTo>
                    <a:pt x="9544" y="12857"/>
                  </a:lnTo>
                  <a:cubicBezTo>
                    <a:pt x="9575" y="12614"/>
                    <a:pt x="9575" y="12341"/>
                    <a:pt x="9575" y="12067"/>
                  </a:cubicBezTo>
                  <a:cubicBezTo>
                    <a:pt x="9575" y="7386"/>
                    <a:pt x="7782" y="3131"/>
                    <a:pt x="4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6658100" y="2031475"/>
              <a:ext cx="244700" cy="328300"/>
            </a:xfrm>
            <a:custGeom>
              <a:avLst/>
              <a:gdLst/>
              <a:ahLst/>
              <a:cxnLst/>
              <a:rect l="l" t="t" r="r" b="b"/>
              <a:pathLst>
                <a:path w="9788" h="13132" extrusionOk="0">
                  <a:moveTo>
                    <a:pt x="4955" y="1"/>
                  </a:moveTo>
                  <a:cubicBezTo>
                    <a:pt x="1885" y="3192"/>
                    <a:pt x="1" y="7569"/>
                    <a:pt x="1" y="12341"/>
                  </a:cubicBezTo>
                  <a:cubicBezTo>
                    <a:pt x="1" y="12615"/>
                    <a:pt x="31" y="12888"/>
                    <a:pt x="31" y="13131"/>
                  </a:cubicBezTo>
                  <a:lnTo>
                    <a:pt x="6870" y="13131"/>
                  </a:lnTo>
                  <a:cubicBezTo>
                    <a:pt x="6840" y="12888"/>
                    <a:pt x="6840" y="12615"/>
                    <a:pt x="6840" y="12341"/>
                  </a:cubicBezTo>
                  <a:cubicBezTo>
                    <a:pt x="6840" y="9454"/>
                    <a:pt x="7934" y="6809"/>
                    <a:pt x="9788" y="4833"/>
                  </a:cubicBezTo>
                  <a:lnTo>
                    <a:pt x="4955" y="1"/>
                  </a:lnTo>
                  <a:close/>
                </a:path>
              </a:pathLst>
            </a:custGeom>
            <a:solidFill>
              <a:srgbClr val="DD5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6781975" y="1893925"/>
              <a:ext cx="329050" cy="259150"/>
            </a:xfrm>
            <a:custGeom>
              <a:avLst/>
              <a:gdLst/>
              <a:ahLst/>
              <a:cxnLst/>
              <a:rect l="l" t="t" r="r" b="b"/>
              <a:pathLst>
                <a:path w="13162" h="10366" extrusionOk="0">
                  <a:moveTo>
                    <a:pt x="13161" y="1"/>
                  </a:moveTo>
                  <a:cubicBezTo>
                    <a:pt x="13070" y="1"/>
                    <a:pt x="13009" y="1"/>
                    <a:pt x="12918" y="31"/>
                  </a:cubicBezTo>
                  <a:cubicBezTo>
                    <a:pt x="7842" y="31"/>
                    <a:pt x="3283" y="2159"/>
                    <a:pt x="0" y="5533"/>
                  </a:cubicBezTo>
                  <a:lnTo>
                    <a:pt x="4833" y="10366"/>
                  </a:lnTo>
                  <a:cubicBezTo>
                    <a:pt x="6839" y="8208"/>
                    <a:pt x="9727" y="6840"/>
                    <a:pt x="12918" y="6840"/>
                  </a:cubicBezTo>
                  <a:lnTo>
                    <a:pt x="13161" y="6840"/>
                  </a:lnTo>
                  <a:lnTo>
                    <a:pt x="13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7111750" y="1893175"/>
              <a:ext cx="322225" cy="265225"/>
            </a:xfrm>
            <a:custGeom>
              <a:avLst/>
              <a:gdLst/>
              <a:ahLst/>
              <a:cxnLst/>
              <a:rect l="l" t="t" r="r" b="b"/>
              <a:pathLst>
                <a:path w="12889" h="10609" extrusionOk="0">
                  <a:moveTo>
                    <a:pt x="1" y="1"/>
                  </a:moveTo>
                  <a:lnTo>
                    <a:pt x="1" y="6870"/>
                  </a:lnTo>
                  <a:cubicBezTo>
                    <a:pt x="3192" y="6931"/>
                    <a:pt x="6080" y="8390"/>
                    <a:pt x="8056" y="10609"/>
                  </a:cubicBezTo>
                  <a:lnTo>
                    <a:pt x="12889" y="5806"/>
                  </a:lnTo>
                  <a:cubicBezTo>
                    <a:pt x="9667" y="2311"/>
                    <a:pt x="5046" y="9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6617825" y="2340000"/>
              <a:ext cx="976500" cy="30400"/>
            </a:xfrm>
            <a:custGeom>
              <a:avLst/>
              <a:gdLst/>
              <a:ahLst/>
              <a:cxnLst/>
              <a:rect l="l" t="t" r="r" b="b"/>
              <a:pathLst>
                <a:path w="39060" h="1216" extrusionOk="0">
                  <a:moveTo>
                    <a:pt x="1" y="0"/>
                  </a:moveTo>
                  <a:lnTo>
                    <a:pt x="1" y="1216"/>
                  </a:lnTo>
                  <a:lnTo>
                    <a:pt x="39059" y="1216"/>
                  </a:lnTo>
                  <a:lnTo>
                    <a:pt x="39059"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6747000" y="2089975"/>
              <a:ext cx="386050" cy="235600"/>
            </a:xfrm>
            <a:custGeom>
              <a:avLst/>
              <a:gdLst/>
              <a:ahLst/>
              <a:cxnLst/>
              <a:rect l="l" t="t" r="r" b="b"/>
              <a:pathLst>
                <a:path w="15442" h="9424" extrusionOk="0">
                  <a:moveTo>
                    <a:pt x="1" y="1"/>
                  </a:moveTo>
                  <a:lnTo>
                    <a:pt x="14469" y="9424"/>
                  </a:lnTo>
                  <a:lnTo>
                    <a:pt x="15442" y="8633"/>
                  </a:lnTo>
                  <a:lnTo>
                    <a:pt x="1" y="1"/>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6574500" y="2504125"/>
              <a:ext cx="1674075" cy="79050"/>
            </a:xfrm>
            <a:custGeom>
              <a:avLst/>
              <a:gdLst/>
              <a:ahLst/>
              <a:cxnLst/>
              <a:rect l="l" t="t" r="r" b="b"/>
              <a:pathLst>
                <a:path w="66963" h="3162" extrusionOk="0">
                  <a:moveTo>
                    <a:pt x="1" y="1"/>
                  </a:moveTo>
                  <a:lnTo>
                    <a:pt x="1" y="3162"/>
                  </a:lnTo>
                  <a:lnTo>
                    <a:pt x="66963" y="3162"/>
                  </a:lnTo>
                  <a:lnTo>
                    <a:pt x="66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7769075" y="1903825"/>
              <a:ext cx="467350" cy="467350"/>
            </a:xfrm>
            <a:custGeom>
              <a:avLst/>
              <a:gdLst/>
              <a:ahLst/>
              <a:cxnLst/>
              <a:rect l="l" t="t" r="r" b="b"/>
              <a:pathLst>
                <a:path w="18694" h="18694" extrusionOk="0">
                  <a:moveTo>
                    <a:pt x="17447" y="1246"/>
                  </a:moveTo>
                  <a:lnTo>
                    <a:pt x="17447" y="17417"/>
                  </a:lnTo>
                  <a:lnTo>
                    <a:pt x="1277" y="17417"/>
                  </a:lnTo>
                  <a:lnTo>
                    <a:pt x="1277" y="1246"/>
                  </a:lnTo>
                  <a:close/>
                  <a:moveTo>
                    <a:pt x="0" y="0"/>
                  </a:moveTo>
                  <a:lnTo>
                    <a:pt x="0" y="18693"/>
                  </a:lnTo>
                  <a:lnTo>
                    <a:pt x="18693" y="18693"/>
                  </a:lnTo>
                  <a:lnTo>
                    <a:pt x="186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7807825" y="1959275"/>
              <a:ext cx="389850" cy="355100"/>
            </a:xfrm>
            <a:custGeom>
              <a:avLst/>
              <a:gdLst/>
              <a:ahLst/>
              <a:cxnLst/>
              <a:rect l="l" t="t" r="r" b="b"/>
              <a:pathLst>
                <a:path w="15594" h="14204" extrusionOk="0">
                  <a:moveTo>
                    <a:pt x="7812" y="1"/>
                  </a:moveTo>
                  <a:cubicBezTo>
                    <a:pt x="5996" y="1"/>
                    <a:pt x="4180" y="700"/>
                    <a:pt x="2797" y="2098"/>
                  </a:cubicBezTo>
                  <a:cubicBezTo>
                    <a:pt x="0" y="4864"/>
                    <a:pt x="0" y="9363"/>
                    <a:pt x="2797" y="12129"/>
                  </a:cubicBezTo>
                  <a:cubicBezTo>
                    <a:pt x="4180" y="13512"/>
                    <a:pt x="5996" y="14203"/>
                    <a:pt x="7812" y="14203"/>
                  </a:cubicBezTo>
                  <a:cubicBezTo>
                    <a:pt x="9628" y="14203"/>
                    <a:pt x="11444" y="13512"/>
                    <a:pt x="12827" y="12129"/>
                  </a:cubicBezTo>
                  <a:cubicBezTo>
                    <a:pt x="15593" y="9363"/>
                    <a:pt x="15593" y="4864"/>
                    <a:pt x="12827" y="2098"/>
                  </a:cubicBezTo>
                  <a:cubicBezTo>
                    <a:pt x="11444" y="700"/>
                    <a:pt x="9628" y="1"/>
                    <a:pt x="78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839725" y="1987600"/>
              <a:ext cx="326775" cy="298475"/>
            </a:xfrm>
            <a:custGeom>
              <a:avLst/>
              <a:gdLst/>
              <a:ahLst/>
              <a:cxnLst/>
              <a:rect l="l" t="t" r="r" b="b"/>
              <a:pathLst>
                <a:path w="13071" h="11939" extrusionOk="0">
                  <a:moveTo>
                    <a:pt x="6536" y="0"/>
                  </a:moveTo>
                  <a:cubicBezTo>
                    <a:pt x="5009" y="0"/>
                    <a:pt x="3481" y="585"/>
                    <a:pt x="2311" y="1756"/>
                  </a:cubicBezTo>
                  <a:cubicBezTo>
                    <a:pt x="1" y="4096"/>
                    <a:pt x="1" y="7865"/>
                    <a:pt x="2311" y="10205"/>
                  </a:cubicBezTo>
                  <a:cubicBezTo>
                    <a:pt x="3481" y="11361"/>
                    <a:pt x="5009" y="11938"/>
                    <a:pt x="6536" y="11938"/>
                  </a:cubicBezTo>
                  <a:cubicBezTo>
                    <a:pt x="8063" y="11938"/>
                    <a:pt x="9591" y="11361"/>
                    <a:pt x="10761" y="10205"/>
                  </a:cubicBezTo>
                  <a:cubicBezTo>
                    <a:pt x="13071" y="7865"/>
                    <a:pt x="13071" y="4096"/>
                    <a:pt x="10761" y="1756"/>
                  </a:cubicBezTo>
                  <a:cubicBezTo>
                    <a:pt x="9591" y="585"/>
                    <a:pt x="8063" y="0"/>
                    <a:pt x="6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7915725" y="2044400"/>
              <a:ext cx="175550" cy="175550"/>
            </a:xfrm>
            <a:custGeom>
              <a:avLst/>
              <a:gdLst/>
              <a:ahLst/>
              <a:cxnLst/>
              <a:rect l="l" t="t" r="r" b="b"/>
              <a:pathLst>
                <a:path w="7022" h="7022" extrusionOk="0">
                  <a:moveTo>
                    <a:pt x="1003" y="0"/>
                  </a:moveTo>
                  <a:lnTo>
                    <a:pt x="0" y="1003"/>
                  </a:lnTo>
                  <a:lnTo>
                    <a:pt x="6019" y="7022"/>
                  </a:lnTo>
                  <a:lnTo>
                    <a:pt x="7022" y="6019"/>
                  </a:lnTo>
                  <a:lnTo>
                    <a:pt x="1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7915725" y="2043625"/>
              <a:ext cx="176325" cy="176325"/>
            </a:xfrm>
            <a:custGeom>
              <a:avLst/>
              <a:gdLst/>
              <a:ahLst/>
              <a:cxnLst/>
              <a:rect l="l" t="t" r="r" b="b"/>
              <a:pathLst>
                <a:path w="7053" h="7053" extrusionOk="0">
                  <a:moveTo>
                    <a:pt x="6019" y="1"/>
                  </a:moveTo>
                  <a:lnTo>
                    <a:pt x="0" y="6019"/>
                  </a:lnTo>
                  <a:lnTo>
                    <a:pt x="1034" y="7053"/>
                  </a:lnTo>
                  <a:lnTo>
                    <a:pt x="7052" y="1034"/>
                  </a:lnTo>
                  <a:lnTo>
                    <a:pt x="6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2" name="Google Shape;862;p44"/>
          <p:cNvSpPr txBox="1">
            <a:spLocks noGrp="1"/>
          </p:cNvSpPr>
          <p:nvPr>
            <p:ph type="title"/>
          </p:nvPr>
        </p:nvSpPr>
        <p:spPr>
          <a:xfrm>
            <a:off x="677400" y="222025"/>
            <a:ext cx="3894600" cy="6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PROJECT CLOSURE</a:t>
            </a:r>
            <a:endParaRPr sz="2800" dirty="0"/>
          </a:p>
        </p:txBody>
      </p:sp>
      <p:sp>
        <p:nvSpPr>
          <p:cNvPr id="863" name="Google Shape;863;p44"/>
          <p:cNvSpPr txBox="1">
            <a:spLocks noGrp="1"/>
          </p:cNvSpPr>
          <p:nvPr>
            <p:ph type="subTitle" idx="1"/>
          </p:nvPr>
        </p:nvSpPr>
        <p:spPr>
          <a:xfrm>
            <a:off x="635999" y="967987"/>
            <a:ext cx="3996679" cy="2581114"/>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Wingdings" pitchFamily="2" charset="2"/>
              <a:buChar char="v"/>
            </a:pPr>
            <a:r>
              <a:rPr lang="en-IN" sz="1050" dirty="0"/>
              <a:t>In managing the Superstore, we focused on deciding what to sell, to whom, and where to boost profits. We analysed who our regular customers are, what they like, and where they shop. Using advanced math, we forecasted potential future earnings. From our findings, we discovered an issue with product recommendations and customer satisfaction. Customers may struggle to find what they want, especially without reviews, New York and Texas yield the highest profits. </a:t>
            </a:r>
          </a:p>
          <a:p>
            <a:pPr marL="285750" lvl="0" indent="-285750" rtl="0">
              <a:spcBef>
                <a:spcPts val="0"/>
              </a:spcBef>
              <a:spcAft>
                <a:spcPts val="0"/>
              </a:spcAft>
              <a:buFont typeface="Wingdings" pitchFamily="2" charset="2"/>
              <a:buChar char="v"/>
            </a:pPr>
            <a:endParaRPr lang="en-IN" sz="1050" dirty="0"/>
          </a:p>
          <a:p>
            <a:pPr marL="285750" lvl="0" indent="-285750" rtl="0">
              <a:spcBef>
                <a:spcPts val="0"/>
              </a:spcBef>
              <a:spcAft>
                <a:spcPts val="0"/>
              </a:spcAft>
              <a:buFont typeface="Wingdings" pitchFamily="2" charset="2"/>
              <a:buChar char="v"/>
            </a:pPr>
            <a:r>
              <a:rPr lang="en-IN" sz="1050" dirty="0"/>
              <a:t>To improve sales, understanding customer behaviour is crucial. In closing, our project suggests that optimizing product recommendations, encouraging customer reviews, and leveraging insights from Market Basket Analysis, especially in New York and Texas, can significantly enhance the Superstore's performance.</a:t>
            </a:r>
          </a:p>
        </p:txBody>
      </p:sp>
      <p:grpSp>
        <p:nvGrpSpPr>
          <p:cNvPr id="864" name="Google Shape;864;p44"/>
          <p:cNvGrpSpPr/>
          <p:nvPr/>
        </p:nvGrpSpPr>
        <p:grpSpPr>
          <a:xfrm>
            <a:off x="5361198" y="3231907"/>
            <a:ext cx="2586336" cy="1404578"/>
            <a:chOff x="5361198" y="3162832"/>
            <a:chExt cx="2586336" cy="1404578"/>
          </a:xfrm>
        </p:grpSpPr>
        <p:sp>
          <p:nvSpPr>
            <p:cNvPr id="865" name="Google Shape;865;p44"/>
            <p:cNvSpPr/>
            <p:nvPr/>
          </p:nvSpPr>
          <p:spPr>
            <a:xfrm>
              <a:off x="7003488" y="3867117"/>
              <a:ext cx="636640" cy="666872"/>
            </a:xfrm>
            <a:custGeom>
              <a:avLst/>
              <a:gdLst/>
              <a:ahLst/>
              <a:cxnLst/>
              <a:rect l="l" t="t" r="r" b="b"/>
              <a:pathLst>
                <a:path w="46898" h="49125" extrusionOk="0">
                  <a:moveTo>
                    <a:pt x="18451" y="0"/>
                  </a:moveTo>
                  <a:cubicBezTo>
                    <a:pt x="0" y="0"/>
                    <a:pt x="13340" y="32221"/>
                    <a:pt x="39329" y="49124"/>
                  </a:cubicBezTo>
                  <a:lnTo>
                    <a:pt x="46897" y="49124"/>
                  </a:lnTo>
                  <a:cubicBezTo>
                    <a:pt x="46897" y="49124"/>
                    <a:pt x="37900" y="431"/>
                    <a:pt x="18842" y="5"/>
                  </a:cubicBezTo>
                  <a:cubicBezTo>
                    <a:pt x="18710" y="2"/>
                    <a:pt x="18580" y="0"/>
                    <a:pt x="18451" y="0"/>
                  </a:cubicBezTo>
                  <a:close/>
                </a:path>
              </a:pathLst>
            </a:custGeom>
            <a:solidFill>
              <a:srgbClr val="1D9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7219236" y="3941453"/>
              <a:ext cx="380046" cy="592535"/>
            </a:xfrm>
            <a:custGeom>
              <a:avLst/>
              <a:gdLst/>
              <a:ahLst/>
              <a:cxnLst/>
              <a:rect l="l" t="t" r="r" b="b"/>
              <a:pathLst>
                <a:path w="27996" h="43649" fill="none" extrusionOk="0">
                  <a:moveTo>
                    <a:pt x="27995" y="43648"/>
                  </a:moveTo>
                  <a:cubicBezTo>
                    <a:pt x="27995" y="43648"/>
                    <a:pt x="9727" y="1854"/>
                    <a:pt x="1" y="0"/>
                  </a:cubicBezTo>
                </a:path>
              </a:pathLst>
            </a:custGeom>
            <a:noFill/>
            <a:ln w="42550" cap="flat" cmpd="sng">
              <a:solidFill>
                <a:srgbClr val="14723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7613291" y="3167787"/>
              <a:ext cx="48286" cy="48286"/>
            </a:xfrm>
            <a:custGeom>
              <a:avLst/>
              <a:gdLst/>
              <a:ahLst/>
              <a:cxnLst/>
              <a:rect l="l" t="t" r="r" b="b"/>
              <a:pathLst>
                <a:path w="3557" h="3557" extrusionOk="0">
                  <a:moveTo>
                    <a:pt x="1764" y="1"/>
                  </a:moveTo>
                  <a:cubicBezTo>
                    <a:pt x="791" y="1"/>
                    <a:pt x="1" y="791"/>
                    <a:pt x="1" y="1764"/>
                  </a:cubicBezTo>
                  <a:cubicBezTo>
                    <a:pt x="1" y="2767"/>
                    <a:pt x="791" y="3557"/>
                    <a:pt x="1764" y="3557"/>
                  </a:cubicBezTo>
                  <a:cubicBezTo>
                    <a:pt x="2767" y="3557"/>
                    <a:pt x="3557" y="2767"/>
                    <a:pt x="3557" y="1764"/>
                  </a:cubicBezTo>
                  <a:cubicBezTo>
                    <a:pt x="3557" y="791"/>
                    <a:pt x="2767" y="1"/>
                    <a:pt x="1764" y="1"/>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5600118" y="3162832"/>
              <a:ext cx="2108510" cy="1300594"/>
            </a:xfrm>
            <a:custGeom>
              <a:avLst/>
              <a:gdLst/>
              <a:ahLst/>
              <a:cxnLst/>
              <a:rect l="l" t="t" r="r" b="b"/>
              <a:pathLst>
                <a:path w="155323" h="95808" extrusionOk="0">
                  <a:moveTo>
                    <a:pt x="6231" y="1"/>
                  </a:moveTo>
                  <a:cubicBezTo>
                    <a:pt x="2766" y="1"/>
                    <a:pt x="0" y="2797"/>
                    <a:pt x="0" y="6232"/>
                  </a:cubicBezTo>
                  <a:lnTo>
                    <a:pt x="0" y="95808"/>
                  </a:lnTo>
                  <a:lnTo>
                    <a:pt x="155322" y="95808"/>
                  </a:lnTo>
                  <a:lnTo>
                    <a:pt x="155322" y="6232"/>
                  </a:lnTo>
                  <a:cubicBezTo>
                    <a:pt x="155322" y="2797"/>
                    <a:pt x="152556" y="1"/>
                    <a:pt x="149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5361198" y="4463833"/>
              <a:ext cx="2586336" cy="72626"/>
            </a:xfrm>
            <a:custGeom>
              <a:avLst/>
              <a:gdLst/>
              <a:ahLst/>
              <a:cxnLst/>
              <a:rect l="l" t="t" r="r" b="b"/>
              <a:pathLst>
                <a:path w="190522" h="5350" extrusionOk="0">
                  <a:moveTo>
                    <a:pt x="1" y="0"/>
                  </a:moveTo>
                  <a:lnTo>
                    <a:pt x="1" y="4985"/>
                  </a:lnTo>
                  <a:cubicBezTo>
                    <a:pt x="1" y="5076"/>
                    <a:pt x="1" y="5228"/>
                    <a:pt x="62" y="5350"/>
                  </a:cubicBezTo>
                  <a:lnTo>
                    <a:pt x="190491" y="5350"/>
                  </a:lnTo>
                  <a:cubicBezTo>
                    <a:pt x="190521" y="5228"/>
                    <a:pt x="190521" y="5076"/>
                    <a:pt x="190521" y="4985"/>
                  </a:cubicBezTo>
                  <a:lnTo>
                    <a:pt x="190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5362026" y="4536446"/>
              <a:ext cx="2585087" cy="30965"/>
            </a:xfrm>
            <a:custGeom>
              <a:avLst/>
              <a:gdLst/>
              <a:ahLst/>
              <a:cxnLst/>
              <a:rect l="l" t="t" r="r" b="b"/>
              <a:pathLst>
                <a:path w="190430" h="2281" extrusionOk="0">
                  <a:moveTo>
                    <a:pt x="1" y="1"/>
                  </a:moveTo>
                  <a:cubicBezTo>
                    <a:pt x="183" y="1308"/>
                    <a:pt x="1277" y="2280"/>
                    <a:pt x="2615" y="2280"/>
                  </a:cubicBezTo>
                  <a:lnTo>
                    <a:pt x="187785" y="2280"/>
                  </a:lnTo>
                  <a:cubicBezTo>
                    <a:pt x="189123" y="2280"/>
                    <a:pt x="190217" y="1308"/>
                    <a:pt x="190430" y="1"/>
                  </a:cubicBezTo>
                  <a:close/>
                </a:path>
              </a:pathLst>
            </a:custGeom>
            <a:solidFill>
              <a:srgbClr val="CB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6453823" y="4463005"/>
              <a:ext cx="400666" cy="42096"/>
            </a:xfrm>
            <a:custGeom>
              <a:avLst/>
              <a:gdLst/>
              <a:ahLst/>
              <a:cxnLst/>
              <a:rect l="l" t="t" r="r" b="b"/>
              <a:pathLst>
                <a:path w="29515" h="3101" extrusionOk="0">
                  <a:moveTo>
                    <a:pt x="1" y="0"/>
                  </a:moveTo>
                  <a:lnTo>
                    <a:pt x="1" y="1855"/>
                  </a:lnTo>
                  <a:cubicBezTo>
                    <a:pt x="1" y="2523"/>
                    <a:pt x="578" y="3101"/>
                    <a:pt x="1247" y="3101"/>
                  </a:cubicBezTo>
                  <a:lnTo>
                    <a:pt x="28269" y="3101"/>
                  </a:lnTo>
                  <a:cubicBezTo>
                    <a:pt x="28937" y="3101"/>
                    <a:pt x="29515" y="2523"/>
                    <a:pt x="29485" y="1855"/>
                  </a:cubicBezTo>
                  <a:lnTo>
                    <a:pt x="2948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5600118" y="4401931"/>
              <a:ext cx="2108510" cy="61088"/>
            </a:xfrm>
            <a:custGeom>
              <a:avLst/>
              <a:gdLst/>
              <a:ahLst/>
              <a:cxnLst/>
              <a:rect l="l" t="t" r="r" b="b"/>
              <a:pathLst>
                <a:path w="155323" h="4500" extrusionOk="0">
                  <a:moveTo>
                    <a:pt x="0" y="1"/>
                  </a:moveTo>
                  <a:lnTo>
                    <a:pt x="0" y="4499"/>
                  </a:lnTo>
                  <a:lnTo>
                    <a:pt x="155322" y="4499"/>
                  </a:lnTo>
                  <a:lnTo>
                    <a:pt x="1553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5684704" y="3255264"/>
              <a:ext cx="1939325" cy="1146680"/>
            </a:xfrm>
            <a:custGeom>
              <a:avLst/>
              <a:gdLst/>
              <a:ahLst/>
              <a:cxnLst/>
              <a:rect l="l" t="t" r="r" b="b"/>
              <a:pathLst>
                <a:path w="142860" h="84470" extrusionOk="0">
                  <a:moveTo>
                    <a:pt x="0" y="1"/>
                  </a:moveTo>
                  <a:lnTo>
                    <a:pt x="0" y="84470"/>
                  </a:lnTo>
                  <a:lnTo>
                    <a:pt x="142860" y="84470"/>
                  </a:lnTo>
                  <a:lnTo>
                    <a:pt x="142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6486837" y="3420730"/>
              <a:ext cx="1007632" cy="766241"/>
            </a:xfrm>
            <a:custGeom>
              <a:avLst/>
              <a:gdLst/>
              <a:ahLst/>
              <a:cxnLst/>
              <a:rect l="l" t="t" r="r" b="b"/>
              <a:pathLst>
                <a:path w="74227" h="56445" extrusionOk="0">
                  <a:moveTo>
                    <a:pt x="66445" y="0"/>
                  </a:moveTo>
                  <a:lnTo>
                    <a:pt x="7782" y="31"/>
                  </a:lnTo>
                  <a:cubicBezTo>
                    <a:pt x="3496" y="31"/>
                    <a:pt x="0" y="3526"/>
                    <a:pt x="0" y="7842"/>
                  </a:cubicBezTo>
                  <a:lnTo>
                    <a:pt x="0" y="48633"/>
                  </a:lnTo>
                  <a:cubicBezTo>
                    <a:pt x="0" y="52949"/>
                    <a:pt x="3496" y="56445"/>
                    <a:pt x="7782" y="56445"/>
                  </a:cubicBezTo>
                  <a:lnTo>
                    <a:pt x="66445" y="56384"/>
                  </a:lnTo>
                  <a:cubicBezTo>
                    <a:pt x="70762" y="56384"/>
                    <a:pt x="74227" y="52888"/>
                    <a:pt x="74227" y="48603"/>
                  </a:cubicBezTo>
                  <a:lnTo>
                    <a:pt x="74227" y="7781"/>
                  </a:lnTo>
                  <a:cubicBezTo>
                    <a:pt x="74227" y="3496"/>
                    <a:pt x="70731" y="0"/>
                    <a:pt x="66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4"/>
            <p:cNvGrpSpPr/>
            <p:nvPr/>
          </p:nvGrpSpPr>
          <p:grpSpPr>
            <a:xfrm>
              <a:off x="6490761" y="3417051"/>
              <a:ext cx="1007613" cy="766303"/>
              <a:chOff x="3484693" y="2832063"/>
              <a:chExt cx="1957840" cy="1488963"/>
            </a:xfrm>
          </p:grpSpPr>
          <p:sp>
            <p:nvSpPr>
              <p:cNvPr id="876" name="Google Shape;876;p44"/>
              <p:cNvSpPr/>
              <p:nvPr/>
            </p:nvSpPr>
            <p:spPr>
              <a:xfrm>
                <a:off x="3555434"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3687400"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3818463"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394998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4081952"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421391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434542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4476503" y="2832063"/>
                <a:ext cx="0" cy="1488963"/>
              </a:xfrm>
              <a:custGeom>
                <a:avLst/>
                <a:gdLst/>
                <a:ahLst/>
                <a:cxnLst/>
                <a:rect l="l" t="t" r="r" b="b"/>
                <a:pathLst>
                  <a:path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4608455"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4739977"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4871943"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500300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513452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526649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5398002"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3484693" y="2954426"/>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3484693" y="3086391"/>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3484693" y="3217912"/>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3484693" y="3348973"/>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3484693" y="3480938"/>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3484693" y="3612889"/>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3484693" y="3744410"/>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3484693" y="3876375"/>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3484693" y="4007436"/>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3484693" y="4138942"/>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3484693" y="4270907"/>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4"/>
            <p:cNvSpPr/>
            <p:nvPr/>
          </p:nvSpPr>
          <p:spPr>
            <a:xfrm>
              <a:off x="6552445" y="3597734"/>
              <a:ext cx="873524" cy="499696"/>
            </a:xfrm>
            <a:custGeom>
              <a:avLst/>
              <a:gdLst/>
              <a:ahLst/>
              <a:cxnLst/>
              <a:rect l="l" t="t" r="r" b="b"/>
              <a:pathLst>
                <a:path w="64348" h="36810" fill="none" extrusionOk="0">
                  <a:moveTo>
                    <a:pt x="0" y="35138"/>
                  </a:moveTo>
                  <a:cubicBezTo>
                    <a:pt x="0" y="35138"/>
                    <a:pt x="4347" y="36810"/>
                    <a:pt x="6079" y="31126"/>
                  </a:cubicBezTo>
                  <a:cubicBezTo>
                    <a:pt x="7782" y="25472"/>
                    <a:pt x="12250" y="30427"/>
                    <a:pt x="15532" y="21855"/>
                  </a:cubicBezTo>
                  <a:cubicBezTo>
                    <a:pt x="18785" y="13253"/>
                    <a:pt x="23435" y="13253"/>
                    <a:pt x="25654" y="16870"/>
                  </a:cubicBezTo>
                  <a:cubicBezTo>
                    <a:pt x="27904" y="20487"/>
                    <a:pt x="31338" y="24743"/>
                    <a:pt x="34773" y="15199"/>
                  </a:cubicBezTo>
                  <a:cubicBezTo>
                    <a:pt x="38208" y="5715"/>
                    <a:pt x="39606" y="1034"/>
                    <a:pt x="43375" y="518"/>
                  </a:cubicBezTo>
                  <a:cubicBezTo>
                    <a:pt x="47174" y="1"/>
                    <a:pt x="49576" y="12250"/>
                    <a:pt x="54409" y="11369"/>
                  </a:cubicBezTo>
                  <a:cubicBezTo>
                    <a:pt x="59211" y="10487"/>
                    <a:pt x="57995" y="1703"/>
                    <a:pt x="64348" y="487"/>
                  </a:cubicBezTo>
                </a:path>
              </a:pathLst>
            </a:custGeom>
            <a:noFill/>
            <a:ln w="342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6536345" y="4054927"/>
              <a:ext cx="33856" cy="33842"/>
            </a:xfrm>
            <a:custGeom>
              <a:avLst/>
              <a:gdLst/>
              <a:ahLst/>
              <a:cxnLst/>
              <a:rect l="l" t="t" r="r" b="b"/>
              <a:pathLst>
                <a:path w="2494" h="2493" extrusionOk="0">
                  <a:moveTo>
                    <a:pt x="1247" y="0"/>
                  </a:moveTo>
                  <a:cubicBezTo>
                    <a:pt x="578" y="0"/>
                    <a:pt x="1" y="547"/>
                    <a:pt x="1" y="1246"/>
                  </a:cubicBezTo>
                  <a:cubicBezTo>
                    <a:pt x="1" y="1915"/>
                    <a:pt x="578" y="2493"/>
                    <a:pt x="1247" y="2493"/>
                  </a:cubicBezTo>
                  <a:cubicBezTo>
                    <a:pt x="1946" y="2493"/>
                    <a:pt x="2493" y="1915"/>
                    <a:pt x="2493" y="1246"/>
                  </a:cubicBezTo>
                  <a:cubicBezTo>
                    <a:pt x="2493" y="547"/>
                    <a:pt x="1977"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7408634" y="3587417"/>
              <a:ext cx="33842" cy="33856"/>
            </a:xfrm>
            <a:custGeom>
              <a:avLst/>
              <a:gdLst/>
              <a:ahLst/>
              <a:cxnLst/>
              <a:rect l="l" t="t" r="r" b="b"/>
              <a:pathLst>
                <a:path w="2493" h="2494" extrusionOk="0">
                  <a:moveTo>
                    <a:pt x="1247" y="1"/>
                  </a:moveTo>
                  <a:cubicBezTo>
                    <a:pt x="547" y="1"/>
                    <a:pt x="0" y="548"/>
                    <a:pt x="0" y="1247"/>
                  </a:cubicBezTo>
                  <a:cubicBezTo>
                    <a:pt x="0" y="1946"/>
                    <a:pt x="547" y="2493"/>
                    <a:pt x="1247" y="2493"/>
                  </a:cubicBezTo>
                  <a:cubicBezTo>
                    <a:pt x="1946" y="2493"/>
                    <a:pt x="2493" y="1946"/>
                    <a:pt x="2493" y="1247"/>
                  </a:cubicBezTo>
                  <a:cubicBezTo>
                    <a:pt x="2493" y="548"/>
                    <a:pt x="1946" y="1"/>
                    <a:pt x="1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6024703" y="4221207"/>
              <a:ext cx="1471001" cy="101107"/>
            </a:xfrm>
            <a:custGeom>
              <a:avLst/>
              <a:gdLst/>
              <a:ahLst/>
              <a:cxnLst/>
              <a:rect l="l" t="t" r="r" b="b"/>
              <a:pathLst>
                <a:path w="108361" h="7448" fill="none" extrusionOk="0">
                  <a:moveTo>
                    <a:pt x="104622" y="7447"/>
                  </a:moveTo>
                  <a:lnTo>
                    <a:pt x="3708" y="7447"/>
                  </a:lnTo>
                  <a:cubicBezTo>
                    <a:pt x="1672" y="7447"/>
                    <a:pt x="0" y="5776"/>
                    <a:pt x="0" y="3739"/>
                  </a:cubicBezTo>
                  <a:lnTo>
                    <a:pt x="0" y="3739"/>
                  </a:lnTo>
                  <a:cubicBezTo>
                    <a:pt x="0" y="1672"/>
                    <a:pt x="1672" y="1"/>
                    <a:pt x="3708" y="1"/>
                  </a:cubicBezTo>
                  <a:lnTo>
                    <a:pt x="104622" y="1"/>
                  </a:lnTo>
                  <a:cubicBezTo>
                    <a:pt x="106689" y="1"/>
                    <a:pt x="108361" y="1672"/>
                    <a:pt x="108361" y="3739"/>
                  </a:cubicBezTo>
                  <a:lnTo>
                    <a:pt x="108361" y="3739"/>
                  </a:lnTo>
                  <a:cubicBezTo>
                    <a:pt x="108361" y="5776"/>
                    <a:pt x="106689" y="7447"/>
                    <a:pt x="104622" y="7447"/>
                  </a:cubicBezTo>
                  <a:close/>
                </a:path>
              </a:pathLst>
            </a:custGeom>
            <a:noFill/>
            <a:ln w="212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7204792" y="3375335"/>
              <a:ext cx="146081" cy="136592"/>
            </a:xfrm>
            <a:custGeom>
              <a:avLst/>
              <a:gdLst/>
              <a:ahLst/>
              <a:cxnLst/>
              <a:rect l="l" t="t" r="r" b="b"/>
              <a:pathLst>
                <a:path w="10761" h="10062" extrusionOk="0">
                  <a:moveTo>
                    <a:pt x="1" y="1"/>
                  </a:moveTo>
                  <a:lnTo>
                    <a:pt x="2737" y="8937"/>
                  </a:lnTo>
                  <a:lnTo>
                    <a:pt x="4773" y="6809"/>
                  </a:lnTo>
                  <a:lnTo>
                    <a:pt x="8056" y="10062"/>
                  </a:lnTo>
                  <a:lnTo>
                    <a:pt x="10761" y="7539"/>
                  </a:lnTo>
                  <a:lnTo>
                    <a:pt x="7113" y="4256"/>
                  </a:lnTo>
                  <a:lnTo>
                    <a:pt x="9332" y="209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44"/>
          <p:cNvGrpSpPr/>
          <p:nvPr/>
        </p:nvGrpSpPr>
        <p:grpSpPr>
          <a:xfrm>
            <a:off x="5001520" y="2825741"/>
            <a:ext cx="1344605" cy="1261182"/>
            <a:chOff x="1072475" y="1387850"/>
            <a:chExt cx="2988675" cy="2803250"/>
          </a:xfrm>
        </p:grpSpPr>
        <p:sp>
          <p:nvSpPr>
            <p:cNvPr id="908" name="Google Shape;908;p44"/>
            <p:cNvSpPr/>
            <p:nvPr/>
          </p:nvSpPr>
          <p:spPr>
            <a:xfrm>
              <a:off x="1072475" y="1387850"/>
              <a:ext cx="2988675" cy="2803250"/>
            </a:xfrm>
            <a:custGeom>
              <a:avLst/>
              <a:gdLst/>
              <a:ahLst/>
              <a:cxnLst/>
              <a:rect l="l" t="t" r="r" b="b"/>
              <a:pathLst>
                <a:path w="119547" h="112130" extrusionOk="0">
                  <a:moveTo>
                    <a:pt x="0" y="0"/>
                  </a:moveTo>
                  <a:lnTo>
                    <a:pt x="0" y="112130"/>
                  </a:lnTo>
                  <a:lnTo>
                    <a:pt x="119547" y="112130"/>
                  </a:lnTo>
                  <a:lnTo>
                    <a:pt x="11954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1072475" y="1387850"/>
              <a:ext cx="2988675" cy="254575"/>
            </a:xfrm>
            <a:custGeom>
              <a:avLst/>
              <a:gdLst/>
              <a:ahLst/>
              <a:cxnLst/>
              <a:rect l="l" t="t" r="r" b="b"/>
              <a:pathLst>
                <a:path w="119547" h="10183" extrusionOk="0">
                  <a:moveTo>
                    <a:pt x="0" y="0"/>
                  </a:moveTo>
                  <a:lnTo>
                    <a:pt x="0" y="10183"/>
                  </a:lnTo>
                  <a:lnTo>
                    <a:pt x="119547" y="10183"/>
                  </a:lnTo>
                  <a:lnTo>
                    <a:pt x="119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3867350" y="1450925"/>
              <a:ext cx="129225" cy="129200"/>
            </a:xfrm>
            <a:custGeom>
              <a:avLst/>
              <a:gdLst/>
              <a:ahLst/>
              <a:cxnLst/>
              <a:rect l="l" t="t" r="r" b="b"/>
              <a:pathLst>
                <a:path w="5169" h="5168" fill="none" extrusionOk="0">
                  <a:moveTo>
                    <a:pt x="1" y="0"/>
                  </a:moveTo>
                  <a:lnTo>
                    <a:pt x="5168"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3867350" y="1450925"/>
              <a:ext cx="129225" cy="129200"/>
            </a:xfrm>
            <a:custGeom>
              <a:avLst/>
              <a:gdLst/>
              <a:ahLst/>
              <a:cxnLst/>
              <a:rect l="l" t="t" r="r" b="b"/>
              <a:pathLst>
                <a:path w="5169" h="5168" fill="none" extrusionOk="0">
                  <a:moveTo>
                    <a:pt x="5168" y="0"/>
                  </a:moveTo>
                  <a:lnTo>
                    <a:pt x="1"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2319450" y="2137850"/>
              <a:ext cx="879225" cy="111750"/>
            </a:xfrm>
            <a:custGeom>
              <a:avLst/>
              <a:gdLst/>
              <a:ahLst/>
              <a:cxnLst/>
              <a:rect l="l" t="t" r="r" b="b"/>
              <a:pathLst>
                <a:path w="35169" h="4470" extrusionOk="0">
                  <a:moveTo>
                    <a:pt x="1" y="1"/>
                  </a:moveTo>
                  <a:lnTo>
                    <a:pt x="1" y="4469"/>
                  </a:lnTo>
                  <a:lnTo>
                    <a:pt x="35169" y="4469"/>
                  </a:lnTo>
                  <a:lnTo>
                    <a:pt x="351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2319450" y="1936500"/>
              <a:ext cx="1357200" cy="111725"/>
            </a:xfrm>
            <a:custGeom>
              <a:avLst/>
              <a:gdLst/>
              <a:ahLst/>
              <a:cxnLst/>
              <a:rect l="l" t="t" r="r" b="b"/>
              <a:pathLst>
                <a:path w="54288" h="4469" extrusionOk="0">
                  <a:moveTo>
                    <a:pt x="1" y="0"/>
                  </a:moveTo>
                  <a:lnTo>
                    <a:pt x="1" y="4468"/>
                  </a:lnTo>
                  <a:lnTo>
                    <a:pt x="54288" y="4468"/>
                  </a:lnTo>
                  <a:lnTo>
                    <a:pt x="542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2609725" y="2342275"/>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2609725" y="2558850"/>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1874925" y="2773875"/>
              <a:ext cx="1801725" cy="112500"/>
            </a:xfrm>
            <a:custGeom>
              <a:avLst/>
              <a:gdLst/>
              <a:ahLst/>
              <a:cxnLst/>
              <a:rect l="l" t="t" r="r" b="b"/>
              <a:pathLst>
                <a:path w="72069" h="4500" extrusionOk="0">
                  <a:moveTo>
                    <a:pt x="0" y="1"/>
                  </a:moveTo>
                  <a:lnTo>
                    <a:pt x="0" y="4500"/>
                  </a:lnTo>
                  <a:lnTo>
                    <a:pt x="72069" y="4500"/>
                  </a:lnTo>
                  <a:lnTo>
                    <a:pt x="72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2388600" y="2332400"/>
              <a:ext cx="142900" cy="131475"/>
            </a:xfrm>
            <a:custGeom>
              <a:avLst/>
              <a:gdLst/>
              <a:ahLst/>
              <a:cxnLst/>
              <a:rect l="l" t="t" r="r" b="b"/>
              <a:pathLst>
                <a:path w="5716" h="5259" extrusionOk="0">
                  <a:moveTo>
                    <a:pt x="4955" y="760"/>
                  </a:moveTo>
                  <a:lnTo>
                    <a:pt x="4955" y="4529"/>
                  </a:lnTo>
                  <a:lnTo>
                    <a:pt x="730" y="4529"/>
                  </a:lnTo>
                  <a:lnTo>
                    <a:pt x="730" y="760"/>
                  </a:lnTo>
                  <a:close/>
                  <a:moveTo>
                    <a:pt x="1" y="0"/>
                  </a:moveTo>
                  <a:lnTo>
                    <a:pt x="1" y="5259"/>
                  </a:lnTo>
                  <a:lnTo>
                    <a:pt x="5715" y="5259"/>
                  </a:lnTo>
                  <a:lnTo>
                    <a:pt x="5715"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2415975" y="2336950"/>
              <a:ext cx="127675" cy="85125"/>
            </a:xfrm>
            <a:custGeom>
              <a:avLst/>
              <a:gdLst/>
              <a:ahLst/>
              <a:cxnLst/>
              <a:rect l="l" t="t" r="r" b="b"/>
              <a:pathLst>
                <a:path w="5107" h="3405" fill="none" extrusionOk="0">
                  <a:moveTo>
                    <a:pt x="5107" y="1"/>
                  </a:moveTo>
                  <a:lnTo>
                    <a:pt x="1763" y="3405"/>
                  </a:lnTo>
                  <a:lnTo>
                    <a:pt x="0" y="1642"/>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2388600" y="2548950"/>
              <a:ext cx="142900" cy="131500"/>
            </a:xfrm>
            <a:custGeom>
              <a:avLst/>
              <a:gdLst/>
              <a:ahLst/>
              <a:cxnLst/>
              <a:rect l="l" t="t" r="r" b="b"/>
              <a:pathLst>
                <a:path w="5716" h="5260" extrusionOk="0">
                  <a:moveTo>
                    <a:pt x="4955" y="730"/>
                  </a:moveTo>
                  <a:lnTo>
                    <a:pt x="4955" y="4499"/>
                  </a:lnTo>
                  <a:lnTo>
                    <a:pt x="730" y="4499"/>
                  </a:lnTo>
                  <a:lnTo>
                    <a:pt x="730" y="730"/>
                  </a:lnTo>
                  <a:close/>
                  <a:moveTo>
                    <a:pt x="1" y="1"/>
                  </a:moveTo>
                  <a:lnTo>
                    <a:pt x="1" y="5259"/>
                  </a:lnTo>
                  <a:lnTo>
                    <a:pt x="5715" y="5259"/>
                  </a:lnTo>
                  <a:lnTo>
                    <a:pt x="5715" y="1"/>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2415975" y="2553525"/>
              <a:ext cx="127675" cy="83600"/>
            </a:xfrm>
            <a:custGeom>
              <a:avLst/>
              <a:gdLst/>
              <a:ahLst/>
              <a:cxnLst/>
              <a:rect l="l" t="t" r="r" b="b"/>
              <a:pathLst>
                <a:path w="5107" h="3344" fill="none" extrusionOk="0">
                  <a:moveTo>
                    <a:pt x="5107" y="0"/>
                  </a:moveTo>
                  <a:lnTo>
                    <a:pt x="1763" y="3344"/>
                  </a:lnTo>
                  <a:lnTo>
                    <a:pt x="0" y="1611"/>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1302725" y="1875700"/>
              <a:ext cx="832875" cy="782700"/>
            </a:xfrm>
            <a:custGeom>
              <a:avLst/>
              <a:gdLst/>
              <a:ahLst/>
              <a:cxnLst/>
              <a:rect l="l" t="t" r="r" b="b"/>
              <a:pathLst>
                <a:path w="33315" h="31308" extrusionOk="0">
                  <a:moveTo>
                    <a:pt x="0" y="0"/>
                  </a:moveTo>
                  <a:lnTo>
                    <a:pt x="0" y="31308"/>
                  </a:lnTo>
                  <a:lnTo>
                    <a:pt x="33314" y="31308"/>
                  </a:lnTo>
                  <a:lnTo>
                    <a:pt x="333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1403800" y="2262475"/>
              <a:ext cx="631475" cy="396700"/>
            </a:xfrm>
            <a:custGeom>
              <a:avLst/>
              <a:gdLst/>
              <a:ahLst/>
              <a:cxnLst/>
              <a:rect l="l" t="t" r="r" b="b"/>
              <a:pathLst>
                <a:path w="25259" h="15868" extrusionOk="0">
                  <a:moveTo>
                    <a:pt x="19028" y="1"/>
                  </a:moveTo>
                  <a:cubicBezTo>
                    <a:pt x="17447" y="1733"/>
                    <a:pt x="15167" y="2797"/>
                    <a:pt x="12645" y="2797"/>
                  </a:cubicBezTo>
                  <a:cubicBezTo>
                    <a:pt x="10213" y="2797"/>
                    <a:pt x="7994" y="1794"/>
                    <a:pt x="6444" y="214"/>
                  </a:cubicBezTo>
                  <a:cubicBezTo>
                    <a:pt x="2644" y="1703"/>
                    <a:pt x="0" y="5350"/>
                    <a:pt x="0" y="9636"/>
                  </a:cubicBezTo>
                  <a:lnTo>
                    <a:pt x="0" y="15867"/>
                  </a:lnTo>
                  <a:lnTo>
                    <a:pt x="25259" y="15867"/>
                  </a:lnTo>
                  <a:lnTo>
                    <a:pt x="25259" y="8694"/>
                  </a:lnTo>
                  <a:cubicBezTo>
                    <a:pt x="25259" y="4651"/>
                    <a:pt x="22645" y="1217"/>
                    <a:pt x="19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1517775" y="1931550"/>
              <a:ext cx="402775" cy="367050"/>
            </a:xfrm>
            <a:custGeom>
              <a:avLst/>
              <a:gdLst/>
              <a:ahLst/>
              <a:cxnLst/>
              <a:rect l="l" t="t" r="r" b="b"/>
              <a:pathLst>
                <a:path w="16111" h="14682" extrusionOk="0">
                  <a:moveTo>
                    <a:pt x="8070" y="0"/>
                  </a:moveTo>
                  <a:cubicBezTo>
                    <a:pt x="6193" y="0"/>
                    <a:pt x="4317" y="715"/>
                    <a:pt x="2888" y="2143"/>
                  </a:cubicBezTo>
                  <a:cubicBezTo>
                    <a:pt x="0" y="5031"/>
                    <a:pt x="0" y="9651"/>
                    <a:pt x="2888" y="12539"/>
                  </a:cubicBezTo>
                  <a:cubicBezTo>
                    <a:pt x="4317" y="13967"/>
                    <a:pt x="6193" y="14682"/>
                    <a:pt x="8070" y="14682"/>
                  </a:cubicBezTo>
                  <a:cubicBezTo>
                    <a:pt x="9947" y="14682"/>
                    <a:pt x="11824" y="13967"/>
                    <a:pt x="13253" y="12539"/>
                  </a:cubicBezTo>
                  <a:cubicBezTo>
                    <a:pt x="16110" y="9651"/>
                    <a:pt x="16110" y="5031"/>
                    <a:pt x="13253" y="2143"/>
                  </a:cubicBezTo>
                  <a:cubicBezTo>
                    <a:pt x="11824" y="715"/>
                    <a:pt x="9947" y="0"/>
                    <a:pt x="8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2349850" y="3279225"/>
              <a:ext cx="338950" cy="457475"/>
            </a:xfrm>
            <a:custGeom>
              <a:avLst/>
              <a:gdLst/>
              <a:ahLst/>
              <a:cxnLst/>
              <a:rect l="l" t="t" r="r" b="b"/>
              <a:pathLst>
                <a:path w="13558" h="18299" extrusionOk="0">
                  <a:moveTo>
                    <a:pt x="6840" y="0"/>
                  </a:moveTo>
                  <a:lnTo>
                    <a:pt x="1" y="6839"/>
                  </a:lnTo>
                  <a:cubicBezTo>
                    <a:pt x="2432" y="9575"/>
                    <a:pt x="3861" y="13192"/>
                    <a:pt x="3861" y="17143"/>
                  </a:cubicBezTo>
                  <a:cubicBezTo>
                    <a:pt x="3861" y="17538"/>
                    <a:pt x="3861" y="17903"/>
                    <a:pt x="3831" y="18298"/>
                  </a:cubicBezTo>
                  <a:lnTo>
                    <a:pt x="13527" y="18298"/>
                  </a:lnTo>
                  <a:cubicBezTo>
                    <a:pt x="13557" y="17903"/>
                    <a:pt x="13557" y="17538"/>
                    <a:pt x="13557" y="17143"/>
                  </a:cubicBezTo>
                  <a:cubicBezTo>
                    <a:pt x="13557" y="10517"/>
                    <a:pt x="11004" y="4499"/>
                    <a:pt x="6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1422775" y="3270100"/>
              <a:ext cx="346550" cy="466600"/>
            </a:xfrm>
            <a:custGeom>
              <a:avLst/>
              <a:gdLst/>
              <a:ahLst/>
              <a:cxnLst/>
              <a:rect l="l" t="t" r="r" b="b"/>
              <a:pathLst>
                <a:path w="13862" h="18664" extrusionOk="0">
                  <a:moveTo>
                    <a:pt x="7022" y="0"/>
                  </a:moveTo>
                  <a:cubicBezTo>
                    <a:pt x="2645" y="4560"/>
                    <a:pt x="1" y="10700"/>
                    <a:pt x="1" y="17508"/>
                  </a:cubicBezTo>
                  <a:cubicBezTo>
                    <a:pt x="1" y="17903"/>
                    <a:pt x="1" y="18268"/>
                    <a:pt x="31" y="18663"/>
                  </a:cubicBezTo>
                  <a:lnTo>
                    <a:pt x="9728" y="18663"/>
                  </a:lnTo>
                  <a:cubicBezTo>
                    <a:pt x="9667" y="18268"/>
                    <a:pt x="9667" y="17903"/>
                    <a:pt x="9667" y="17508"/>
                  </a:cubicBezTo>
                  <a:cubicBezTo>
                    <a:pt x="9667" y="13405"/>
                    <a:pt x="11247" y="9636"/>
                    <a:pt x="13861" y="6839"/>
                  </a:cubicBezTo>
                  <a:lnTo>
                    <a:pt x="70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1598325" y="3074050"/>
              <a:ext cx="465825" cy="367050"/>
            </a:xfrm>
            <a:custGeom>
              <a:avLst/>
              <a:gdLst/>
              <a:ahLst/>
              <a:cxnLst/>
              <a:rect l="l" t="t" r="r" b="b"/>
              <a:pathLst>
                <a:path w="18633" h="14682" extrusionOk="0">
                  <a:moveTo>
                    <a:pt x="18299" y="0"/>
                  </a:moveTo>
                  <a:cubicBezTo>
                    <a:pt x="11095" y="0"/>
                    <a:pt x="4590" y="3009"/>
                    <a:pt x="0" y="7842"/>
                  </a:cubicBezTo>
                  <a:lnTo>
                    <a:pt x="6839" y="14681"/>
                  </a:lnTo>
                  <a:cubicBezTo>
                    <a:pt x="9697" y="11611"/>
                    <a:pt x="13739" y="9696"/>
                    <a:pt x="18268" y="9696"/>
                  </a:cubicBezTo>
                  <a:lnTo>
                    <a:pt x="18633" y="9696"/>
                  </a:lnTo>
                  <a:lnTo>
                    <a:pt x="18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2064900" y="3073275"/>
              <a:ext cx="456725" cy="376175"/>
            </a:xfrm>
            <a:custGeom>
              <a:avLst/>
              <a:gdLst/>
              <a:ahLst/>
              <a:cxnLst/>
              <a:rect l="l" t="t" r="r" b="b"/>
              <a:pathLst>
                <a:path w="18269" h="15047" extrusionOk="0">
                  <a:moveTo>
                    <a:pt x="0" y="1"/>
                  </a:moveTo>
                  <a:lnTo>
                    <a:pt x="0" y="9697"/>
                  </a:lnTo>
                  <a:cubicBezTo>
                    <a:pt x="4560" y="9819"/>
                    <a:pt x="8633" y="11855"/>
                    <a:pt x="11429" y="15047"/>
                  </a:cubicBezTo>
                  <a:lnTo>
                    <a:pt x="18268" y="8208"/>
                  </a:lnTo>
                  <a:cubicBezTo>
                    <a:pt x="13709" y="3284"/>
                    <a:pt x="7204" y="15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1995750" y="3624975"/>
              <a:ext cx="125400" cy="125400"/>
            </a:xfrm>
            <a:custGeom>
              <a:avLst/>
              <a:gdLst/>
              <a:ahLst/>
              <a:cxnLst/>
              <a:rect l="l" t="t" r="r" b="b"/>
              <a:pathLst>
                <a:path w="5016" h="5016" extrusionOk="0">
                  <a:moveTo>
                    <a:pt x="2493" y="0"/>
                  </a:moveTo>
                  <a:cubicBezTo>
                    <a:pt x="1095" y="0"/>
                    <a:pt x="0" y="1125"/>
                    <a:pt x="0" y="2523"/>
                  </a:cubicBezTo>
                  <a:cubicBezTo>
                    <a:pt x="0" y="3891"/>
                    <a:pt x="1095" y="5015"/>
                    <a:pt x="2493" y="5015"/>
                  </a:cubicBezTo>
                  <a:cubicBezTo>
                    <a:pt x="3891" y="5015"/>
                    <a:pt x="5016" y="3891"/>
                    <a:pt x="5016" y="2523"/>
                  </a:cubicBezTo>
                  <a:cubicBezTo>
                    <a:pt x="5016" y="1125"/>
                    <a:pt x="3891" y="0"/>
                    <a:pt x="2493" y="0"/>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1365800" y="3707800"/>
              <a:ext cx="1383775" cy="42575"/>
            </a:xfrm>
            <a:custGeom>
              <a:avLst/>
              <a:gdLst/>
              <a:ahLst/>
              <a:cxnLst/>
              <a:rect l="l" t="t" r="r" b="b"/>
              <a:pathLst>
                <a:path w="55351" h="1703" extrusionOk="0">
                  <a:moveTo>
                    <a:pt x="0" y="0"/>
                  </a:moveTo>
                  <a:lnTo>
                    <a:pt x="0" y="1702"/>
                  </a:lnTo>
                  <a:lnTo>
                    <a:pt x="55351" y="1702"/>
                  </a:lnTo>
                  <a:lnTo>
                    <a:pt x="55351"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2058050" y="3402325"/>
              <a:ext cx="553225" cy="305500"/>
            </a:xfrm>
            <a:custGeom>
              <a:avLst/>
              <a:gdLst/>
              <a:ahLst/>
              <a:cxnLst/>
              <a:rect l="l" t="t" r="r" b="b"/>
              <a:pathLst>
                <a:path w="22129" h="12220" extrusionOk="0">
                  <a:moveTo>
                    <a:pt x="22129" y="0"/>
                  </a:moveTo>
                  <a:lnTo>
                    <a:pt x="1" y="10426"/>
                  </a:lnTo>
                  <a:lnTo>
                    <a:pt x="244" y="12219"/>
                  </a:lnTo>
                  <a:lnTo>
                    <a:pt x="22129" y="0"/>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1302725" y="3939550"/>
              <a:ext cx="2373925" cy="112500"/>
            </a:xfrm>
            <a:custGeom>
              <a:avLst/>
              <a:gdLst/>
              <a:ahLst/>
              <a:cxnLst/>
              <a:rect l="l" t="t" r="r" b="b"/>
              <a:pathLst>
                <a:path w="94957" h="4500" extrusionOk="0">
                  <a:moveTo>
                    <a:pt x="0" y="1"/>
                  </a:moveTo>
                  <a:lnTo>
                    <a:pt x="0" y="4499"/>
                  </a:lnTo>
                  <a:lnTo>
                    <a:pt x="94957" y="4499"/>
                  </a:lnTo>
                  <a:lnTo>
                    <a:pt x="949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2997275" y="3090750"/>
              <a:ext cx="662650" cy="661900"/>
            </a:xfrm>
            <a:custGeom>
              <a:avLst/>
              <a:gdLst/>
              <a:ahLst/>
              <a:cxnLst/>
              <a:rect l="l" t="t" r="r" b="b"/>
              <a:pathLst>
                <a:path w="26506" h="26476" extrusionOk="0">
                  <a:moveTo>
                    <a:pt x="24713" y="1764"/>
                  </a:moveTo>
                  <a:lnTo>
                    <a:pt x="24713" y="24682"/>
                  </a:lnTo>
                  <a:lnTo>
                    <a:pt x="1794" y="24682"/>
                  </a:lnTo>
                  <a:lnTo>
                    <a:pt x="1794" y="1764"/>
                  </a:lnTo>
                  <a:close/>
                  <a:moveTo>
                    <a:pt x="1" y="1"/>
                  </a:moveTo>
                  <a:lnTo>
                    <a:pt x="1" y="26475"/>
                  </a:lnTo>
                  <a:lnTo>
                    <a:pt x="26506" y="26475"/>
                  </a:lnTo>
                  <a:lnTo>
                    <a:pt x="26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3077075" y="3167500"/>
              <a:ext cx="503825" cy="503075"/>
            </a:xfrm>
            <a:custGeom>
              <a:avLst/>
              <a:gdLst/>
              <a:ahLst/>
              <a:cxnLst/>
              <a:rect l="l" t="t" r="r" b="b"/>
              <a:pathLst>
                <a:path w="20153" h="20123" extrusionOk="0">
                  <a:moveTo>
                    <a:pt x="10061" y="1"/>
                  </a:moveTo>
                  <a:cubicBezTo>
                    <a:pt x="4529" y="1"/>
                    <a:pt x="0" y="4499"/>
                    <a:pt x="0" y="10062"/>
                  </a:cubicBezTo>
                  <a:cubicBezTo>
                    <a:pt x="0" y="15624"/>
                    <a:pt x="4529" y="20123"/>
                    <a:pt x="10061" y="20123"/>
                  </a:cubicBezTo>
                  <a:cubicBezTo>
                    <a:pt x="15624" y="20123"/>
                    <a:pt x="20153" y="15624"/>
                    <a:pt x="20153" y="10062"/>
                  </a:cubicBezTo>
                  <a:cubicBezTo>
                    <a:pt x="20153" y="4499"/>
                    <a:pt x="15624" y="1"/>
                    <a:pt x="10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3117350" y="3207025"/>
              <a:ext cx="423275" cy="424050"/>
            </a:xfrm>
            <a:custGeom>
              <a:avLst/>
              <a:gdLst/>
              <a:ahLst/>
              <a:cxnLst/>
              <a:rect l="l" t="t" r="r" b="b"/>
              <a:pathLst>
                <a:path w="16931" h="16962" extrusionOk="0">
                  <a:moveTo>
                    <a:pt x="8450" y="0"/>
                  </a:moveTo>
                  <a:cubicBezTo>
                    <a:pt x="3800" y="0"/>
                    <a:pt x="0" y="3800"/>
                    <a:pt x="0" y="8481"/>
                  </a:cubicBezTo>
                  <a:cubicBezTo>
                    <a:pt x="0" y="13162"/>
                    <a:pt x="3800" y="16961"/>
                    <a:pt x="8450" y="16961"/>
                  </a:cubicBezTo>
                  <a:cubicBezTo>
                    <a:pt x="13131" y="16961"/>
                    <a:pt x="16931" y="13162"/>
                    <a:pt x="16931" y="8481"/>
                  </a:cubicBezTo>
                  <a:cubicBezTo>
                    <a:pt x="16931" y="3800"/>
                    <a:pt x="13131" y="0"/>
                    <a:pt x="8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202450" y="3292900"/>
              <a:ext cx="276625" cy="216575"/>
            </a:xfrm>
            <a:custGeom>
              <a:avLst/>
              <a:gdLst/>
              <a:ahLst/>
              <a:cxnLst/>
              <a:rect l="l" t="t" r="r" b="b"/>
              <a:pathLst>
                <a:path w="11065" h="8663" extrusionOk="0">
                  <a:moveTo>
                    <a:pt x="11065" y="0"/>
                  </a:moveTo>
                  <a:lnTo>
                    <a:pt x="4499" y="5076"/>
                  </a:lnTo>
                  <a:lnTo>
                    <a:pt x="1" y="2888"/>
                  </a:lnTo>
                  <a:lnTo>
                    <a:pt x="4378" y="8663"/>
                  </a:lnTo>
                  <a:lnTo>
                    <a:pt x="11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4"/>
          <p:cNvGrpSpPr/>
          <p:nvPr/>
        </p:nvGrpSpPr>
        <p:grpSpPr>
          <a:xfrm>
            <a:off x="5535650" y="1252350"/>
            <a:ext cx="961550" cy="803100"/>
            <a:chOff x="4781075" y="719300"/>
            <a:chExt cx="961550" cy="803100"/>
          </a:xfrm>
        </p:grpSpPr>
        <p:sp>
          <p:nvSpPr>
            <p:cNvPr id="937" name="Google Shape;937;p44"/>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44"/>
          <p:cNvGrpSpPr/>
          <p:nvPr/>
        </p:nvGrpSpPr>
        <p:grpSpPr>
          <a:xfrm>
            <a:off x="7103150" y="489225"/>
            <a:ext cx="741400" cy="748050"/>
            <a:chOff x="1549600" y="449100"/>
            <a:chExt cx="741400" cy="748050"/>
          </a:xfrm>
        </p:grpSpPr>
        <p:sp>
          <p:nvSpPr>
            <p:cNvPr id="941" name="Google Shape;941;p44"/>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7262427" y="3951315"/>
            <a:ext cx="1193472" cy="716633"/>
            <a:chOff x="501325" y="4100602"/>
            <a:chExt cx="1775471" cy="1066101"/>
          </a:xfrm>
        </p:grpSpPr>
        <p:sp>
          <p:nvSpPr>
            <p:cNvPr id="947" name="Google Shape;947;p44"/>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352446A-6FEC-B95D-0258-F08FFF948D3D}"/>
              </a:ext>
            </a:extLst>
          </p:cNvPr>
          <p:cNvSpPr txBox="1"/>
          <p:nvPr/>
        </p:nvSpPr>
        <p:spPr>
          <a:xfrm>
            <a:off x="759528" y="489225"/>
            <a:ext cx="3385365" cy="523220"/>
          </a:xfrm>
          <a:prstGeom prst="rect">
            <a:avLst/>
          </a:prstGeom>
          <a:noFill/>
        </p:spPr>
        <p:txBody>
          <a:bodyPr wrap="square" rtlCol="0">
            <a:spAutoFit/>
          </a:bodyPr>
          <a:lstStyle/>
          <a:p>
            <a:endParaRPr lang="en-US" b="1" dirty="0"/>
          </a:p>
          <a:p>
            <a:endParaRPr lang="en-US" dirty="0"/>
          </a:p>
        </p:txBody>
      </p:sp>
    </p:spTree>
    <p:extLst>
      <p:ext uri="{BB962C8B-B14F-4D97-AF65-F5344CB8AC3E}">
        <p14:creationId xmlns:p14="http://schemas.microsoft.com/office/powerpoint/2010/main" val="2410215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39"/>
          <p:cNvGrpSpPr/>
          <p:nvPr/>
        </p:nvGrpSpPr>
        <p:grpSpPr>
          <a:xfrm>
            <a:off x="3860759" y="1464190"/>
            <a:ext cx="5094190" cy="2935926"/>
            <a:chOff x="12553" y="1292880"/>
            <a:chExt cx="6347900" cy="3658475"/>
          </a:xfrm>
        </p:grpSpPr>
        <p:sp>
          <p:nvSpPr>
            <p:cNvPr id="250" name="Google Shape;250;p39"/>
            <p:cNvSpPr/>
            <p:nvPr/>
          </p:nvSpPr>
          <p:spPr>
            <a:xfrm>
              <a:off x="12553" y="1292880"/>
              <a:ext cx="6347900" cy="3658475"/>
            </a:xfrm>
            <a:custGeom>
              <a:avLst/>
              <a:gdLst/>
              <a:ahLst/>
              <a:cxnLst/>
              <a:rect l="l" t="t" r="r" b="b"/>
              <a:pathLst>
                <a:path w="253916" h="146339" extrusionOk="0">
                  <a:moveTo>
                    <a:pt x="253916" y="1"/>
                  </a:moveTo>
                  <a:lnTo>
                    <a:pt x="223060" y="16246"/>
                  </a:lnTo>
                  <a:lnTo>
                    <a:pt x="230999" y="22517"/>
                  </a:lnTo>
                  <a:lnTo>
                    <a:pt x="205548" y="53739"/>
                  </a:lnTo>
                  <a:lnTo>
                    <a:pt x="171790" y="29589"/>
                  </a:lnTo>
                  <a:lnTo>
                    <a:pt x="119253" y="84628"/>
                  </a:lnTo>
                  <a:lnTo>
                    <a:pt x="77957" y="60878"/>
                  </a:lnTo>
                  <a:lnTo>
                    <a:pt x="1" y="129260"/>
                  </a:lnTo>
                  <a:lnTo>
                    <a:pt x="1" y="146339"/>
                  </a:lnTo>
                  <a:lnTo>
                    <a:pt x="79625" y="72553"/>
                  </a:lnTo>
                  <a:lnTo>
                    <a:pt x="119453" y="97070"/>
                  </a:lnTo>
                  <a:lnTo>
                    <a:pt x="173225" y="43132"/>
                  </a:lnTo>
                  <a:lnTo>
                    <a:pt x="207216" y="67316"/>
                  </a:lnTo>
                  <a:lnTo>
                    <a:pt x="238905" y="28555"/>
                  </a:lnTo>
                  <a:lnTo>
                    <a:pt x="246410" y="34592"/>
                  </a:lnTo>
                  <a:lnTo>
                    <a:pt x="253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9"/>
            <p:cNvSpPr/>
            <p:nvPr/>
          </p:nvSpPr>
          <p:spPr>
            <a:xfrm>
              <a:off x="1752153" y="2756480"/>
              <a:ext cx="437000" cy="398500"/>
            </a:xfrm>
            <a:custGeom>
              <a:avLst/>
              <a:gdLst/>
              <a:ahLst/>
              <a:cxnLst/>
              <a:rect l="l" t="t" r="r" b="b"/>
              <a:pathLst>
                <a:path w="17480" h="15940" extrusionOk="0">
                  <a:moveTo>
                    <a:pt x="8745" y="1"/>
                  </a:moveTo>
                  <a:cubicBezTo>
                    <a:pt x="5120" y="1"/>
                    <a:pt x="1834" y="2495"/>
                    <a:pt x="1001" y="6203"/>
                  </a:cubicBezTo>
                  <a:cubicBezTo>
                    <a:pt x="0" y="10506"/>
                    <a:pt x="2702" y="14743"/>
                    <a:pt x="7005" y="15743"/>
                  </a:cubicBezTo>
                  <a:cubicBezTo>
                    <a:pt x="7591" y="15876"/>
                    <a:pt x="8177" y="15940"/>
                    <a:pt x="8754" y="15940"/>
                  </a:cubicBezTo>
                  <a:cubicBezTo>
                    <a:pt x="12384" y="15940"/>
                    <a:pt x="15677" y="13423"/>
                    <a:pt x="16512" y="9739"/>
                  </a:cubicBezTo>
                  <a:cubicBezTo>
                    <a:pt x="17479" y="5436"/>
                    <a:pt x="14811" y="1166"/>
                    <a:pt x="10508" y="199"/>
                  </a:cubicBezTo>
                  <a:cubicBezTo>
                    <a:pt x="9917" y="65"/>
                    <a:pt x="9327" y="1"/>
                    <a:pt x="8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9"/>
            <p:cNvSpPr/>
            <p:nvPr/>
          </p:nvSpPr>
          <p:spPr>
            <a:xfrm>
              <a:off x="4107978" y="1999130"/>
              <a:ext cx="452850" cy="398475"/>
            </a:xfrm>
            <a:custGeom>
              <a:avLst/>
              <a:gdLst/>
              <a:ahLst/>
              <a:cxnLst/>
              <a:rect l="l" t="t" r="r" b="b"/>
              <a:pathLst>
                <a:path w="18114" h="15939" extrusionOk="0">
                  <a:moveTo>
                    <a:pt x="9058" y="1"/>
                  </a:moveTo>
                  <a:cubicBezTo>
                    <a:pt x="8027" y="1"/>
                    <a:pt x="6980" y="205"/>
                    <a:pt x="5972" y="638"/>
                  </a:cubicBezTo>
                  <a:cubicBezTo>
                    <a:pt x="1902" y="2339"/>
                    <a:pt x="1" y="7009"/>
                    <a:pt x="1702" y="11046"/>
                  </a:cubicBezTo>
                  <a:cubicBezTo>
                    <a:pt x="2981" y="14104"/>
                    <a:pt x="5937" y="15938"/>
                    <a:pt x="9054" y="15938"/>
                  </a:cubicBezTo>
                  <a:cubicBezTo>
                    <a:pt x="10084" y="15938"/>
                    <a:pt x="11132" y="15738"/>
                    <a:pt x="12143" y="15315"/>
                  </a:cubicBezTo>
                  <a:cubicBezTo>
                    <a:pt x="16179" y="13614"/>
                    <a:pt x="18114" y="8944"/>
                    <a:pt x="16379" y="4875"/>
                  </a:cubicBezTo>
                  <a:cubicBezTo>
                    <a:pt x="15103" y="1846"/>
                    <a:pt x="12155" y="1"/>
                    <a:pt x="9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39"/>
          <p:cNvSpPr/>
          <p:nvPr/>
        </p:nvSpPr>
        <p:spPr>
          <a:xfrm>
            <a:off x="5175663" y="3968725"/>
            <a:ext cx="3467100" cy="431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txBox="1">
            <a:spLocks noGrp="1"/>
          </p:cNvSpPr>
          <p:nvPr>
            <p:ph type="subTitle" idx="1"/>
          </p:nvPr>
        </p:nvSpPr>
        <p:spPr>
          <a:xfrm>
            <a:off x="566928" y="4070100"/>
            <a:ext cx="4101647" cy="8493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SUPERSTORE ANALYSIS</a:t>
            </a:r>
            <a:endParaRPr sz="2800" dirty="0"/>
          </a:p>
        </p:txBody>
      </p:sp>
      <p:sp>
        <p:nvSpPr>
          <p:cNvPr id="255" name="Google Shape;255;p39"/>
          <p:cNvSpPr txBox="1">
            <a:spLocks noGrp="1"/>
          </p:cNvSpPr>
          <p:nvPr>
            <p:ph type="ctrTitle"/>
          </p:nvPr>
        </p:nvSpPr>
        <p:spPr>
          <a:xfrm>
            <a:off x="691537" y="986466"/>
            <a:ext cx="4493628" cy="2115005"/>
          </a:xfrm>
          <a:prstGeom prst="rect">
            <a:avLst/>
          </a:prstGeom>
        </p:spPr>
        <p:txBody>
          <a:bodyPr spcFirstLastPara="1" wrap="square" lIns="91425" tIns="45700" rIns="0" bIns="91425" anchor="ctr" anchorCtr="0">
            <a:noAutofit/>
          </a:bodyPr>
          <a:lstStyle/>
          <a:p>
            <a:pPr marL="0" lvl="0" indent="0" algn="l" rtl="0">
              <a:spcBef>
                <a:spcPts val="0"/>
              </a:spcBef>
              <a:spcAft>
                <a:spcPts val="0"/>
              </a:spcAft>
              <a:buClr>
                <a:schemeClr val="dk1"/>
              </a:buClr>
              <a:buSzPts val="1100"/>
              <a:buFont typeface="Arial"/>
              <a:buNone/>
            </a:pPr>
            <a:r>
              <a:rPr lang="en-US" sz="3200" i="1" dirty="0">
                <a:latin typeface="Inter"/>
                <a:ea typeface="Inter"/>
                <a:cs typeface="Inter"/>
                <a:sym typeface="Inter"/>
              </a:rPr>
              <a:t>THANK YOU !!!</a:t>
            </a:r>
            <a:endParaRPr sz="3200" i="1" dirty="0">
              <a:latin typeface="Inter"/>
              <a:ea typeface="Inter"/>
              <a:cs typeface="Inter"/>
              <a:sym typeface="Inter"/>
            </a:endParaRPr>
          </a:p>
        </p:txBody>
      </p:sp>
      <p:grpSp>
        <p:nvGrpSpPr>
          <p:cNvPr id="256" name="Google Shape;256;p39"/>
          <p:cNvGrpSpPr/>
          <p:nvPr/>
        </p:nvGrpSpPr>
        <p:grpSpPr>
          <a:xfrm>
            <a:off x="5094239" y="546692"/>
            <a:ext cx="3629928" cy="3674962"/>
            <a:chOff x="5094239" y="546692"/>
            <a:chExt cx="3629928" cy="3674962"/>
          </a:xfrm>
        </p:grpSpPr>
        <p:sp>
          <p:nvSpPr>
            <p:cNvPr id="257" name="Google Shape;257;p39"/>
            <p:cNvSpPr/>
            <p:nvPr/>
          </p:nvSpPr>
          <p:spPr>
            <a:xfrm>
              <a:off x="7110641" y="3258613"/>
              <a:ext cx="358055" cy="839234"/>
            </a:xfrm>
            <a:custGeom>
              <a:avLst/>
              <a:gdLst/>
              <a:ahLst/>
              <a:cxnLst/>
              <a:rect l="l" t="t" r="r" b="b"/>
              <a:pathLst>
                <a:path w="17847" h="41831" fill="none" extrusionOk="0">
                  <a:moveTo>
                    <a:pt x="0" y="41830"/>
                  </a:moveTo>
                  <a:cubicBezTo>
                    <a:pt x="0" y="41830"/>
                    <a:pt x="634" y="19681"/>
                    <a:pt x="17846" y="0"/>
                  </a:cubicBezTo>
                </a:path>
              </a:pathLst>
            </a:custGeom>
            <a:noFill/>
            <a:ln w="28350" cap="flat" cmpd="sng">
              <a:solidFill>
                <a:srgbClr val="14723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9"/>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9"/>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9"/>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9"/>
            <p:cNvSpPr/>
            <p:nvPr/>
          </p:nvSpPr>
          <p:spPr>
            <a:xfrm>
              <a:off x="5519203" y="12341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9"/>
            <p:cNvSpPr/>
            <p:nvPr/>
          </p:nvSpPr>
          <p:spPr>
            <a:xfrm>
              <a:off x="5886608" y="1234187"/>
              <a:ext cx="123164" cy="224881"/>
            </a:xfrm>
            <a:custGeom>
              <a:avLst/>
              <a:gdLst/>
              <a:ahLst/>
              <a:cxnLst/>
              <a:rect l="l" t="t" r="r" b="b"/>
              <a:pathLst>
                <a:path w="6139" h="11209" extrusionOk="0">
                  <a:moveTo>
                    <a:pt x="3203" y="1"/>
                  </a:moveTo>
                  <a:cubicBezTo>
                    <a:pt x="2703" y="668"/>
                    <a:pt x="2002" y="701"/>
                    <a:pt x="1" y="935"/>
                  </a:cubicBezTo>
                  <a:lnTo>
                    <a:pt x="2369" y="9474"/>
                  </a:lnTo>
                  <a:cubicBezTo>
                    <a:pt x="2403" y="10175"/>
                    <a:pt x="5471" y="10041"/>
                    <a:pt x="6139" y="11209"/>
                  </a:cubicBezTo>
                  <a:cubicBezTo>
                    <a:pt x="5371" y="5838"/>
                    <a:pt x="3203" y="1"/>
                    <a:pt x="3203" y="1"/>
                  </a:cubicBezTo>
                  <a:close/>
                </a:path>
              </a:pathLst>
            </a:custGeom>
            <a:solidFill>
              <a:srgbClr val="AA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5861189" y="10760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6231944" y="1070898"/>
              <a:ext cx="20" cy="2108087"/>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6542531" y="2719213"/>
              <a:ext cx="240870" cy="784845"/>
            </a:xfrm>
            <a:custGeom>
              <a:avLst/>
              <a:gdLst/>
              <a:ahLst/>
              <a:cxnLst/>
              <a:rect l="l" t="t" r="r" b="b"/>
              <a:pathLst>
                <a:path w="12006" h="39120" extrusionOk="0">
                  <a:moveTo>
                    <a:pt x="3666" y="0"/>
                  </a:moveTo>
                  <a:lnTo>
                    <a:pt x="3666" y="67"/>
                  </a:lnTo>
                  <a:lnTo>
                    <a:pt x="3669" y="67"/>
                  </a:lnTo>
                  <a:cubicBezTo>
                    <a:pt x="3667" y="23"/>
                    <a:pt x="3666" y="0"/>
                    <a:pt x="3666" y="0"/>
                  </a:cubicBezTo>
                  <a:close/>
                  <a:moveTo>
                    <a:pt x="3669" y="67"/>
                  </a:moveTo>
                  <a:lnTo>
                    <a:pt x="3669" y="67"/>
                  </a:lnTo>
                  <a:cubicBezTo>
                    <a:pt x="3735" y="1624"/>
                    <a:pt x="4934" y="29920"/>
                    <a:pt x="4934" y="31023"/>
                  </a:cubicBezTo>
                  <a:cubicBezTo>
                    <a:pt x="4934" y="32157"/>
                    <a:pt x="2999" y="37194"/>
                    <a:pt x="2999" y="37194"/>
                  </a:cubicBezTo>
                  <a:cubicBezTo>
                    <a:pt x="2999" y="37194"/>
                    <a:pt x="1164" y="37861"/>
                    <a:pt x="430" y="38595"/>
                  </a:cubicBezTo>
                  <a:cubicBezTo>
                    <a:pt x="0" y="39025"/>
                    <a:pt x="556" y="39120"/>
                    <a:pt x="1446" y="39120"/>
                  </a:cubicBezTo>
                  <a:cubicBezTo>
                    <a:pt x="2142" y="39120"/>
                    <a:pt x="3042" y="39062"/>
                    <a:pt x="3833" y="39062"/>
                  </a:cubicBezTo>
                  <a:cubicBezTo>
                    <a:pt x="4433" y="39062"/>
                    <a:pt x="4997" y="39073"/>
                    <a:pt x="5495" y="39073"/>
                  </a:cubicBezTo>
                  <a:cubicBezTo>
                    <a:pt x="6490" y="39073"/>
                    <a:pt x="7224" y="39028"/>
                    <a:pt x="7469" y="38761"/>
                  </a:cubicBezTo>
                  <a:cubicBezTo>
                    <a:pt x="7836" y="38395"/>
                    <a:pt x="7602" y="37160"/>
                    <a:pt x="7802" y="36426"/>
                  </a:cubicBezTo>
                  <a:cubicBezTo>
                    <a:pt x="8003" y="35693"/>
                    <a:pt x="9103" y="35025"/>
                    <a:pt x="9137" y="34258"/>
                  </a:cubicBezTo>
                  <a:cubicBezTo>
                    <a:pt x="9170" y="33491"/>
                    <a:pt x="8269" y="31323"/>
                    <a:pt x="8203" y="30656"/>
                  </a:cubicBezTo>
                  <a:cubicBezTo>
                    <a:pt x="8169" y="29922"/>
                    <a:pt x="12005" y="67"/>
                    <a:pt x="12005" y="67"/>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6702409" y="3416545"/>
              <a:ext cx="19421" cy="80330"/>
            </a:xfrm>
            <a:custGeom>
              <a:avLst/>
              <a:gdLst/>
              <a:ahLst/>
              <a:cxnLst/>
              <a:rect l="l" t="t" r="r" b="b"/>
              <a:pathLst>
                <a:path w="968" h="4004" extrusionOk="0">
                  <a:moveTo>
                    <a:pt x="968" y="1"/>
                  </a:moveTo>
                  <a:lnTo>
                    <a:pt x="0" y="501"/>
                  </a:lnTo>
                  <a:lnTo>
                    <a:pt x="0" y="4003"/>
                  </a:lnTo>
                  <a:lnTo>
                    <a:pt x="567" y="4003"/>
                  </a:lnTo>
                  <a:lnTo>
                    <a:pt x="968" y="1"/>
                  </a:ln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6542692" y="3349617"/>
              <a:ext cx="183833" cy="153839"/>
            </a:xfrm>
            <a:custGeom>
              <a:avLst/>
              <a:gdLst/>
              <a:ahLst/>
              <a:cxnLst/>
              <a:rect l="l" t="t" r="r" b="b"/>
              <a:pathLst>
                <a:path w="9163" h="7668" extrusionOk="0">
                  <a:moveTo>
                    <a:pt x="8428" y="1"/>
                  </a:moveTo>
                  <a:cubicBezTo>
                    <a:pt x="8161" y="168"/>
                    <a:pt x="7961" y="501"/>
                    <a:pt x="7928" y="1135"/>
                  </a:cubicBezTo>
                  <a:cubicBezTo>
                    <a:pt x="7828" y="2636"/>
                    <a:pt x="7461" y="5605"/>
                    <a:pt x="7127" y="5938"/>
                  </a:cubicBezTo>
                  <a:cubicBezTo>
                    <a:pt x="7127" y="5938"/>
                    <a:pt x="6878" y="5600"/>
                    <a:pt x="5312" y="5600"/>
                  </a:cubicBezTo>
                  <a:cubicBezTo>
                    <a:pt x="4735" y="5600"/>
                    <a:pt x="3979" y="5646"/>
                    <a:pt x="2991" y="5772"/>
                  </a:cubicBezTo>
                  <a:cubicBezTo>
                    <a:pt x="2991" y="5772"/>
                    <a:pt x="1156" y="6439"/>
                    <a:pt x="422" y="7173"/>
                  </a:cubicBezTo>
                  <a:cubicBezTo>
                    <a:pt x="0" y="7576"/>
                    <a:pt x="527" y="7667"/>
                    <a:pt x="1386" y="7667"/>
                  </a:cubicBezTo>
                  <a:cubicBezTo>
                    <a:pt x="2089" y="7667"/>
                    <a:pt x="3014" y="7606"/>
                    <a:pt x="3825" y="7606"/>
                  </a:cubicBezTo>
                  <a:cubicBezTo>
                    <a:pt x="4305" y="7606"/>
                    <a:pt x="4762" y="7611"/>
                    <a:pt x="5180" y="7611"/>
                  </a:cubicBezTo>
                  <a:cubicBezTo>
                    <a:pt x="6331" y="7611"/>
                    <a:pt x="7192" y="7575"/>
                    <a:pt x="7461" y="7306"/>
                  </a:cubicBezTo>
                  <a:cubicBezTo>
                    <a:pt x="7828" y="6939"/>
                    <a:pt x="7594" y="5672"/>
                    <a:pt x="7794" y="4971"/>
                  </a:cubicBezTo>
                  <a:cubicBezTo>
                    <a:pt x="7995" y="4204"/>
                    <a:pt x="9095" y="3570"/>
                    <a:pt x="9129" y="2803"/>
                  </a:cubicBezTo>
                  <a:cubicBezTo>
                    <a:pt x="9162" y="2269"/>
                    <a:pt x="8662" y="968"/>
                    <a:pt x="8428"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6915894" y="2718551"/>
              <a:ext cx="435677" cy="766287"/>
            </a:xfrm>
            <a:custGeom>
              <a:avLst/>
              <a:gdLst/>
              <a:ahLst/>
              <a:cxnLst/>
              <a:rect l="l" t="t" r="r" b="b"/>
              <a:pathLst>
                <a:path w="21716" h="38195" extrusionOk="0">
                  <a:moveTo>
                    <a:pt x="0" y="0"/>
                  </a:moveTo>
                  <a:lnTo>
                    <a:pt x="9774" y="29088"/>
                  </a:lnTo>
                  <a:cubicBezTo>
                    <a:pt x="9774" y="29088"/>
                    <a:pt x="9273" y="31056"/>
                    <a:pt x="8940" y="32290"/>
                  </a:cubicBezTo>
                  <a:cubicBezTo>
                    <a:pt x="8673" y="33557"/>
                    <a:pt x="9173" y="34124"/>
                    <a:pt x="10241" y="34391"/>
                  </a:cubicBezTo>
                  <a:cubicBezTo>
                    <a:pt x="11342" y="34625"/>
                    <a:pt x="12542" y="36093"/>
                    <a:pt x="13009" y="36960"/>
                  </a:cubicBezTo>
                  <a:cubicBezTo>
                    <a:pt x="13443" y="37860"/>
                    <a:pt x="14377" y="38194"/>
                    <a:pt x="15044" y="38194"/>
                  </a:cubicBezTo>
                  <a:lnTo>
                    <a:pt x="19848" y="38194"/>
                  </a:lnTo>
                  <a:cubicBezTo>
                    <a:pt x="20548" y="38194"/>
                    <a:pt x="21716" y="37760"/>
                    <a:pt x="20181" y="37260"/>
                  </a:cubicBezTo>
                  <a:cubicBezTo>
                    <a:pt x="18580" y="36760"/>
                    <a:pt x="17012" y="36293"/>
                    <a:pt x="17012" y="36293"/>
                  </a:cubicBezTo>
                  <a:lnTo>
                    <a:pt x="13076" y="29621"/>
                  </a:lnTo>
                  <a:lnTo>
                    <a:pt x="8673" y="33"/>
                  </a:lnTo>
                  <a:lnTo>
                    <a:pt x="8673"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7089876" y="3312140"/>
              <a:ext cx="261695" cy="172698"/>
            </a:xfrm>
            <a:custGeom>
              <a:avLst/>
              <a:gdLst/>
              <a:ahLst/>
              <a:cxnLst/>
              <a:rect l="l" t="t" r="r" b="b"/>
              <a:pathLst>
                <a:path w="13044" h="8608" extrusionOk="0">
                  <a:moveTo>
                    <a:pt x="968" y="1"/>
                  </a:moveTo>
                  <a:cubicBezTo>
                    <a:pt x="835" y="668"/>
                    <a:pt x="501" y="1869"/>
                    <a:pt x="268" y="2703"/>
                  </a:cubicBezTo>
                  <a:cubicBezTo>
                    <a:pt x="1" y="3970"/>
                    <a:pt x="501" y="4537"/>
                    <a:pt x="1569" y="4804"/>
                  </a:cubicBezTo>
                  <a:cubicBezTo>
                    <a:pt x="2670" y="5038"/>
                    <a:pt x="3870" y="6506"/>
                    <a:pt x="4337" y="7373"/>
                  </a:cubicBezTo>
                  <a:cubicBezTo>
                    <a:pt x="4771" y="8273"/>
                    <a:pt x="5705" y="8607"/>
                    <a:pt x="6372" y="8607"/>
                  </a:cubicBezTo>
                  <a:lnTo>
                    <a:pt x="11176" y="8607"/>
                  </a:lnTo>
                  <a:cubicBezTo>
                    <a:pt x="11809" y="8607"/>
                    <a:pt x="13044" y="8207"/>
                    <a:pt x="11509" y="7606"/>
                  </a:cubicBezTo>
                  <a:cubicBezTo>
                    <a:pt x="9908" y="7106"/>
                    <a:pt x="8340" y="6639"/>
                    <a:pt x="8340" y="6639"/>
                  </a:cubicBezTo>
                  <a:cubicBezTo>
                    <a:pt x="8340" y="6639"/>
                    <a:pt x="8280" y="6635"/>
                    <a:pt x="8170" y="6635"/>
                  </a:cubicBezTo>
                  <a:cubicBezTo>
                    <a:pt x="7748" y="6635"/>
                    <a:pt x="6587" y="6698"/>
                    <a:pt x="5238" y="7306"/>
                  </a:cubicBezTo>
                  <a:cubicBezTo>
                    <a:pt x="5238" y="7306"/>
                    <a:pt x="4371" y="5872"/>
                    <a:pt x="3337" y="5004"/>
                  </a:cubicBezTo>
                  <a:cubicBezTo>
                    <a:pt x="2403" y="4271"/>
                    <a:pt x="2569" y="101"/>
                    <a:pt x="968"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7097239" y="3396463"/>
              <a:ext cx="31478" cy="88375"/>
            </a:xfrm>
            <a:custGeom>
              <a:avLst/>
              <a:gdLst/>
              <a:ahLst/>
              <a:cxnLst/>
              <a:rect l="l" t="t" r="r" b="b"/>
              <a:pathLst>
                <a:path w="1569" h="4405" extrusionOk="0">
                  <a:moveTo>
                    <a:pt x="1" y="1"/>
                  </a:moveTo>
                  <a:lnTo>
                    <a:pt x="701" y="4404"/>
                  </a:lnTo>
                  <a:lnTo>
                    <a:pt x="1402" y="4404"/>
                  </a:lnTo>
                  <a:lnTo>
                    <a:pt x="1569" y="101"/>
                  </a:lnTo>
                  <a:lnTo>
                    <a:pt x="1" y="1"/>
                  </a:ln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6594653" y="2114890"/>
              <a:ext cx="570196" cy="715429"/>
            </a:xfrm>
            <a:custGeom>
              <a:avLst/>
              <a:gdLst/>
              <a:ahLst/>
              <a:cxnLst/>
              <a:rect l="l" t="t" r="r" b="b"/>
              <a:pathLst>
                <a:path w="28421" h="35660" extrusionOk="0">
                  <a:moveTo>
                    <a:pt x="17680" y="1"/>
                  </a:moveTo>
                  <a:lnTo>
                    <a:pt x="10708" y="268"/>
                  </a:lnTo>
                  <a:lnTo>
                    <a:pt x="3870" y="268"/>
                  </a:lnTo>
                  <a:cubicBezTo>
                    <a:pt x="3870" y="268"/>
                    <a:pt x="1335" y="7439"/>
                    <a:pt x="868" y="11509"/>
                  </a:cubicBezTo>
                  <a:cubicBezTo>
                    <a:pt x="401" y="15612"/>
                    <a:pt x="1" y="32691"/>
                    <a:pt x="234" y="33291"/>
                  </a:cubicBezTo>
                  <a:cubicBezTo>
                    <a:pt x="501" y="33858"/>
                    <a:pt x="7006" y="35660"/>
                    <a:pt x="14411" y="35660"/>
                  </a:cubicBezTo>
                  <a:cubicBezTo>
                    <a:pt x="21850" y="35660"/>
                    <a:pt x="27320" y="31657"/>
                    <a:pt x="27887" y="31156"/>
                  </a:cubicBezTo>
                  <a:cubicBezTo>
                    <a:pt x="28421" y="30656"/>
                    <a:pt x="21049" y="9875"/>
                    <a:pt x="20549" y="8373"/>
                  </a:cubicBezTo>
                  <a:cubicBezTo>
                    <a:pt x="20048" y="6939"/>
                    <a:pt x="17680" y="1"/>
                    <a:pt x="17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6592126" y="1311046"/>
              <a:ext cx="434875" cy="456181"/>
            </a:xfrm>
            <a:custGeom>
              <a:avLst/>
              <a:gdLst/>
              <a:ahLst/>
              <a:cxnLst/>
              <a:rect l="l" t="t" r="r" b="b"/>
              <a:pathLst>
                <a:path w="21676" h="22738" extrusionOk="0">
                  <a:moveTo>
                    <a:pt x="12131" y="1"/>
                  </a:moveTo>
                  <a:cubicBezTo>
                    <a:pt x="10119" y="1"/>
                    <a:pt x="7532" y="1176"/>
                    <a:pt x="5864" y="4209"/>
                  </a:cubicBezTo>
                  <a:cubicBezTo>
                    <a:pt x="5864" y="4209"/>
                    <a:pt x="3496" y="4609"/>
                    <a:pt x="3196" y="5343"/>
                  </a:cubicBezTo>
                  <a:cubicBezTo>
                    <a:pt x="2962" y="6110"/>
                    <a:pt x="3963" y="10013"/>
                    <a:pt x="3663" y="11481"/>
                  </a:cubicBezTo>
                  <a:cubicBezTo>
                    <a:pt x="3396" y="12948"/>
                    <a:pt x="360" y="15850"/>
                    <a:pt x="160" y="18152"/>
                  </a:cubicBezTo>
                  <a:cubicBezTo>
                    <a:pt x="1" y="20353"/>
                    <a:pt x="1458" y="22737"/>
                    <a:pt x="3978" y="22737"/>
                  </a:cubicBezTo>
                  <a:cubicBezTo>
                    <a:pt x="4093" y="22737"/>
                    <a:pt x="4210" y="22732"/>
                    <a:pt x="4330" y="22722"/>
                  </a:cubicBezTo>
                  <a:cubicBezTo>
                    <a:pt x="6564" y="22557"/>
                    <a:pt x="7886" y="21615"/>
                    <a:pt x="9729" y="21615"/>
                  </a:cubicBezTo>
                  <a:cubicBezTo>
                    <a:pt x="10115" y="21615"/>
                    <a:pt x="10523" y="21657"/>
                    <a:pt x="10968" y="21755"/>
                  </a:cubicBezTo>
                  <a:cubicBezTo>
                    <a:pt x="12437" y="22098"/>
                    <a:pt x="14146" y="22572"/>
                    <a:pt x="15701" y="22572"/>
                  </a:cubicBezTo>
                  <a:cubicBezTo>
                    <a:pt x="16866" y="22572"/>
                    <a:pt x="17945" y="22307"/>
                    <a:pt x="18773" y="21521"/>
                  </a:cubicBezTo>
                  <a:cubicBezTo>
                    <a:pt x="20741" y="19687"/>
                    <a:pt x="20208" y="16684"/>
                    <a:pt x="19507" y="15450"/>
                  </a:cubicBezTo>
                  <a:cubicBezTo>
                    <a:pt x="18740" y="14183"/>
                    <a:pt x="18206" y="13015"/>
                    <a:pt x="19507" y="11481"/>
                  </a:cubicBezTo>
                  <a:cubicBezTo>
                    <a:pt x="20775" y="9946"/>
                    <a:pt x="21675" y="8045"/>
                    <a:pt x="20841" y="6377"/>
                  </a:cubicBezTo>
                  <a:cubicBezTo>
                    <a:pt x="20008" y="4776"/>
                    <a:pt x="18240" y="4943"/>
                    <a:pt x="17039" y="4209"/>
                  </a:cubicBezTo>
                  <a:cubicBezTo>
                    <a:pt x="15771" y="3508"/>
                    <a:pt x="15871" y="1273"/>
                    <a:pt x="13836" y="339"/>
                  </a:cubicBezTo>
                  <a:cubicBezTo>
                    <a:pt x="13359" y="121"/>
                    <a:pt x="12775" y="1"/>
                    <a:pt x="1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6620093" y="1552077"/>
              <a:ext cx="92368" cy="214849"/>
            </a:xfrm>
            <a:custGeom>
              <a:avLst/>
              <a:gdLst/>
              <a:ahLst/>
              <a:cxnLst/>
              <a:rect l="l" t="t" r="r" b="b"/>
              <a:pathLst>
                <a:path w="4604" h="10709" fill="none" extrusionOk="0">
                  <a:moveTo>
                    <a:pt x="2602" y="10708"/>
                  </a:moveTo>
                  <a:cubicBezTo>
                    <a:pt x="2602" y="10708"/>
                    <a:pt x="0" y="9541"/>
                    <a:pt x="1068" y="6872"/>
                  </a:cubicBezTo>
                  <a:cubicBezTo>
                    <a:pt x="1802" y="4971"/>
                    <a:pt x="4604" y="3770"/>
                    <a:pt x="4303" y="0"/>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6642844" y="1653132"/>
              <a:ext cx="50879" cy="111768"/>
            </a:xfrm>
            <a:custGeom>
              <a:avLst/>
              <a:gdLst/>
              <a:ahLst/>
              <a:cxnLst/>
              <a:rect l="l" t="t" r="r" b="b"/>
              <a:pathLst>
                <a:path w="2536" h="5571" fill="none" extrusionOk="0">
                  <a:moveTo>
                    <a:pt x="1135" y="0"/>
                  </a:moveTo>
                  <a:cubicBezTo>
                    <a:pt x="1135" y="0"/>
                    <a:pt x="0" y="3903"/>
                    <a:pt x="2536" y="557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6895812" y="1551415"/>
              <a:ext cx="84343" cy="211479"/>
            </a:xfrm>
            <a:custGeom>
              <a:avLst/>
              <a:gdLst/>
              <a:ahLst/>
              <a:cxnLst/>
              <a:rect l="l" t="t" r="r" b="b"/>
              <a:pathLst>
                <a:path w="4204" h="10541" fill="none" extrusionOk="0">
                  <a:moveTo>
                    <a:pt x="4037" y="0"/>
                  </a:moveTo>
                  <a:cubicBezTo>
                    <a:pt x="2936" y="1401"/>
                    <a:pt x="1668" y="2368"/>
                    <a:pt x="2035" y="3369"/>
                  </a:cubicBezTo>
                  <a:cubicBezTo>
                    <a:pt x="2702" y="5070"/>
                    <a:pt x="4203" y="9173"/>
                    <a:pt x="0" y="1054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6954695" y="1426927"/>
              <a:ext cx="76318" cy="314560"/>
            </a:xfrm>
            <a:custGeom>
              <a:avLst/>
              <a:gdLst/>
              <a:ahLst/>
              <a:cxnLst/>
              <a:rect l="l" t="t" r="r" b="b"/>
              <a:pathLst>
                <a:path w="3804" h="15679" fill="none" extrusionOk="0">
                  <a:moveTo>
                    <a:pt x="1802" y="1"/>
                  </a:moveTo>
                  <a:cubicBezTo>
                    <a:pt x="1802" y="1"/>
                    <a:pt x="3804" y="1502"/>
                    <a:pt x="3136" y="4204"/>
                  </a:cubicBezTo>
                  <a:cubicBezTo>
                    <a:pt x="2469" y="6939"/>
                    <a:pt x="1302" y="7339"/>
                    <a:pt x="2169" y="9174"/>
                  </a:cubicBezTo>
                  <a:cubicBezTo>
                    <a:pt x="3070" y="10975"/>
                    <a:pt x="3770" y="15211"/>
                    <a:pt x="1" y="15678"/>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6612730" y="1722067"/>
              <a:ext cx="386825" cy="475160"/>
            </a:xfrm>
            <a:custGeom>
              <a:avLst/>
              <a:gdLst/>
              <a:ahLst/>
              <a:cxnLst/>
              <a:rect l="l" t="t" r="r" b="b"/>
              <a:pathLst>
                <a:path w="19281" h="23684" extrusionOk="0">
                  <a:moveTo>
                    <a:pt x="4237" y="0"/>
                  </a:moveTo>
                  <a:cubicBezTo>
                    <a:pt x="4237" y="0"/>
                    <a:pt x="234" y="1368"/>
                    <a:pt x="134" y="2702"/>
                  </a:cubicBezTo>
                  <a:cubicBezTo>
                    <a:pt x="0" y="4036"/>
                    <a:pt x="3870" y="13543"/>
                    <a:pt x="4003" y="14511"/>
                  </a:cubicBezTo>
                  <a:cubicBezTo>
                    <a:pt x="4137" y="15411"/>
                    <a:pt x="2369" y="21749"/>
                    <a:pt x="2469" y="22216"/>
                  </a:cubicBezTo>
                  <a:cubicBezTo>
                    <a:pt x="2535" y="22683"/>
                    <a:pt x="5671" y="23684"/>
                    <a:pt x="9641" y="23684"/>
                  </a:cubicBezTo>
                  <a:cubicBezTo>
                    <a:pt x="13543" y="23684"/>
                    <a:pt x="16712" y="22683"/>
                    <a:pt x="16812" y="22216"/>
                  </a:cubicBezTo>
                  <a:cubicBezTo>
                    <a:pt x="16879" y="21816"/>
                    <a:pt x="15144" y="15478"/>
                    <a:pt x="15245" y="14511"/>
                  </a:cubicBezTo>
                  <a:cubicBezTo>
                    <a:pt x="15411" y="13543"/>
                    <a:pt x="19281" y="4036"/>
                    <a:pt x="19147" y="2702"/>
                  </a:cubicBezTo>
                  <a:cubicBezTo>
                    <a:pt x="19014" y="1401"/>
                    <a:pt x="15011" y="0"/>
                    <a:pt x="15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6846277" y="1875986"/>
              <a:ext cx="16752" cy="16752"/>
            </a:xfrm>
            <a:custGeom>
              <a:avLst/>
              <a:gdLst/>
              <a:ahLst/>
              <a:cxnLst/>
              <a:rect l="l" t="t" r="r" b="b"/>
              <a:pathLst>
                <a:path w="835" h="835" extrusionOk="0">
                  <a:moveTo>
                    <a:pt x="401" y="0"/>
                  </a:moveTo>
                  <a:cubicBezTo>
                    <a:pt x="168" y="0"/>
                    <a:pt x="1" y="167"/>
                    <a:pt x="1" y="401"/>
                  </a:cubicBezTo>
                  <a:cubicBezTo>
                    <a:pt x="1" y="634"/>
                    <a:pt x="168" y="834"/>
                    <a:pt x="401" y="834"/>
                  </a:cubicBezTo>
                  <a:cubicBezTo>
                    <a:pt x="635" y="834"/>
                    <a:pt x="835" y="634"/>
                    <a:pt x="835" y="401"/>
                  </a:cubicBezTo>
                  <a:cubicBezTo>
                    <a:pt x="835" y="167"/>
                    <a:pt x="635"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6911200" y="1875986"/>
              <a:ext cx="16752" cy="16752"/>
            </a:xfrm>
            <a:custGeom>
              <a:avLst/>
              <a:gdLst/>
              <a:ahLst/>
              <a:cxnLst/>
              <a:rect l="l" t="t" r="r" b="b"/>
              <a:pathLst>
                <a:path w="835" h="835" extrusionOk="0">
                  <a:moveTo>
                    <a:pt x="434" y="0"/>
                  </a:moveTo>
                  <a:cubicBezTo>
                    <a:pt x="201" y="0"/>
                    <a:pt x="1" y="167"/>
                    <a:pt x="1" y="401"/>
                  </a:cubicBezTo>
                  <a:cubicBezTo>
                    <a:pt x="1" y="634"/>
                    <a:pt x="201" y="834"/>
                    <a:pt x="434" y="834"/>
                  </a:cubicBezTo>
                  <a:cubicBezTo>
                    <a:pt x="668" y="834"/>
                    <a:pt x="835" y="634"/>
                    <a:pt x="835" y="401"/>
                  </a:cubicBezTo>
                  <a:cubicBezTo>
                    <a:pt x="835" y="167"/>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6976784" y="1875986"/>
              <a:ext cx="16752" cy="16752"/>
            </a:xfrm>
            <a:custGeom>
              <a:avLst/>
              <a:gdLst/>
              <a:ahLst/>
              <a:cxnLst/>
              <a:rect l="l" t="t" r="r" b="b"/>
              <a:pathLst>
                <a:path w="835" h="835" extrusionOk="0">
                  <a:moveTo>
                    <a:pt x="401" y="0"/>
                  </a:moveTo>
                  <a:cubicBezTo>
                    <a:pt x="167" y="0"/>
                    <a:pt x="1" y="200"/>
                    <a:pt x="1" y="401"/>
                  </a:cubicBezTo>
                  <a:cubicBezTo>
                    <a:pt x="1" y="667"/>
                    <a:pt x="201" y="834"/>
                    <a:pt x="401" y="834"/>
                  </a:cubicBezTo>
                  <a:cubicBezTo>
                    <a:pt x="668" y="834"/>
                    <a:pt x="835" y="634"/>
                    <a:pt x="835" y="401"/>
                  </a:cubicBezTo>
                  <a:cubicBezTo>
                    <a:pt x="835" y="200"/>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7041024" y="1875986"/>
              <a:ext cx="16752" cy="16752"/>
            </a:xfrm>
            <a:custGeom>
              <a:avLst/>
              <a:gdLst/>
              <a:ahLst/>
              <a:cxnLst/>
              <a:rect l="l" t="t" r="r" b="b"/>
              <a:pathLst>
                <a:path w="835" h="835" extrusionOk="0">
                  <a:moveTo>
                    <a:pt x="435" y="0"/>
                  </a:moveTo>
                  <a:cubicBezTo>
                    <a:pt x="168" y="0"/>
                    <a:pt x="1" y="200"/>
                    <a:pt x="1" y="401"/>
                  </a:cubicBezTo>
                  <a:cubicBezTo>
                    <a:pt x="1" y="667"/>
                    <a:pt x="201" y="834"/>
                    <a:pt x="435" y="834"/>
                  </a:cubicBezTo>
                  <a:cubicBezTo>
                    <a:pt x="668" y="834"/>
                    <a:pt x="835" y="634"/>
                    <a:pt x="835" y="401"/>
                  </a:cubicBezTo>
                  <a:cubicBezTo>
                    <a:pt x="835" y="200"/>
                    <a:pt x="668"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6586628" y="1875986"/>
              <a:ext cx="16752" cy="16752"/>
            </a:xfrm>
            <a:custGeom>
              <a:avLst/>
              <a:gdLst/>
              <a:ahLst/>
              <a:cxnLst/>
              <a:rect l="l" t="t" r="r" b="b"/>
              <a:pathLst>
                <a:path w="835" h="835" extrusionOk="0">
                  <a:moveTo>
                    <a:pt x="434" y="0"/>
                  </a:moveTo>
                  <a:cubicBezTo>
                    <a:pt x="167" y="0"/>
                    <a:pt x="0" y="200"/>
                    <a:pt x="0" y="401"/>
                  </a:cubicBezTo>
                  <a:cubicBezTo>
                    <a:pt x="0" y="667"/>
                    <a:pt x="234" y="834"/>
                    <a:pt x="434" y="834"/>
                  </a:cubicBezTo>
                  <a:cubicBezTo>
                    <a:pt x="668" y="834"/>
                    <a:pt x="834" y="634"/>
                    <a:pt x="834" y="401"/>
                  </a:cubicBezTo>
                  <a:cubicBezTo>
                    <a:pt x="834" y="200"/>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6651551" y="1875986"/>
              <a:ext cx="16732" cy="16752"/>
            </a:xfrm>
            <a:custGeom>
              <a:avLst/>
              <a:gdLst/>
              <a:ahLst/>
              <a:cxnLst/>
              <a:rect l="l" t="t" r="r" b="b"/>
              <a:pathLst>
                <a:path w="834" h="835" extrusionOk="0">
                  <a:moveTo>
                    <a:pt x="400" y="0"/>
                  </a:moveTo>
                  <a:cubicBezTo>
                    <a:pt x="167" y="0"/>
                    <a:pt x="0" y="200"/>
                    <a:pt x="0" y="401"/>
                  </a:cubicBezTo>
                  <a:cubicBezTo>
                    <a:pt x="0" y="667"/>
                    <a:pt x="200" y="834"/>
                    <a:pt x="400" y="834"/>
                  </a:cubicBezTo>
                  <a:cubicBezTo>
                    <a:pt x="667" y="834"/>
                    <a:pt x="834" y="634"/>
                    <a:pt x="834" y="401"/>
                  </a:cubicBezTo>
                  <a:cubicBezTo>
                    <a:pt x="834" y="200"/>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6716453" y="1875986"/>
              <a:ext cx="16752" cy="16752"/>
            </a:xfrm>
            <a:custGeom>
              <a:avLst/>
              <a:gdLst/>
              <a:ahLst/>
              <a:cxnLst/>
              <a:rect l="l" t="t" r="r" b="b"/>
              <a:pathLst>
                <a:path w="835" h="835" extrusionOk="0">
                  <a:moveTo>
                    <a:pt x="434" y="0"/>
                  </a:moveTo>
                  <a:cubicBezTo>
                    <a:pt x="167" y="0"/>
                    <a:pt x="1" y="200"/>
                    <a:pt x="1" y="401"/>
                  </a:cubicBezTo>
                  <a:cubicBezTo>
                    <a:pt x="1" y="667"/>
                    <a:pt x="201" y="834"/>
                    <a:pt x="434" y="834"/>
                  </a:cubicBezTo>
                  <a:cubicBezTo>
                    <a:pt x="668" y="834"/>
                    <a:pt x="835" y="634"/>
                    <a:pt x="835" y="401"/>
                  </a:cubicBezTo>
                  <a:cubicBezTo>
                    <a:pt x="835" y="200"/>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6879080" y="1825790"/>
              <a:ext cx="16752" cy="16752"/>
            </a:xfrm>
            <a:custGeom>
              <a:avLst/>
              <a:gdLst/>
              <a:ahLst/>
              <a:cxnLst/>
              <a:rect l="l" t="t" r="r" b="b"/>
              <a:pathLst>
                <a:path w="835" h="835" extrusionOk="0">
                  <a:moveTo>
                    <a:pt x="401" y="0"/>
                  </a:moveTo>
                  <a:cubicBezTo>
                    <a:pt x="167" y="0"/>
                    <a:pt x="0" y="201"/>
                    <a:pt x="0" y="401"/>
                  </a:cubicBezTo>
                  <a:cubicBezTo>
                    <a:pt x="0"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6944002" y="1825790"/>
              <a:ext cx="16752" cy="16752"/>
            </a:xfrm>
            <a:custGeom>
              <a:avLst/>
              <a:gdLst/>
              <a:ahLst/>
              <a:cxnLst/>
              <a:rect l="l" t="t" r="r" b="b"/>
              <a:pathLst>
                <a:path w="835" h="835" extrusionOk="0">
                  <a:moveTo>
                    <a:pt x="434" y="0"/>
                  </a:moveTo>
                  <a:cubicBezTo>
                    <a:pt x="167" y="0"/>
                    <a:pt x="0" y="201"/>
                    <a:pt x="0" y="401"/>
                  </a:cubicBezTo>
                  <a:cubicBezTo>
                    <a:pt x="0" y="668"/>
                    <a:pt x="167" y="834"/>
                    <a:pt x="434" y="834"/>
                  </a:cubicBezTo>
                  <a:cubicBezTo>
                    <a:pt x="667" y="834"/>
                    <a:pt x="834" y="634"/>
                    <a:pt x="834" y="401"/>
                  </a:cubicBezTo>
                  <a:cubicBezTo>
                    <a:pt x="834" y="201"/>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7008242" y="1825790"/>
              <a:ext cx="16752" cy="16752"/>
            </a:xfrm>
            <a:custGeom>
              <a:avLst/>
              <a:gdLst/>
              <a:ahLst/>
              <a:cxnLst/>
              <a:rect l="l" t="t" r="r" b="b"/>
              <a:pathLst>
                <a:path w="835" h="835" extrusionOk="0">
                  <a:moveTo>
                    <a:pt x="434" y="0"/>
                  </a:moveTo>
                  <a:cubicBezTo>
                    <a:pt x="167" y="0"/>
                    <a:pt x="0" y="201"/>
                    <a:pt x="0" y="401"/>
                  </a:cubicBezTo>
                  <a:cubicBezTo>
                    <a:pt x="0" y="668"/>
                    <a:pt x="234" y="834"/>
                    <a:pt x="434" y="834"/>
                  </a:cubicBezTo>
                  <a:cubicBezTo>
                    <a:pt x="668" y="834"/>
                    <a:pt x="834" y="634"/>
                    <a:pt x="834" y="401"/>
                  </a:cubicBezTo>
                  <a:cubicBezTo>
                    <a:pt x="834" y="201"/>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6618749" y="1825790"/>
              <a:ext cx="16752" cy="16752"/>
            </a:xfrm>
            <a:custGeom>
              <a:avLst/>
              <a:gdLst/>
              <a:ahLst/>
              <a:cxnLst/>
              <a:rect l="l" t="t" r="r" b="b"/>
              <a:pathLst>
                <a:path w="835" h="835" extrusionOk="0">
                  <a:moveTo>
                    <a:pt x="401" y="0"/>
                  </a:moveTo>
                  <a:cubicBezTo>
                    <a:pt x="167" y="0"/>
                    <a:pt x="1" y="201"/>
                    <a:pt x="1" y="401"/>
                  </a:cubicBezTo>
                  <a:cubicBezTo>
                    <a:pt x="1"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6683671" y="1825790"/>
              <a:ext cx="16752" cy="16752"/>
            </a:xfrm>
            <a:custGeom>
              <a:avLst/>
              <a:gdLst/>
              <a:ahLst/>
              <a:cxnLst/>
              <a:rect l="l" t="t" r="r" b="b"/>
              <a:pathLst>
                <a:path w="835" h="835" extrusionOk="0">
                  <a:moveTo>
                    <a:pt x="434" y="0"/>
                  </a:moveTo>
                  <a:cubicBezTo>
                    <a:pt x="167" y="0"/>
                    <a:pt x="0" y="201"/>
                    <a:pt x="0" y="401"/>
                  </a:cubicBezTo>
                  <a:cubicBezTo>
                    <a:pt x="0" y="668"/>
                    <a:pt x="234" y="834"/>
                    <a:pt x="434" y="834"/>
                  </a:cubicBezTo>
                  <a:cubicBezTo>
                    <a:pt x="667" y="834"/>
                    <a:pt x="834" y="634"/>
                    <a:pt x="834" y="401"/>
                  </a:cubicBezTo>
                  <a:cubicBezTo>
                    <a:pt x="834" y="201"/>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6749255" y="1825790"/>
              <a:ext cx="16752" cy="16752"/>
            </a:xfrm>
            <a:custGeom>
              <a:avLst/>
              <a:gdLst/>
              <a:ahLst/>
              <a:cxnLst/>
              <a:rect l="l" t="t" r="r" b="b"/>
              <a:pathLst>
                <a:path w="835" h="835" extrusionOk="0">
                  <a:moveTo>
                    <a:pt x="400" y="0"/>
                  </a:moveTo>
                  <a:cubicBezTo>
                    <a:pt x="167" y="0"/>
                    <a:pt x="0" y="201"/>
                    <a:pt x="0" y="401"/>
                  </a:cubicBezTo>
                  <a:cubicBezTo>
                    <a:pt x="0" y="668"/>
                    <a:pt x="200" y="834"/>
                    <a:pt x="400" y="834"/>
                  </a:cubicBezTo>
                  <a:cubicBezTo>
                    <a:pt x="667" y="834"/>
                    <a:pt x="834" y="634"/>
                    <a:pt x="834" y="401"/>
                  </a:cubicBezTo>
                  <a:cubicBezTo>
                    <a:pt x="834" y="201"/>
                    <a:pt x="634"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6911200" y="1775593"/>
              <a:ext cx="16752" cy="16752"/>
            </a:xfrm>
            <a:custGeom>
              <a:avLst/>
              <a:gdLst/>
              <a:ahLst/>
              <a:cxnLst/>
              <a:rect l="l" t="t" r="r" b="b"/>
              <a:pathLst>
                <a:path w="835" h="835" extrusionOk="0">
                  <a:moveTo>
                    <a:pt x="434" y="1"/>
                  </a:moveTo>
                  <a:cubicBezTo>
                    <a:pt x="201" y="1"/>
                    <a:pt x="1" y="167"/>
                    <a:pt x="1" y="401"/>
                  </a:cubicBezTo>
                  <a:cubicBezTo>
                    <a:pt x="1" y="634"/>
                    <a:pt x="201" y="835"/>
                    <a:pt x="434" y="835"/>
                  </a:cubicBezTo>
                  <a:cubicBezTo>
                    <a:pt x="668" y="835"/>
                    <a:pt x="835" y="634"/>
                    <a:pt x="835" y="401"/>
                  </a:cubicBezTo>
                  <a:cubicBezTo>
                    <a:pt x="835" y="167"/>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6976784" y="1775593"/>
              <a:ext cx="16752" cy="16752"/>
            </a:xfrm>
            <a:custGeom>
              <a:avLst/>
              <a:gdLst/>
              <a:ahLst/>
              <a:cxnLst/>
              <a:rect l="l" t="t" r="r" b="b"/>
              <a:pathLst>
                <a:path w="835" h="835" extrusionOk="0">
                  <a:moveTo>
                    <a:pt x="401" y="1"/>
                  </a:moveTo>
                  <a:cubicBezTo>
                    <a:pt x="167" y="1"/>
                    <a:pt x="1" y="167"/>
                    <a:pt x="1" y="401"/>
                  </a:cubicBezTo>
                  <a:cubicBezTo>
                    <a:pt x="1" y="668"/>
                    <a:pt x="201" y="835"/>
                    <a:pt x="401" y="835"/>
                  </a:cubicBezTo>
                  <a:cubicBezTo>
                    <a:pt x="668" y="835"/>
                    <a:pt x="835" y="634"/>
                    <a:pt x="835" y="401"/>
                  </a:cubicBezTo>
                  <a:cubicBezTo>
                    <a:pt x="835" y="201"/>
                    <a:pt x="634"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6651551" y="1775593"/>
              <a:ext cx="16732" cy="16752"/>
            </a:xfrm>
            <a:custGeom>
              <a:avLst/>
              <a:gdLst/>
              <a:ahLst/>
              <a:cxnLst/>
              <a:rect l="l" t="t" r="r" b="b"/>
              <a:pathLst>
                <a:path w="834" h="835" extrusionOk="0">
                  <a:moveTo>
                    <a:pt x="400" y="1"/>
                  </a:moveTo>
                  <a:cubicBezTo>
                    <a:pt x="167" y="1"/>
                    <a:pt x="0" y="167"/>
                    <a:pt x="0" y="401"/>
                  </a:cubicBezTo>
                  <a:cubicBezTo>
                    <a:pt x="0" y="668"/>
                    <a:pt x="200" y="835"/>
                    <a:pt x="400" y="835"/>
                  </a:cubicBezTo>
                  <a:cubicBezTo>
                    <a:pt x="667" y="835"/>
                    <a:pt x="834" y="634"/>
                    <a:pt x="834" y="401"/>
                  </a:cubicBezTo>
                  <a:cubicBezTo>
                    <a:pt x="834" y="201"/>
                    <a:pt x="667"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6716453" y="1775593"/>
              <a:ext cx="16752" cy="16752"/>
            </a:xfrm>
            <a:custGeom>
              <a:avLst/>
              <a:gdLst/>
              <a:ahLst/>
              <a:cxnLst/>
              <a:rect l="l" t="t" r="r" b="b"/>
              <a:pathLst>
                <a:path w="835" h="835" extrusionOk="0">
                  <a:moveTo>
                    <a:pt x="434" y="1"/>
                  </a:moveTo>
                  <a:cubicBezTo>
                    <a:pt x="167" y="1"/>
                    <a:pt x="1" y="167"/>
                    <a:pt x="1" y="401"/>
                  </a:cubicBezTo>
                  <a:cubicBezTo>
                    <a:pt x="1" y="668"/>
                    <a:pt x="201" y="835"/>
                    <a:pt x="434" y="835"/>
                  </a:cubicBezTo>
                  <a:cubicBezTo>
                    <a:pt x="668" y="835"/>
                    <a:pt x="835" y="634"/>
                    <a:pt x="835" y="401"/>
                  </a:cubicBezTo>
                  <a:cubicBezTo>
                    <a:pt x="835" y="201"/>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6813495" y="1725397"/>
              <a:ext cx="16752" cy="16752"/>
            </a:xfrm>
            <a:custGeom>
              <a:avLst/>
              <a:gdLst/>
              <a:ahLst/>
              <a:cxnLst/>
              <a:rect l="l" t="t" r="r" b="b"/>
              <a:pathLst>
                <a:path w="835" h="835" extrusionOk="0">
                  <a:moveTo>
                    <a:pt x="434" y="1"/>
                  </a:moveTo>
                  <a:cubicBezTo>
                    <a:pt x="167" y="1"/>
                    <a:pt x="0" y="201"/>
                    <a:pt x="0" y="401"/>
                  </a:cubicBezTo>
                  <a:cubicBezTo>
                    <a:pt x="0" y="668"/>
                    <a:pt x="201" y="835"/>
                    <a:pt x="434" y="835"/>
                  </a:cubicBezTo>
                  <a:cubicBezTo>
                    <a:pt x="668" y="835"/>
                    <a:pt x="834" y="635"/>
                    <a:pt x="834" y="401"/>
                  </a:cubicBezTo>
                  <a:cubicBezTo>
                    <a:pt x="834" y="168"/>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6879080" y="1725397"/>
              <a:ext cx="16752" cy="16752"/>
            </a:xfrm>
            <a:custGeom>
              <a:avLst/>
              <a:gdLst/>
              <a:ahLst/>
              <a:cxnLst/>
              <a:rect l="l" t="t" r="r" b="b"/>
              <a:pathLst>
                <a:path w="835" h="835" extrusionOk="0">
                  <a:moveTo>
                    <a:pt x="401" y="1"/>
                  </a:moveTo>
                  <a:cubicBezTo>
                    <a:pt x="167" y="1"/>
                    <a:pt x="0" y="201"/>
                    <a:pt x="0" y="401"/>
                  </a:cubicBezTo>
                  <a:cubicBezTo>
                    <a:pt x="0" y="668"/>
                    <a:pt x="201" y="835"/>
                    <a:pt x="401" y="835"/>
                  </a:cubicBezTo>
                  <a:cubicBezTo>
                    <a:pt x="668" y="835"/>
                    <a:pt x="834" y="635"/>
                    <a:pt x="834" y="401"/>
                  </a:cubicBezTo>
                  <a:cubicBezTo>
                    <a:pt x="834" y="168"/>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6944002" y="1725397"/>
              <a:ext cx="16752" cy="16752"/>
            </a:xfrm>
            <a:custGeom>
              <a:avLst/>
              <a:gdLst/>
              <a:ahLst/>
              <a:cxnLst/>
              <a:rect l="l" t="t" r="r" b="b"/>
              <a:pathLst>
                <a:path w="835" h="835" extrusionOk="0">
                  <a:moveTo>
                    <a:pt x="434" y="1"/>
                  </a:moveTo>
                  <a:cubicBezTo>
                    <a:pt x="167" y="1"/>
                    <a:pt x="0" y="201"/>
                    <a:pt x="0" y="401"/>
                  </a:cubicBezTo>
                  <a:cubicBezTo>
                    <a:pt x="0" y="668"/>
                    <a:pt x="167" y="835"/>
                    <a:pt x="434" y="835"/>
                  </a:cubicBezTo>
                  <a:cubicBezTo>
                    <a:pt x="667" y="835"/>
                    <a:pt x="834" y="635"/>
                    <a:pt x="834" y="401"/>
                  </a:cubicBezTo>
                  <a:cubicBezTo>
                    <a:pt x="834" y="168"/>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6683671" y="1725397"/>
              <a:ext cx="16752" cy="16752"/>
            </a:xfrm>
            <a:custGeom>
              <a:avLst/>
              <a:gdLst/>
              <a:ahLst/>
              <a:cxnLst/>
              <a:rect l="l" t="t" r="r" b="b"/>
              <a:pathLst>
                <a:path w="835" h="835" extrusionOk="0">
                  <a:moveTo>
                    <a:pt x="434" y="1"/>
                  </a:moveTo>
                  <a:cubicBezTo>
                    <a:pt x="167" y="1"/>
                    <a:pt x="0" y="201"/>
                    <a:pt x="0" y="401"/>
                  </a:cubicBezTo>
                  <a:cubicBezTo>
                    <a:pt x="0" y="668"/>
                    <a:pt x="234" y="835"/>
                    <a:pt x="434" y="835"/>
                  </a:cubicBezTo>
                  <a:cubicBezTo>
                    <a:pt x="667" y="835"/>
                    <a:pt x="834" y="635"/>
                    <a:pt x="834" y="401"/>
                  </a:cubicBezTo>
                  <a:cubicBezTo>
                    <a:pt x="834" y="168"/>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6749255" y="1725397"/>
              <a:ext cx="16752" cy="16752"/>
            </a:xfrm>
            <a:custGeom>
              <a:avLst/>
              <a:gdLst/>
              <a:ahLst/>
              <a:cxnLst/>
              <a:rect l="l" t="t" r="r" b="b"/>
              <a:pathLst>
                <a:path w="835" h="835" extrusionOk="0">
                  <a:moveTo>
                    <a:pt x="400" y="1"/>
                  </a:moveTo>
                  <a:cubicBezTo>
                    <a:pt x="167" y="1"/>
                    <a:pt x="0" y="201"/>
                    <a:pt x="0" y="401"/>
                  </a:cubicBezTo>
                  <a:cubicBezTo>
                    <a:pt x="0" y="668"/>
                    <a:pt x="200" y="835"/>
                    <a:pt x="400" y="835"/>
                  </a:cubicBezTo>
                  <a:cubicBezTo>
                    <a:pt x="667" y="835"/>
                    <a:pt x="834" y="635"/>
                    <a:pt x="834" y="401"/>
                  </a:cubicBezTo>
                  <a:cubicBezTo>
                    <a:pt x="834" y="168"/>
                    <a:pt x="634"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6846277" y="2077414"/>
              <a:ext cx="16752" cy="16752"/>
            </a:xfrm>
            <a:custGeom>
              <a:avLst/>
              <a:gdLst/>
              <a:ahLst/>
              <a:cxnLst/>
              <a:rect l="l" t="t" r="r" b="b"/>
              <a:pathLst>
                <a:path w="835" h="835" extrusionOk="0">
                  <a:moveTo>
                    <a:pt x="401" y="1"/>
                  </a:moveTo>
                  <a:cubicBezTo>
                    <a:pt x="168" y="1"/>
                    <a:pt x="1" y="201"/>
                    <a:pt x="1" y="434"/>
                  </a:cubicBezTo>
                  <a:cubicBezTo>
                    <a:pt x="1" y="668"/>
                    <a:pt x="168" y="835"/>
                    <a:pt x="401" y="835"/>
                  </a:cubicBezTo>
                  <a:cubicBezTo>
                    <a:pt x="668" y="835"/>
                    <a:pt x="835" y="635"/>
                    <a:pt x="835" y="434"/>
                  </a:cubicBezTo>
                  <a:cubicBezTo>
                    <a:pt x="835" y="168"/>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6911200" y="2077414"/>
              <a:ext cx="16752" cy="16752"/>
            </a:xfrm>
            <a:custGeom>
              <a:avLst/>
              <a:gdLst/>
              <a:ahLst/>
              <a:cxnLst/>
              <a:rect l="l" t="t" r="r" b="b"/>
              <a:pathLst>
                <a:path w="835" h="835" extrusionOk="0">
                  <a:moveTo>
                    <a:pt x="434" y="1"/>
                  </a:moveTo>
                  <a:cubicBezTo>
                    <a:pt x="167" y="1"/>
                    <a:pt x="1" y="201"/>
                    <a:pt x="1" y="434"/>
                  </a:cubicBezTo>
                  <a:cubicBezTo>
                    <a:pt x="1" y="668"/>
                    <a:pt x="167" y="835"/>
                    <a:pt x="434" y="835"/>
                  </a:cubicBezTo>
                  <a:cubicBezTo>
                    <a:pt x="668" y="835"/>
                    <a:pt x="835" y="635"/>
                    <a:pt x="835" y="434"/>
                  </a:cubicBezTo>
                  <a:cubicBezTo>
                    <a:pt x="835" y="168"/>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7041024" y="2077414"/>
              <a:ext cx="16752" cy="16752"/>
            </a:xfrm>
            <a:custGeom>
              <a:avLst/>
              <a:gdLst/>
              <a:ahLst/>
              <a:cxnLst/>
              <a:rect l="l" t="t" r="r" b="b"/>
              <a:pathLst>
                <a:path w="835" h="835" extrusionOk="0">
                  <a:moveTo>
                    <a:pt x="435" y="1"/>
                  </a:moveTo>
                  <a:cubicBezTo>
                    <a:pt x="168" y="1"/>
                    <a:pt x="1" y="201"/>
                    <a:pt x="1" y="434"/>
                  </a:cubicBezTo>
                  <a:cubicBezTo>
                    <a:pt x="1" y="668"/>
                    <a:pt x="201" y="835"/>
                    <a:pt x="435" y="835"/>
                  </a:cubicBezTo>
                  <a:cubicBezTo>
                    <a:pt x="668" y="835"/>
                    <a:pt x="835" y="635"/>
                    <a:pt x="835" y="434"/>
                  </a:cubicBezTo>
                  <a:cubicBezTo>
                    <a:pt x="835" y="168"/>
                    <a:pt x="668" y="1"/>
                    <a:pt x="435"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6586628" y="2077414"/>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8" y="835"/>
                    <a:pt x="834" y="635"/>
                    <a:pt x="834" y="434"/>
                  </a:cubicBezTo>
                  <a:cubicBezTo>
                    <a:pt x="834" y="168"/>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6716453" y="2077414"/>
              <a:ext cx="16752" cy="16752"/>
            </a:xfrm>
            <a:custGeom>
              <a:avLst/>
              <a:gdLst/>
              <a:ahLst/>
              <a:cxnLst/>
              <a:rect l="l" t="t" r="r" b="b"/>
              <a:pathLst>
                <a:path w="835" h="835" extrusionOk="0">
                  <a:moveTo>
                    <a:pt x="434" y="1"/>
                  </a:moveTo>
                  <a:cubicBezTo>
                    <a:pt x="167" y="1"/>
                    <a:pt x="1" y="201"/>
                    <a:pt x="1" y="434"/>
                  </a:cubicBezTo>
                  <a:cubicBezTo>
                    <a:pt x="1" y="668"/>
                    <a:pt x="201" y="835"/>
                    <a:pt x="434" y="835"/>
                  </a:cubicBezTo>
                  <a:cubicBezTo>
                    <a:pt x="668" y="835"/>
                    <a:pt x="835" y="635"/>
                    <a:pt x="835" y="434"/>
                  </a:cubicBezTo>
                  <a:cubicBezTo>
                    <a:pt x="835" y="168"/>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6879080" y="2027237"/>
              <a:ext cx="16752" cy="16732"/>
            </a:xfrm>
            <a:custGeom>
              <a:avLst/>
              <a:gdLst/>
              <a:ahLst/>
              <a:cxnLst/>
              <a:rect l="l" t="t" r="r" b="b"/>
              <a:pathLst>
                <a:path w="835" h="834" extrusionOk="0">
                  <a:moveTo>
                    <a:pt x="401" y="0"/>
                  </a:moveTo>
                  <a:cubicBezTo>
                    <a:pt x="167" y="0"/>
                    <a:pt x="0" y="200"/>
                    <a:pt x="0" y="434"/>
                  </a:cubicBezTo>
                  <a:cubicBezTo>
                    <a:pt x="0" y="667"/>
                    <a:pt x="201" y="834"/>
                    <a:pt x="401" y="834"/>
                  </a:cubicBezTo>
                  <a:cubicBezTo>
                    <a:pt x="668" y="834"/>
                    <a:pt x="834" y="634"/>
                    <a:pt x="834" y="434"/>
                  </a:cubicBezTo>
                  <a:cubicBezTo>
                    <a:pt x="834" y="167"/>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6554508" y="2027237"/>
              <a:ext cx="16752" cy="16732"/>
            </a:xfrm>
            <a:custGeom>
              <a:avLst/>
              <a:gdLst/>
              <a:ahLst/>
              <a:cxnLst/>
              <a:rect l="l" t="t" r="r" b="b"/>
              <a:pathLst>
                <a:path w="835" h="834" extrusionOk="0">
                  <a:moveTo>
                    <a:pt x="401" y="0"/>
                  </a:moveTo>
                  <a:cubicBezTo>
                    <a:pt x="167" y="0"/>
                    <a:pt x="0" y="200"/>
                    <a:pt x="0" y="434"/>
                  </a:cubicBezTo>
                  <a:cubicBezTo>
                    <a:pt x="0" y="634"/>
                    <a:pt x="167" y="834"/>
                    <a:pt x="401" y="834"/>
                  </a:cubicBezTo>
                  <a:cubicBezTo>
                    <a:pt x="634" y="834"/>
                    <a:pt x="834" y="634"/>
                    <a:pt x="834" y="434"/>
                  </a:cubicBezTo>
                  <a:cubicBezTo>
                    <a:pt x="834" y="200"/>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6619411" y="2027237"/>
              <a:ext cx="16752" cy="16732"/>
            </a:xfrm>
            <a:custGeom>
              <a:avLst/>
              <a:gdLst/>
              <a:ahLst/>
              <a:cxnLst/>
              <a:rect l="l" t="t" r="r" b="b"/>
              <a:pathLst>
                <a:path w="835" h="834" extrusionOk="0">
                  <a:moveTo>
                    <a:pt x="435" y="0"/>
                  </a:moveTo>
                  <a:cubicBezTo>
                    <a:pt x="201" y="0"/>
                    <a:pt x="1" y="200"/>
                    <a:pt x="1" y="434"/>
                  </a:cubicBezTo>
                  <a:cubicBezTo>
                    <a:pt x="1" y="634"/>
                    <a:pt x="201" y="834"/>
                    <a:pt x="435" y="834"/>
                  </a:cubicBezTo>
                  <a:cubicBezTo>
                    <a:pt x="635" y="834"/>
                    <a:pt x="835" y="634"/>
                    <a:pt x="835" y="434"/>
                  </a:cubicBezTo>
                  <a:cubicBezTo>
                    <a:pt x="835" y="200"/>
                    <a:pt x="635"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6683671" y="2027237"/>
              <a:ext cx="16752" cy="16732"/>
            </a:xfrm>
            <a:custGeom>
              <a:avLst/>
              <a:gdLst/>
              <a:ahLst/>
              <a:cxnLst/>
              <a:rect l="l" t="t" r="r" b="b"/>
              <a:pathLst>
                <a:path w="835" h="834" extrusionOk="0">
                  <a:moveTo>
                    <a:pt x="434" y="0"/>
                  </a:moveTo>
                  <a:cubicBezTo>
                    <a:pt x="167" y="0"/>
                    <a:pt x="0" y="200"/>
                    <a:pt x="0" y="434"/>
                  </a:cubicBezTo>
                  <a:cubicBezTo>
                    <a:pt x="0" y="667"/>
                    <a:pt x="234" y="834"/>
                    <a:pt x="434" y="834"/>
                  </a:cubicBezTo>
                  <a:cubicBezTo>
                    <a:pt x="667" y="834"/>
                    <a:pt x="834" y="634"/>
                    <a:pt x="834" y="434"/>
                  </a:cubicBezTo>
                  <a:cubicBezTo>
                    <a:pt x="834" y="167"/>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6749255" y="2027237"/>
              <a:ext cx="16752" cy="16732"/>
            </a:xfrm>
            <a:custGeom>
              <a:avLst/>
              <a:gdLst/>
              <a:ahLst/>
              <a:cxnLst/>
              <a:rect l="l" t="t" r="r" b="b"/>
              <a:pathLst>
                <a:path w="835" h="834" extrusionOk="0">
                  <a:moveTo>
                    <a:pt x="400" y="0"/>
                  </a:moveTo>
                  <a:cubicBezTo>
                    <a:pt x="167" y="0"/>
                    <a:pt x="0" y="200"/>
                    <a:pt x="0" y="434"/>
                  </a:cubicBezTo>
                  <a:cubicBezTo>
                    <a:pt x="0" y="667"/>
                    <a:pt x="200" y="834"/>
                    <a:pt x="400" y="834"/>
                  </a:cubicBezTo>
                  <a:cubicBezTo>
                    <a:pt x="667" y="834"/>
                    <a:pt x="834" y="634"/>
                    <a:pt x="834" y="434"/>
                  </a:cubicBezTo>
                  <a:cubicBezTo>
                    <a:pt x="834" y="167"/>
                    <a:pt x="634"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6846277" y="2177806"/>
              <a:ext cx="16752" cy="16752"/>
            </a:xfrm>
            <a:custGeom>
              <a:avLst/>
              <a:gdLst/>
              <a:ahLst/>
              <a:cxnLst/>
              <a:rect l="l" t="t" r="r" b="b"/>
              <a:pathLst>
                <a:path w="835" h="835" extrusionOk="0">
                  <a:moveTo>
                    <a:pt x="401" y="0"/>
                  </a:moveTo>
                  <a:cubicBezTo>
                    <a:pt x="168" y="0"/>
                    <a:pt x="1" y="201"/>
                    <a:pt x="1" y="434"/>
                  </a:cubicBezTo>
                  <a:cubicBezTo>
                    <a:pt x="1" y="634"/>
                    <a:pt x="168" y="834"/>
                    <a:pt x="401" y="834"/>
                  </a:cubicBezTo>
                  <a:cubicBezTo>
                    <a:pt x="635" y="834"/>
                    <a:pt x="835" y="634"/>
                    <a:pt x="835" y="434"/>
                  </a:cubicBezTo>
                  <a:cubicBezTo>
                    <a:pt x="835" y="201"/>
                    <a:pt x="635"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6911200" y="2177806"/>
              <a:ext cx="16752" cy="16752"/>
            </a:xfrm>
            <a:custGeom>
              <a:avLst/>
              <a:gdLst/>
              <a:ahLst/>
              <a:cxnLst/>
              <a:rect l="l" t="t" r="r" b="b"/>
              <a:pathLst>
                <a:path w="835" h="835" extrusionOk="0">
                  <a:moveTo>
                    <a:pt x="434" y="0"/>
                  </a:moveTo>
                  <a:cubicBezTo>
                    <a:pt x="201" y="0"/>
                    <a:pt x="1" y="201"/>
                    <a:pt x="1" y="434"/>
                  </a:cubicBezTo>
                  <a:cubicBezTo>
                    <a:pt x="1" y="634"/>
                    <a:pt x="201" y="834"/>
                    <a:pt x="434" y="834"/>
                  </a:cubicBezTo>
                  <a:cubicBezTo>
                    <a:pt x="668" y="834"/>
                    <a:pt x="835" y="634"/>
                    <a:pt x="835" y="434"/>
                  </a:cubicBezTo>
                  <a:cubicBezTo>
                    <a:pt x="835" y="201"/>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6976784" y="2177806"/>
              <a:ext cx="16752" cy="16752"/>
            </a:xfrm>
            <a:custGeom>
              <a:avLst/>
              <a:gdLst/>
              <a:ahLst/>
              <a:cxnLst/>
              <a:rect l="l" t="t" r="r" b="b"/>
              <a:pathLst>
                <a:path w="835" h="835" extrusionOk="0">
                  <a:moveTo>
                    <a:pt x="401" y="0"/>
                  </a:moveTo>
                  <a:cubicBezTo>
                    <a:pt x="167" y="0"/>
                    <a:pt x="1" y="201"/>
                    <a:pt x="1" y="434"/>
                  </a:cubicBezTo>
                  <a:cubicBezTo>
                    <a:pt x="1" y="668"/>
                    <a:pt x="201" y="834"/>
                    <a:pt x="401" y="834"/>
                  </a:cubicBezTo>
                  <a:cubicBezTo>
                    <a:pt x="668" y="834"/>
                    <a:pt x="835" y="634"/>
                    <a:pt x="835" y="434"/>
                  </a:cubicBezTo>
                  <a:cubicBezTo>
                    <a:pt x="835" y="201"/>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6651551" y="2177806"/>
              <a:ext cx="16732" cy="16752"/>
            </a:xfrm>
            <a:custGeom>
              <a:avLst/>
              <a:gdLst/>
              <a:ahLst/>
              <a:cxnLst/>
              <a:rect l="l" t="t" r="r" b="b"/>
              <a:pathLst>
                <a:path w="834" h="835" extrusionOk="0">
                  <a:moveTo>
                    <a:pt x="400" y="0"/>
                  </a:moveTo>
                  <a:cubicBezTo>
                    <a:pt x="167" y="0"/>
                    <a:pt x="0" y="201"/>
                    <a:pt x="0" y="434"/>
                  </a:cubicBezTo>
                  <a:cubicBezTo>
                    <a:pt x="0" y="668"/>
                    <a:pt x="200" y="834"/>
                    <a:pt x="400" y="834"/>
                  </a:cubicBezTo>
                  <a:cubicBezTo>
                    <a:pt x="667" y="834"/>
                    <a:pt x="834" y="634"/>
                    <a:pt x="834" y="434"/>
                  </a:cubicBezTo>
                  <a:cubicBezTo>
                    <a:pt x="834" y="201"/>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6716453" y="2177806"/>
              <a:ext cx="16752" cy="16752"/>
            </a:xfrm>
            <a:custGeom>
              <a:avLst/>
              <a:gdLst/>
              <a:ahLst/>
              <a:cxnLst/>
              <a:rect l="l" t="t" r="r" b="b"/>
              <a:pathLst>
                <a:path w="835" h="835" extrusionOk="0">
                  <a:moveTo>
                    <a:pt x="434" y="0"/>
                  </a:moveTo>
                  <a:cubicBezTo>
                    <a:pt x="167" y="0"/>
                    <a:pt x="1" y="201"/>
                    <a:pt x="1" y="434"/>
                  </a:cubicBezTo>
                  <a:cubicBezTo>
                    <a:pt x="1" y="668"/>
                    <a:pt x="201" y="834"/>
                    <a:pt x="434" y="834"/>
                  </a:cubicBezTo>
                  <a:cubicBezTo>
                    <a:pt x="668" y="834"/>
                    <a:pt x="835" y="634"/>
                    <a:pt x="835" y="434"/>
                  </a:cubicBezTo>
                  <a:cubicBezTo>
                    <a:pt x="835" y="201"/>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6879080" y="2127610"/>
              <a:ext cx="16752" cy="16752"/>
            </a:xfrm>
            <a:custGeom>
              <a:avLst/>
              <a:gdLst/>
              <a:ahLst/>
              <a:cxnLst/>
              <a:rect l="l" t="t" r="r" b="b"/>
              <a:pathLst>
                <a:path w="835" h="835" extrusionOk="0">
                  <a:moveTo>
                    <a:pt x="401" y="1"/>
                  </a:moveTo>
                  <a:cubicBezTo>
                    <a:pt x="167" y="1"/>
                    <a:pt x="0" y="201"/>
                    <a:pt x="0" y="434"/>
                  </a:cubicBezTo>
                  <a:cubicBezTo>
                    <a:pt x="0" y="668"/>
                    <a:pt x="201" y="835"/>
                    <a:pt x="401" y="835"/>
                  </a:cubicBezTo>
                  <a:cubicBezTo>
                    <a:pt x="668" y="835"/>
                    <a:pt x="834" y="634"/>
                    <a:pt x="834" y="434"/>
                  </a:cubicBezTo>
                  <a:cubicBezTo>
                    <a:pt x="834" y="201"/>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6944002" y="2127610"/>
              <a:ext cx="16752" cy="16752"/>
            </a:xfrm>
            <a:custGeom>
              <a:avLst/>
              <a:gdLst/>
              <a:ahLst/>
              <a:cxnLst/>
              <a:rect l="l" t="t" r="r" b="b"/>
              <a:pathLst>
                <a:path w="835" h="835" extrusionOk="0">
                  <a:moveTo>
                    <a:pt x="434" y="1"/>
                  </a:moveTo>
                  <a:cubicBezTo>
                    <a:pt x="167" y="1"/>
                    <a:pt x="0" y="201"/>
                    <a:pt x="0" y="434"/>
                  </a:cubicBezTo>
                  <a:cubicBezTo>
                    <a:pt x="0" y="668"/>
                    <a:pt x="167" y="835"/>
                    <a:pt x="434" y="835"/>
                  </a:cubicBezTo>
                  <a:cubicBezTo>
                    <a:pt x="667" y="835"/>
                    <a:pt x="834" y="634"/>
                    <a:pt x="834" y="434"/>
                  </a:cubicBezTo>
                  <a:cubicBezTo>
                    <a:pt x="834" y="201"/>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7008242" y="2127610"/>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8" y="835"/>
                    <a:pt x="834" y="634"/>
                    <a:pt x="834" y="434"/>
                  </a:cubicBezTo>
                  <a:cubicBezTo>
                    <a:pt x="834" y="201"/>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554508" y="2127610"/>
              <a:ext cx="16752" cy="16752"/>
            </a:xfrm>
            <a:custGeom>
              <a:avLst/>
              <a:gdLst/>
              <a:ahLst/>
              <a:cxnLst/>
              <a:rect l="l" t="t" r="r" b="b"/>
              <a:pathLst>
                <a:path w="835" h="835" extrusionOk="0">
                  <a:moveTo>
                    <a:pt x="401" y="1"/>
                  </a:moveTo>
                  <a:cubicBezTo>
                    <a:pt x="167" y="1"/>
                    <a:pt x="0" y="201"/>
                    <a:pt x="0" y="434"/>
                  </a:cubicBezTo>
                  <a:cubicBezTo>
                    <a:pt x="0" y="668"/>
                    <a:pt x="167" y="835"/>
                    <a:pt x="401" y="835"/>
                  </a:cubicBezTo>
                  <a:cubicBezTo>
                    <a:pt x="667" y="835"/>
                    <a:pt x="834" y="634"/>
                    <a:pt x="834" y="434"/>
                  </a:cubicBezTo>
                  <a:cubicBezTo>
                    <a:pt x="834" y="201"/>
                    <a:pt x="667"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6683671" y="2127610"/>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7" y="835"/>
                    <a:pt x="834" y="634"/>
                    <a:pt x="834" y="434"/>
                  </a:cubicBezTo>
                  <a:cubicBezTo>
                    <a:pt x="834" y="201"/>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6749255" y="2127610"/>
              <a:ext cx="16752" cy="16752"/>
            </a:xfrm>
            <a:custGeom>
              <a:avLst/>
              <a:gdLst/>
              <a:ahLst/>
              <a:cxnLst/>
              <a:rect l="l" t="t" r="r" b="b"/>
              <a:pathLst>
                <a:path w="835" h="835" extrusionOk="0">
                  <a:moveTo>
                    <a:pt x="400" y="1"/>
                  </a:moveTo>
                  <a:cubicBezTo>
                    <a:pt x="167" y="1"/>
                    <a:pt x="0" y="201"/>
                    <a:pt x="0" y="434"/>
                  </a:cubicBezTo>
                  <a:cubicBezTo>
                    <a:pt x="0" y="668"/>
                    <a:pt x="200" y="835"/>
                    <a:pt x="400" y="835"/>
                  </a:cubicBezTo>
                  <a:cubicBezTo>
                    <a:pt x="667" y="835"/>
                    <a:pt x="834" y="634"/>
                    <a:pt x="834" y="434"/>
                  </a:cubicBezTo>
                  <a:cubicBezTo>
                    <a:pt x="834" y="201"/>
                    <a:pt x="634"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6846277" y="1977041"/>
              <a:ext cx="16752" cy="16752"/>
            </a:xfrm>
            <a:custGeom>
              <a:avLst/>
              <a:gdLst/>
              <a:ahLst/>
              <a:cxnLst/>
              <a:rect l="l" t="t" r="r" b="b"/>
              <a:pathLst>
                <a:path w="835" h="835" extrusionOk="0">
                  <a:moveTo>
                    <a:pt x="401" y="0"/>
                  </a:moveTo>
                  <a:cubicBezTo>
                    <a:pt x="168" y="0"/>
                    <a:pt x="1" y="167"/>
                    <a:pt x="1" y="434"/>
                  </a:cubicBezTo>
                  <a:cubicBezTo>
                    <a:pt x="1" y="667"/>
                    <a:pt x="168" y="834"/>
                    <a:pt x="401" y="834"/>
                  </a:cubicBezTo>
                  <a:cubicBezTo>
                    <a:pt x="668" y="834"/>
                    <a:pt x="835" y="634"/>
                    <a:pt x="835" y="434"/>
                  </a:cubicBezTo>
                  <a:cubicBezTo>
                    <a:pt x="835" y="167"/>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6911200" y="1977041"/>
              <a:ext cx="16752" cy="16752"/>
            </a:xfrm>
            <a:custGeom>
              <a:avLst/>
              <a:gdLst/>
              <a:ahLst/>
              <a:cxnLst/>
              <a:rect l="l" t="t" r="r" b="b"/>
              <a:pathLst>
                <a:path w="835" h="835" extrusionOk="0">
                  <a:moveTo>
                    <a:pt x="434" y="0"/>
                  </a:moveTo>
                  <a:cubicBezTo>
                    <a:pt x="167" y="0"/>
                    <a:pt x="1" y="167"/>
                    <a:pt x="1" y="434"/>
                  </a:cubicBezTo>
                  <a:cubicBezTo>
                    <a:pt x="1" y="667"/>
                    <a:pt x="167" y="834"/>
                    <a:pt x="434" y="834"/>
                  </a:cubicBezTo>
                  <a:cubicBezTo>
                    <a:pt x="668" y="834"/>
                    <a:pt x="835" y="634"/>
                    <a:pt x="835" y="434"/>
                  </a:cubicBezTo>
                  <a:cubicBezTo>
                    <a:pt x="835" y="167"/>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6586628" y="1977041"/>
              <a:ext cx="16752" cy="16752"/>
            </a:xfrm>
            <a:custGeom>
              <a:avLst/>
              <a:gdLst/>
              <a:ahLst/>
              <a:cxnLst/>
              <a:rect l="l" t="t" r="r" b="b"/>
              <a:pathLst>
                <a:path w="835" h="835" extrusionOk="0">
                  <a:moveTo>
                    <a:pt x="434" y="0"/>
                  </a:moveTo>
                  <a:cubicBezTo>
                    <a:pt x="167" y="0"/>
                    <a:pt x="0" y="167"/>
                    <a:pt x="0" y="434"/>
                  </a:cubicBezTo>
                  <a:cubicBezTo>
                    <a:pt x="0" y="667"/>
                    <a:pt x="234" y="834"/>
                    <a:pt x="434" y="834"/>
                  </a:cubicBezTo>
                  <a:cubicBezTo>
                    <a:pt x="668" y="834"/>
                    <a:pt x="834" y="634"/>
                    <a:pt x="834" y="434"/>
                  </a:cubicBezTo>
                  <a:cubicBezTo>
                    <a:pt x="834"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6651551" y="1977041"/>
              <a:ext cx="16732" cy="16752"/>
            </a:xfrm>
            <a:custGeom>
              <a:avLst/>
              <a:gdLst/>
              <a:ahLst/>
              <a:cxnLst/>
              <a:rect l="l" t="t" r="r" b="b"/>
              <a:pathLst>
                <a:path w="834" h="835" extrusionOk="0">
                  <a:moveTo>
                    <a:pt x="400" y="0"/>
                  </a:moveTo>
                  <a:cubicBezTo>
                    <a:pt x="167" y="0"/>
                    <a:pt x="0" y="167"/>
                    <a:pt x="0" y="434"/>
                  </a:cubicBezTo>
                  <a:cubicBezTo>
                    <a:pt x="0" y="667"/>
                    <a:pt x="200" y="834"/>
                    <a:pt x="400" y="834"/>
                  </a:cubicBezTo>
                  <a:cubicBezTo>
                    <a:pt x="667" y="834"/>
                    <a:pt x="834" y="634"/>
                    <a:pt x="834" y="434"/>
                  </a:cubicBezTo>
                  <a:cubicBezTo>
                    <a:pt x="834" y="167"/>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6716453" y="1977041"/>
              <a:ext cx="16752" cy="16752"/>
            </a:xfrm>
            <a:custGeom>
              <a:avLst/>
              <a:gdLst/>
              <a:ahLst/>
              <a:cxnLst/>
              <a:rect l="l" t="t" r="r" b="b"/>
              <a:pathLst>
                <a:path w="835" h="835" extrusionOk="0">
                  <a:moveTo>
                    <a:pt x="434" y="0"/>
                  </a:moveTo>
                  <a:cubicBezTo>
                    <a:pt x="167" y="0"/>
                    <a:pt x="1" y="167"/>
                    <a:pt x="1" y="434"/>
                  </a:cubicBezTo>
                  <a:cubicBezTo>
                    <a:pt x="1" y="667"/>
                    <a:pt x="201" y="834"/>
                    <a:pt x="434" y="834"/>
                  </a:cubicBezTo>
                  <a:cubicBezTo>
                    <a:pt x="668" y="834"/>
                    <a:pt x="835" y="634"/>
                    <a:pt x="835" y="434"/>
                  </a:cubicBezTo>
                  <a:cubicBezTo>
                    <a:pt x="835"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6879080" y="1926183"/>
              <a:ext cx="16752" cy="16732"/>
            </a:xfrm>
            <a:custGeom>
              <a:avLst/>
              <a:gdLst/>
              <a:ahLst/>
              <a:cxnLst/>
              <a:rect l="l" t="t" r="r" b="b"/>
              <a:pathLst>
                <a:path w="835" h="834" extrusionOk="0">
                  <a:moveTo>
                    <a:pt x="401" y="0"/>
                  </a:moveTo>
                  <a:cubicBezTo>
                    <a:pt x="167" y="0"/>
                    <a:pt x="0" y="167"/>
                    <a:pt x="0" y="400"/>
                  </a:cubicBezTo>
                  <a:cubicBezTo>
                    <a:pt x="0" y="667"/>
                    <a:pt x="201" y="834"/>
                    <a:pt x="401" y="834"/>
                  </a:cubicBezTo>
                  <a:cubicBezTo>
                    <a:pt x="668" y="834"/>
                    <a:pt x="834" y="634"/>
                    <a:pt x="834" y="400"/>
                  </a:cubicBezTo>
                  <a:cubicBezTo>
                    <a:pt x="834" y="200"/>
                    <a:pt x="668" y="33"/>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6944002" y="1926183"/>
              <a:ext cx="16752" cy="16732"/>
            </a:xfrm>
            <a:custGeom>
              <a:avLst/>
              <a:gdLst/>
              <a:ahLst/>
              <a:cxnLst/>
              <a:rect l="l" t="t" r="r" b="b"/>
              <a:pathLst>
                <a:path w="835" h="834" extrusionOk="0">
                  <a:moveTo>
                    <a:pt x="434" y="0"/>
                  </a:moveTo>
                  <a:cubicBezTo>
                    <a:pt x="200" y="0"/>
                    <a:pt x="0" y="167"/>
                    <a:pt x="0" y="400"/>
                  </a:cubicBezTo>
                  <a:cubicBezTo>
                    <a:pt x="0" y="634"/>
                    <a:pt x="200" y="834"/>
                    <a:pt x="434" y="834"/>
                  </a:cubicBezTo>
                  <a:cubicBezTo>
                    <a:pt x="634" y="834"/>
                    <a:pt x="834" y="634"/>
                    <a:pt x="834" y="400"/>
                  </a:cubicBezTo>
                  <a:cubicBezTo>
                    <a:pt x="834"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6619411" y="1926183"/>
              <a:ext cx="16752" cy="16732"/>
            </a:xfrm>
            <a:custGeom>
              <a:avLst/>
              <a:gdLst/>
              <a:ahLst/>
              <a:cxnLst/>
              <a:rect l="l" t="t" r="r" b="b"/>
              <a:pathLst>
                <a:path w="835" h="834" extrusionOk="0">
                  <a:moveTo>
                    <a:pt x="435" y="0"/>
                  </a:moveTo>
                  <a:cubicBezTo>
                    <a:pt x="201" y="0"/>
                    <a:pt x="1" y="167"/>
                    <a:pt x="1" y="400"/>
                  </a:cubicBezTo>
                  <a:cubicBezTo>
                    <a:pt x="1" y="634"/>
                    <a:pt x="201" y="834"/>
                    <a:pt x="435" y="834"/>
                  </a:cubicBezTo>
                  <a:cubicBezTo>
                    <a:pt x="635" y="834"/>
                    <a:pt x="835" y="634"/>
                    <a:pt x="835" y="400"/>
                  </a:cubicBezTo>
                  <a:cubicBezTo>
                    <a:pt x="835" y="167"/>
                    <a:pt x="635"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6683671" y="1926183"/>
              <a:ext cx="16752" cy="16732"/>
            </a:xfrm>
            <a:custGeom>
              <a:avLst/>
              <a:gdLst/>
              <a:ahLst/>
              <a:cxnLst/>
              <a:rect l="l" t="t" r="r" b="b"/>
              <a:pathLst>
                <a:path w="835" h="834" extrusionOk="0">
                  <a:moveTo>
                    <a:pt x="434" y="0"/>
                  </a:moveTo>
                  <a:cubicBezTo>
                    <a:pt x="167" y="0"/>
                    <a:pt x="0" y="167"/>
                    <a:pt x="0" y="400"/>
                  </a:cubicBezTo>
                  <a:cubicBezTo>
                    <a:pt x="0" y="667"/>
                    <a:pt x="234" y="834"/>
                    <a:pt x="434" y="834"/>
                  </a:cubicBezTo>
                  <a:cubicBezTo>
                    <a:pt x="667" y="834"/>
                    <a:pt x="834" y="634"/>
                    <a:pt x="834" y="400"/>
                  </a:cubicBezTo>
                  <a:cubicBezTo>
                    <a:pt x="834" y="200"/>
                    <a:pt x="667" y="33"/>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6749255" y="1926183"/>
              <a:ext cx="16752" cy="16732"/>
            </a:xfrm>
            <a:custGeom>
              <a:avLst/>
              <a:gdLst/>
              <a:ahLst/>
              <a:cxnLst/>
              <a:rect l="l" t="t" r="r" b="b"/>
              <a:pathLst>
                <a:path w="835" h="834" extrusionOk="0">
                  <a:moveTo>
                    <a:pt x="400" y="0"/>
                  </a:moveTo>
                  <a:cubicBezTo>
                    <a:pt x="167" y="0"/>
                    <a:pt x="0" y="167"/>
                    <a:pt x="0" y="400"/>
                  </a:cubicBezTo>
                  <a:cubicBezTo>
                    <a:pt x="0" y="667"/>
                    <a:pt x="200" y="834"/>
                    <a:pt x="400" y="834"/>
                  </a:cubicBezTo>
                  <a:cubicBezTo>
                    <a:pt x="667" y="834"/>
                    <a:pt x="834" y="634"/>
                    <a:pt x="834" y="400"/>
                  </a:cubicBezTo>
                  <a:cubicBezTo>
                    <a:pt x="834" y="200"/>
                    <a:pt x="634" y="33"/>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6701727" y="1611643"/>
              <a:ext cx="208831" cy="163971"/>
            </a:xfrm>
            <a:custGeom>
              <a:avLst/>
              <a:gdLst/>
              <a:ahLst/>
              <a:cxnLst/>
              <a:rect l="l" t="t" r="r" b="b"/>
              <a:pathLst>
                <a:path w="10409" h="8173" extrusionOk="0">
                  <a:moveTo>
                    <a:pt x="2603" y="0"/>
                  </a:moveTo>
                  <a:cubicBezTo>
                    <a:pt x="2603" y="0"/>
                    <a:pt x="2769" y="2469"/>
                    <a:pt x="2803" y="3136"/>
                  </a:cubicBezTo>
                  <a:cubicBezTo>
                    <a:pt x="2803" y="3803"/>
                    <a:pt x="2603" y="4503"/>
                    <a:pt x="1936" y="4804"/>
                  </a:cubicBezTo>
                  <a:cubicBezTo>
                    <a:pt x="1335" y="5037"/>
                    <a:pt x="1" y="5471"/>
                    <a:pt x="1" y="5471"/>
                  </a:cubicBezTo>
                  <a:cubicBezTo>
                    <a:pt x="1" y="5471"/>
                    <a:pt x="668" y="8173"/>
                    <a:pt x="5205" y="8173"/>
                  </a:cubicBezTo>
                  <a:cubicBezTo>
                    <a:pt x="9741" y="8173"/>
                    <a:pt x="10408" y="5471"/>
                    <a:pt x="10408" y="5471"/>
                  </a:cubicBezTo>
                  <a:cubicBezTo>
                    <a:pt x="10408" y="5471"/>
                    <a:pt x="9107" y="5070"/>
                    <a:pt x="8440" y="4804"/>
                  </a:cubicBezTo>
                  <a:cubicBezTo>
                    <a:pt x="7773" y="4537"/>
                    <a:pt x="7540" y="3803"/>
                    <a:pt x="7573" y="3136"/>
                  </a:cubicBezTo>
                  <a:cubicBezTo>
                    <a:pt x="7606" y="2469"/>
                    <a:pt x="7773" y="0"/>
                    <a:pt x="7773"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6755274" y="1611643"/>
              <a:ext cx="102419" cy="55092"/>
            </a:xfrm>
            <a:custGeom>
              <a:avLst/>
              <a:gdLst/>
              <a:ahLst/>
              <a:cxnLst/>
              <a:rect l="l" t="t" r="r" b="b"/>
              <a:pathLst>
                <a:path w="5105" h="2746" extrusionOk="0">
                  <a:moveTo>
                    <a:pt x="0" y="0"/>
                  </a:moveTo>
                  <a:cubicBezTo>
                    <a:pt x="0" y="0"/>
                    <a:pt x="34" y="734"/>
                    <a:pt x="67" y="1535"/>
                  </a:cubicBezTo>
                  <a:cubicBezTo>
                    <a:pt x="627" y="2126"/>
                    <a:pt x="1448" y="2745"/>
                    <a:pt x="2476" y="2745"/>
                  </a:cubicBezTo>
                  <a:cubicBezTo>
                    <a:pt x="2550" y="2745"/>
                    <a:pt x="2626" y="2742"/>
                    <a:pt x="2702" y="2735"/>
                  </a:cubicBezTo>
                  <a:cubicBezTo>
                    <a:pt x="3670" y="2669"/>
                    <a:pt x="4437" y="2168"/>
                    <a:pt x="5004" y="1635"/>
                  </a:cubicBezTo>
                  <a:cubicBezTo>
                    <a:pt x="5037" y="801"/>
                    <a:pt x="5104" y="0"/>
                    <a:pt x="5104"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6689690" y="1380081"/>
              <a:ext cx="229555" cy="254994"/>
            </a:xfrm>
            <a:custGeom>
              <a:avLst/>
              <a:gdLst/>
              <a:ahLst/>
              <a:cxnLst/>
              <a:rect l="l" t="t" r="r" b="b"/>
              <a:pathLst>
                <a:path w="11442" h="12710" extrusionOk="0">
                  <a:moveTo>
                    <a:pt x="5704" y="1"/>
                  </a:moveTo>
                  <a:cubicBezTo>
                    <a:pt x="1101" y="1"/>
                    <a:pt x="0" y="3570"/>
                    <a:pt x="0" y="6605"/>
                  </a:cubicBezTo>
                  <a:cubicBezTo>
                    <a:pt x="0" y="9541"/>
                    <a:pt x="1768" y="12710"/>
                    <a:pt x="5704" y="12710"/>
                  </a:cubicBezTo>
                  <a:cubicBezTo>
                    <a:pt x="9674" y="12710"/>
                    <a:pt x="11442" y="9541"/>
                    <a:pt x="11442" y="6605"/>
                  </a:cubicBezTo>
                  <a:cubicBezTo>
                    <a:pt x="11442" y="3570"/>
                    <a:pt x="10341" y="1"/>
                    <a:pt x="570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6753930" y="1488499"/>
              <a:ext cx="18096" cy="23433"/>
            </a:xfrm>
            <a:custGeom>
              <a:avLst/>
              <a:gdLst/>
              <a:ahLst/>
              <a:cxnLst/>
              <a:rect l="l" t="t" r="r" b="b"/>
              <a:pathLst>
                <a:path w="902" h="1168" extrusionOk="0">
                  <a:moveTo>
                    <a:pt x="434" y="0"/>
                  </a:moveTo>
                  <a:cubicBezTo>
                    <a:pt x="167" y="0"/>
                    <a:pt x="1" y="301"/>
                    <a:pt x="67" y="634"/>
                  </a:cubicBezTo>
                  <a:cubicBezTo>
                    <a:pt x="101" y="968"/>
                    <a:pt x="301" y="1168"/>
                    <a:pt x="501" y="1168"/>
                  </a:cubicBezTo>
                  <a:cubicBezTo>
                    <a:pt x="768" y="1135"/>
                    <a:pt x="901" y="868"/>
                    <a:pt x="901" y="534"/>
                  </a:cubicBezTo>
                  <a:cubicBezTo>
                    <a:pt x="835" y="201"/>
                    <a:pt x="634" y="0"/>
                    <a:pt x="434"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6763299" y="1479130"/>
              <a:ext cx="18758" cy="17414"/>
            </a:xfrm>
            <a:custGeom>
              <a:avLst/>
              <a:gdLst/>
              <a:ahLst/>
              <a:cxnLst/>
              <a:rect l="l" t="t" r="r" b="b"/>
              <a:pathLst>
                <a:path w="935" h="868" fill="none" extrusionOk="0">
                  <a:moveTo>
                    <a:pt x="935" y="0"/>
                  </a:moveTo>
                  <a:cubicBezTo>
                    <a:pt x="935" y="0"/>
                    <a:pt x="634" y="734"/>
                    <a:pt x="1" y="868"/>
                  </a:cubicBezTo>
                </a:path>
              </a:pathLst>
            </a:custGeom>
            <a:noFill/>
            <a:ln w="500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6837590" y="1488499"/>
              <a:ext cx="18076" cy="23433"/>
            </a:xfrm>
            <a:custGeom>
              <a:avLst/>
              <a:gdLst/>
              <a:ahLst/>
              <a:cxnLst/>
              <a:rect l="l" t="t" r="r" b="b"/>
              <a:pathLst>
                <a:path w="901" h="1168" extrusionOk="0">
                  <a:moveTo>
                    <a:pt x="434" y="0"/>
                  </a:moveTo>
                  <a:cubicBezTo>
                    <a:pt x="167" y="0"/>
                    <a:pt x="0" y="301"/>
                    <a:pt x="67" y="634"/>
                  </a:cubicBezTo>
                  <a:cubicBezTo>
                    <a:pt x="100" y="968"/>
                    <a:pt x="301" y="1168"/>
                    <a:pt x="501" y="1168"/>
                  </a:cubicBezTo>
                  <a:cubicBezTo>
                    <a:pt x="768" y="1135"/>
                    <a:pt x="901" y="868"/>
                    <a:pt x="901" y="534"/>
                  </a:cubicBezTo>
                  <a:cubicBezTo>
                    <a:pt x="834" y="201"/>
                    <a:pt x="634" y="0"/>
                    <a:pt x="434"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6846959" y="1479130"/>
              <a:ext cx="18758" cy="17414"/>
            </a:xfrm>
            <a:custGeom>
              <a:avLst/>
              <a:gdLst/>
              <a:ahLst/>
              <a:cxnLst/>
              <a:rect l="l" t="t" r="r" b="b"/>
              <a:pathLst>
                <a:path w="935" h="868" fill="none" extrusionOk="0">
                  <a:moveTo>
                    <a:pt x="934" y="0"/>
                  </a:moveTo>
                  <a:cubicBezTo>
                    <a:pt x="934" y="0"/>
                    <a:pt x="634" y="734"/>
                    <a:pt x="0" y="868"/>
                  </a:cubicBezTo>
                </a:path>
              </a:pathLst>
            </a:custGeom>
            <a:noFill/>
            <a:ln w="500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6902492" y="1474897"/>
              <a:ext cx="83099" cy="105348"/>
            </a:xfrm>
            <a:custGeom>
              <a:avLst/>
              <a:gdLst/>
              <a:ahLst/>
              <a:cxnLst/>
              <a:rect l="l" t="t" r="r" b="b"/>
              <a:pathLst>
                <a:path w="4142" h="5251" extrusionOk="0">
                  <a:moveTo>
                    <a:pt x="2343" y="1"/>
                  </a:moveTo>
                  <a:cubicBezTo>
                    <a:pt x="1359" y="1"/>
                    <a:pt x="735" y="1346"/>
                    <a:pt x="735" y="1346"/>
                  </a:cubicBezTo>
                  <a:lnTo>
                    <a:pt x="1" y="5215"/>
                  </a:lnTo>
                  <a:cubicBezTo>
                    <a:pt x="130" y="5239"/>
                    <a:pt x="257" y="5251"/>
                    <a:pt x="380" y="5251"/>
                  </a:cubicBezTo>
                  <a:cubicBezTo>
                    <a:pt x="2811" y="5251"/>
                    <a:pt x="4141" y="780"/>
                    <a:pt x="2903" y="145"/>
                  </a:cubicBezTo>
                  <a:cubicBezTo>
                    <a:pt x="2706" y="44"/>
                    <a:pt x="2519" y="1"/>
                    <a:pt x="2343"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6901830" y="1506014"/>
              <a:ext cx="65604" cy="74352"/>
            </a:xfrm>
            <a:custGeom>
              <a:avLst/>
              <a:gdLst/>
              <a:ahLst/>
              <a:cxnLst/>
              <a:rect l="l" t="t" r="r" b="b"/>
              <a:pathLst>
                <a:path w="3270" h="3706" extrusionOk="0">
                  <a:moveTo>
                    <a:pt x="2020" y="1"/>
                  </a:moveTo>
                  <a:cubicBezTo>
                    <a:pt x="1496" y="1"/>
                    <a:pt x="971" y="233"/>
                    <a:pt x="634" y="428"/>
                  </a:cubicBezTo>
                  <a:lnTo>
                    <a:pt x="1" y="3664"/>
                  </a:lnTo>
                  <a:cubicBezTo>
                    <a:pt x="139" y="3692"/>
                    <a:pt x="274" y="3706"/>
                    <a:pt x="406" y="3706"/>
                  </a:cubicBezTo>
                  <a:cubicBezTo>
                    <a:pt x="1833" y="3706"/>
                    <a:pt x="2873" y="2133"/>
                    <a:pt x="3270" y="729"/>
                  </a:cubicBezTo>
                  <a:cubicBezTo>
                    <a:pt x="2941" y="182"/>
                    <a:pt x="2481" y="1"/>
                    <a:pt x="2020"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6804126" y="1463742"/>
              <a:ext cx="28790" cy="87693"/>
            </a:xfrm>
            <a:custGeom>
              <a:avLst/>
              <a:gdLst/>
              <a:ahLst/>
              <a:cxnLst/>
              <a:rect l="l" t="t" r="r" b="b"/>
              <a:pathLst>
                <a:path w="1435" h="4371" fill="none" extrusionOk="0">
                  <a:moveTo>
                    <a:pt x="434" y="0"/>
                  </a:moveTo>
                  <a:cubicBezTo>
                    <a:pt x="434" y="0"/>
                    <a:pt x="0" y="834"/>
                    <a:pt x="101" y="2402"/>
                  </a:cubicBezTo>
                  <a:cubicBezTo>
                    <a:pt x="101" y="2402"/>
                    <a:pt x="1101" y="2702"/>
                    <a:pt x="1268" y="2836"/>
                  </a:cubicBezTo>
                  <a:cubicBezTo>
                    <a:pt x="1435" y="2936"/>
                    <a:pt x="267" y="4370"/>
                    <a:pt x="267" y="437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6772668" y="1559440"/>
              <a:ext cx="66287" cy="32140"/>
            </a:xfrm>
            <a:custGeom>
              <a:avLst/>
              <a:gdLst/>
              <a:ahLst/>
              <a:cxnLst/>
              <a:rect l="l" t="t" r="r" b="b"/>
              <a:pathLst>
                <a:path w="3304" h="1602" fill="none" extrusionOk="0">
                  <a:moveTo>
                    <a:pt x="1" y="0"/>
                  </a:moveTo>
                  <a:cubicBezTo>
                    <a:pt x="1" y="0"/>
                    <a:pt x="1302" y="1601"/>
                    <a:pt x="3303" y="234"/>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6730517" y="1438082"/>
              <a:ext cx="52223" cy="30736"/>
            </a:xfrm>
            <a:custGeom>
              <a:avLst/>
              <a:gdLst/>
              <a:ahLst/>
              <a:cxnLst/>
              <a:rect l="l" t="t" r="r" b="b"/>
              <a:pathLst>
                <a:path w="2603" h="1532" extrusionOk="0">
                  <a:moveTo>
                    <a:pt x="1673" y="0"/>
                  </a:moveTo>
                  <a:cubicBezTo>
                    <a:pt x="1408" y="0"/>
                    <a:pt x="1141" y="49"/>
                    <a:pt x="934" y="178"/>
                  </a:cubicBezTo>
                  <a:cubicBezTo>
                    <a:pt x="467" y="445"/>
                    <a:pt x="0" y="946"/>
                    <a:pt x="67" y="1513"/>
                  </a:cubicBezTo>
                  <a:cubicBezTo>
                    <a:pt x="71" y="1526"/>
                    <a:pt x="79" y="1531"/>
                    <a:pt x="89" y="1531"/>
                  </a:cubicBezTo>
                  <a:cubicBezTo>
                    <a:pt x="158" y="1531"/>
                    <a:pt x="342" y="1279"/>
                    <a:pt x="400" y="1279"/>
                  </a:cubicBezTo>
                  <a:cubicBezTo>
                    <a:pt x="634" y="1012"/>
                    <a:pt x="901" y="812"/>
                    <a:pt x="1168" y="679"/>
                  </a:cubicBezTo>
                  <a:cubicBezTo>
                    <a:pt x="1468" y="512"/>
                    <a:pt x="1768" y="412"/>
                    <a:pt x="2068" y="379"/>
                  </a:cubicBezTo>
                  <a:cubicBezTo>
                    <a:pt x="2135" y="379"/>
                    <a:pt x="2602" y="379"/>
                    <a:pt x="2569" y="312"/>
                  </a:cubicBezTo>
                  <a:cubicBezTo>
                    <a:pt x="2502" y="145"/>
                    <a:pt x="2068" y="12"/>
                    <a:pt x="1902" y="12"/>
                  </a:cubicBezTo>
                  <a:cubicBezTo>
                    <a:pt x="1827" y="4"/>
                    <a:pt x="1750" y="0"/>
                    <a:pt x="1673"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6829325" y="1440108"/>
              <a:ext cx="48431" cy="28649"/>
            </a:xfrm>
            <a:custGeom>
              <a:avLst/>
              <a:gdLst/>
              <a:ahLst/>
              <a:cxnLst/>
              <a:rect l="l" t="t" r="r" b="b"/>
              <a:pathLst>
                <a:path w="2414" h="1428" extrusionOk="0">
                  <a:moveTo>
                    <a:pt x="898" y="0"/>
                  </a:moveTo>
                  <a:cubicBezTo>
                    <a:pt x="552" y="0"/>
                    <a:pt x="214" y="107"/>
                    <a:pt x="12" y="411"/>
                  </a:cubicBezTo>
                  <a:cubicBezTo>
                    <a:pt x="1" y="444"/>
                    <a:pt x="23" y="455"/>
                    <a:pt x="63" y="455"/>
                  </a:cubicBezTo>
                  <a:cubicBezTo>
                    <a:pt x="142" y="455"/>
                    <a:pt x="290" y="411"/>
                    <a:pt x="379" y="411"/>
                  </a:cubicBezTo>
                  <a:cubicBezTo>
                    <a:pt x="679" y="411"/>
                    <a:pt x="979" y="444"/>
                    <a:pt x="1246" y="578"/>
                  </a:cubicBezTo>
                  <a:cubicBezTo>
                    <a:pt x="1546" y="711"/>
                    <a:pt x="1813" y="878"/>
                    <a:pt x="2013" y="1078"/>
                  </a:cubicBezTo>
                  <a:cubicBezTo>
                    <a:pt x="2043" y="1108"/>
                    <a:pt x="2310" y="1428"/>
                    <a:pt x="2369" y="1428"/>
                  </a:cubicBezTo>
                  <a:cubicBezTo>
                    <a:pt x="2376" y="1428"/>
                    <a:pt x="2380" y="1423"/>
                    <a:pt x="2380" y="1412"/>
                  </a:cubicBezTo>
                  <a:cubicBezTo>
                    <a:pt x="2414" y="878"/>
                    <a:pt x="2047" y="378"/>
                    <a:pt x="1546" y="111"/>
                  </a:cubicBezTo>
                  <a:cubicBezTo>
                    <a:pt x="1350" y="45"/>
                    <a:pt x="1122" y="0"/>
                    <a:pt x="898"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6652875" y="1311046"/>
              <a:ext cx="253670" cy="196211"/>
            </a:xfrm>
            <a:custGeom>
              <a:avLst/>
              <a:gdLst/>
              <a:ahLst/>
              <a:cxnLst/>
              <a:rect l="l" t="t" r="r" b="b"/>
              <a:pathLst>
                <a:path w="12644" h="9780" extrusionOk="0">
                  <a:moveTo>
                    <a:pt x="9099" y="1"/>
                  </a:moveTo>
                  <a:cubicBezTo>
                    <a:pt x="7060" y="1"/>
                    <a:pt x="4479" y="1176"/>
                    <a:pt x="2836" y="4209"/>
                  </a:cubicBezTo>
                  <a:cubicBezTo>
                    <a:pt x="2836" y="4209"/>
                    <a:pt x="468" y="4609"/>
                    <a:pt x="168" y="5343"/>
                  </a:cubicBezTo>
                  <a:cubicBezTo>
                    <a:pt x="1" y="5877"/>
                    <a:pt x="468" y="8045"/>
                    <a:pt x="635" y="9779"/>
                  </a:cubicBezTo>
                  <a:cubicBezTo>
                    <a:pt x="1502" y="9713"/>
                    <a:pt x="3703" y="9179"/>
                    <a:pt x="4838" y="5176"/>
                  </a:cubicBezTo>
                  <a:cubicBezTo>
                    <a:pt x="4838" y="5176"/>
                    <a:pt x="5551" y="5327"/>
                    <a:pt x="6571" y="5327"/>
                  </a:cubicBezTo>
                  <a:cubicBezTo>
                    <a:pt x="8392" y="5327"/>
                    <a:pt x="11189" y="4847"/>
                    <a:pt x="12643" y="2174"/>
                  </a:cubicBezTo>
                  <a:cubicBezTo>
                    <a:pt x="12276" y="1474"/>
                    <a:pt x="11776" y="773"/>
                    <a:pt x="10842" y="339"/>
                  </a:cubicBezTo>
                  <a:cubicBezTo>
                    <a:pt x="10349" y="121"/>
                    <a:pt x="9752" y="1"/>
                    <a:pt x="9099"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6763299" y="1316503"/>
              <a:ext cx="113132" cy="88355"/>
            </a:xfrm>
            <a:custGeom>
              <a:avLst/>
              <a:gdLst/>
              <a:ahLst/>
              <a:cxnLst/>
              <a:rect l="l" t="t" r="r" b="b"/>
              <a:pathLst>
                <a:path w="5639" h="4404" fill="none" extrusionOk="0">
                  <a:moveTo>
                    <a:pt x="4471" y="4404"/>
                  </a:moveTo>
                  <a:cubicBezTo>
                    <a:pt x="4471" y="4404"/>
                    <a:pt x="4604" y="1202"/>
                    <a:pt x="1" y="901"/>
                  </a:cubicBezTo>
                  <a:cubicBezTo>
                    <a:pt x="1" y="901"/>
                    <a:pt x="3703" y="1"/>
                    <a:pt x="5638" y="3703"/>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6656225" y="1421571"/>
              <a:ext cx="52885" cy="66949"/>
            </a:xfrm>
            <a:custGeom>
              <a:avLst/>
              <a:gdLst/>
              <a:ahLst/>
              <a:cxnLst/>
              <a:rect l="l" t="t" r="r" b="b"/>
              <a:pathLst>
                <a:path w="2636" h="3337" fill="none" extrusionOk="0">
                  <a:moveTo>
                    <a:pt x="1" y="1"/>
                  </a:moveTo>
                  <a:cubicBezTo>
                    <a:pt x="1" y="1"/>
                    <a:pt x="534" y="2336"/>
                    <a:pt x="2636" y="3336"/>
                  </a:cubicBezTo>
                </a:path>
              </a:pathLst>
            </a:custGeom>
            <a:noFill/>
            <a:ln w="6675" cap="rnd" cmpd="sng">
              <a:solidFill>
                <a:srgbClr val="2C2F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6622721" y="1474897"/>
              <a:ext cx="83721" cy="105348"/>
            </a:xfrm>
            <a:custGeom>
              <a:avLst/>
              <a:gdLst/>
              <a:ahLst/>
              <a:cxnLst/>
              <a:rect l="l" t="t" r="r" b="b"/>
              <a:pathLst>
                <a:path w="4173" h="5251" extrusionOk="0">
                  <a:moveTo>
                    <a:pt x="1817" y="1"/>
                  </a:moveTo>
                  <a:cubicBezTo>
                    <a:pt x="1645" y="1"/>
                    <a:pt x="1462" y="44"/>
                    <a:pt x="1270" y="145"/>
                  </a:cubicBezTo>
                  <a:cubicBezTo>
                    <a:pt x="1" y="780"/>
                    <a:pt x="1359" y="5251"/>
                    <a:pt x="3793" y="5251"/>
                  </a:cubicBezTo>
                  <a:cubicBezTo>
                    <a:pt x="3917" y="5251"/>
                    <a:pt x="4043" y="5239"/>
                    <a:pt x="4172" y="5215"/>
                  </a:cubicBezTo>
                  <a:lnTo>
                    <a:pt x="3405" y="1346"/>
                  </a:lnTo>
                  <a:cubicBezTo>
                    <a:pt x="3405" y="1346"/>
                    <a:pt x="2781" y="1"/>
                    <a:pt x="1817"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6640155" y="1506014"/>
              <a:ext cx="65604" cy="74352"/>
            </a:xfrm>
            <a:custGeom>
              <a:avLst/>
              <a:gdLst/>
              <a:ahLst/>
              <a:cxnLst/>
              <a:rect l="l" t="t" r="r" b="b"/>
              <a:pathLst>
                <a:path w="3270" h="3706" extrusionOk="0">
                  <a:moveTo>
                    <a:pt x="1264" y="1"/>
                  </a:moveTo>
                  <a:cubicBezTo>
                    <a:pt x="806" y="1"/>
                    <a:pt x="345" y="182"/>
                    <a:pt x="1" y="729"/>
                  </a:cubicBezTo>
                  <a:cubicBezTo>
                    <a:pt x="398" y="2133"/>
                    <a:pt x="1438" y="3706"/>
                    <a:pt x="2865" y="3706"/>
                  </a:cubicBezTo>
                  <a:cubicBezTo>
                    <a:pt x="2997" y="3706"/>
                    <a:pt x="3132" y="3692"/>
                    <a:pt x="3270" y="3664"/>
                  </a:cubicBezTo>
                  <a:lnTo>
                    <a:pt x="2636" y="428"/>
                  </a:lnTo>
                  <a:cubicBezTo>
                    <a:pt x="2299" y="233"/>
                    <a:pt x="1784" y="1"/>
                    <a:pt x="1264"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6596660" y="1696006"/>
              <a:ext cx="185398" cy="567929"/>
            </a:xfrm>
            <a:custGeom>
              <a:avLst/>
              <a:gdLst/>
              <a:ahLst/>
              <a:cxnLst/>
              <a:rect l="l" t="t" r="r" b="b"/>
              <a:pathLst>
                <a:path w="9241" h="28308" extrusionOk="0">
                  <a:moveTo>
                    <a:pt x="7375" y="1"/>
                  </a:moveTo>
                  <a:cubicBezTo>
                    <a:pt x="6110" y="1"/>
                    <a:pt x="607" y="2541"/>
                    <a:pt x="301" y="3367"/>
                  </a:cubicBezTo>
                  <a:cubicBezTo>
                    <a:pt x="1" y="4235"/>
                    <a:pt x="3603" y="15976"/>
                    <a:pt x="3670" y="16777"/>
                  </a:cubicBezTo>
                  <a:cubicBezTo>
                    <a:pt x="3803" y="17611"/>
                    <a:pt x="968" y="26350"/>
                    <a:pt x="1302" y="26784"/>
                  </a:cubicBezTo>
                  <a:cubicBezTo>
                    <a:pt x="1591" y="27131"/>
                    <a:pt x="6376" y="28308"/>
                    <a:pt x="7877" y="28308"/>
                  </a:cubicBezTo>
                  <a:cubicBezTo>
                    <a:pt x="8106" y="28308"/>
                    <a:pt x="8258" y="28280"/>
                    <a:pt x="8307" y="28218"/>
                  </a:cubicBezTo>
                  <a:cubicBezTo>
                    <a:pt x="8674" y="27751"/>
                    <a:pt x="9241" y="12674"/>
                    <a:pt x="9007" y="10572"/>
                  </a:cubicBezTo>
                  <a:cubicBezTo>
                    <a:pt x="8840" y="8504"/>
                    <a:pt x="8140" y="732"/>
                    <a:pt x="7606" y="65"/>
                  </a:cubicBezTo>
                  <a:cubicBezTo>
                    <a:pt x="7568" y="21"/>
                    <a:pt x="7488" y="1"/>
                    <a:pt x="7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6690352" y="1695524"/>
              <a:ext cx="88355" cy="238704"/>
            </a:xfrm>
            <a:custGeom>
              <a:avLst/>
              <a:gdLst/>
              <a:ahLst/>
              <a:cxnLst/>
              <a:rect l="l" t="t" r="r" b="b"/>
              <a:pathLst>
                <a:path w="4404" h="11898" extrusionOk="0">
                  <a:moveTo>
                    <a:pt x="2746" y="0"/>
                  </a:moveTo>
                  <a:cubicBezTo>
                    <a:pt x="2426" y="0"/>
                    <a:pt x="1767" y="198"/>
                    <a:pt x="968" y="456"/>
                  </a:cubicBezTo>
                  <a:lnTo>
                    <a:pt x="1" y="4659"/>
                  </a:lnTo>
                  <a:lnTo>
                    <a:pt x="1669" y="5326"/>
                  </a:lnTo>
                  <a:lnTo>
                    <a:pt x="835" y="6827"/>
                  </a:lnTo>
                  <a:lnTo>
                    <a:pt x="4404" y="11897"/>
                  </a:lnTo>
                  <a:cubicBezTo>
                    <a:pt x="4404" y="11297"/>
                    <a:pt x="4404" y="10830"/>
                    <a:pt x="4337" y="10563"/>
                  </a:cubicBezTo>
                  <a:cubicBezTo>
                    <a:pt x="4137" y="8495"/>
                    <a:pt x="3470" y="723"/>
                    <a:pt x="2936" y="56"/>
                  </a:cubicBezTo>
                  <a:cubicBezTo>
                    <a:pt x="2906" y="18"/>
                    <a:pt x="2841" y="0"/>
                    <a:pt x="2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6625449" y="1906762"/>
              <a:ext cx="133857" cy="341323"/>
            </a:xfrm>
            <a:custGeom>
              <a:avLst/>
              <a:gdLst/>
              <a:ahLst/>
              <a:cxnLst/>
              <a:rect l="l" t="t" r="r" b="b"/>
              <a:pathLst>
                <a:path w="6672" h="17013" fill="none" extrusionOk="0">
                  <a:moveTo>
                    <a:pt x="6672" y="1"/>
                  </a:moveTo>
                  <a:cubicBezTo>
                    <a:pt x="6672" y="1"/>
                    <a:pt x="6538" y="16179"/>
                    <a:pt x="6238" y="16613"/>
                  </a:cubicBezTo>
                  <a:cubicBezTo>
                    <a:pt x="5971" y="17013"/>
                    <a:pt x="0" y="15378"/>
                    <a:pt x="0" y="15378"/>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6837590" y="1696006"/>
              <a:ext cx="184053" cy="567929"/>
            </a:xfrm>
            <a:custGeom>
              <a:avLst/>
              <a:gdLst/>
              <a:ahLst/>
              <a:cxnLst/>
              <a:rect l="l" t="t" r="r" b="b"/>
              <a:pathLst>
                <a:path w="9174" h="28308" extrusionOk="0">
                  <a:moveTo>
                    <a:pt x="1833" y="1"/>
                  </a:moveTo>
                  <a:cubicBezTo>
                    <a:pt x="1719" y="1"/>
                    <a:pt x="1640" y="21"/>
                    <a:pt x="1601" y="65"/>
                  </a:cubicBezTo>
                  <a:cubicBezTo>
                    <a:pt x="1034" y="732"/>
                    <a:pt x="334" y="8504"/>
                    <a:pt x="167" y="10572"/>
                  </a:cubicBezTo>
                  <a:cubicBezTo>
                    <a:pt x="0" y="12674"/>
                    <a:pt x="501" y="27751"/>
                    <a:pt x="868" y="28218"/>
                  </a:cubicBezTo>
                  <a:cubicBezTo>
                    <a:pt x="921" y="28280"/>
                    <a:pt x="1077" y="28308"/>
                    <a:pt x="1309" y="28308"/>
                  </a:cubicBezTo>
                  <a:cubicBezTo>
                    <a:pt x="2831" y="28308"/>
                    <a:pt x="7612" y="27131"/>
                    <a:pt x="7873" y="26784"/>
                  </a:cubicBezTo>
                  <a:cubicBezTo>
                    <a:pt x="8206" y="26350"/>
                    <a:pt x="5371" y="17611"/>
                    <a:pt x="5504" y="16777"/>
                  </a:cubicBezTo>
                  <a:cubicBezTo>
                    <a:pt x="5604" y="15976"/>
                    <a:pt x="9174" y="4235"/>
                    <a:pt x="8907" y="3367"/>
                  </a:cubicBezTo>
                  <a:cubicBezTo>
                    <a:pt x="8631" y="2541"/>
                    <a:pt x="310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6840259" y="1695524"/>
              <a:ext cx="87693" cy="238704"/>
            </a:xfrm>
            <a:custGeom>
              <a:avLst/>
              <a:gdLst/>
              <a:ahLst/>
              <a:cxnLst/>
              <a:rect l="l" t="t" r="r" b="b"/>
              <a:pathLst>
                <a:path w="4371" h="11898" extrusionOk="0">
                  <a:moveTo>
                    <a:pt x="1654" y="0"/>
                  </a:moveTo>
                  <a:cubicBezTo>
                    <a:pt x="1562" y="0"/>
                    <a:pt x="1499" y="18"/>
                    <a:pt x="1468" y="56"/>
                  </a:cubicBezTo>
                  <a:cubicBezTo>
                    <a:pt x="901" y="723"/>
                    <a:pt x="268" y="8495"/>
                    <a:pt x="34" y="10563"/>
                  </a:cubicBezTo>
                  <a:cubicBezTo>
                    <a:pt x="1" y="10830"/>
                    <a:pt x="1" y="11297"/>
                    <a:pt x="1" y="11897"/>
                  </a:cubicBezTo>
                  <a:lnTo>
                    <a:pt x="3537" y="6827"/>
                  </a:lnTo>
                  <a:lnTo>
                    <a:pt x="2703" y="5326"/>
                  </a:lnTo>
                  <a:lnTo>
                    <a:pt x="4371" y="4659"/>
                  </a:lnTo>
                  <a:lnTo>
                    <a:pt x="3403" y="456"/>
                  </a:lnTo>
                  <a:cubicBezTo>
                    <a:pt x="2605" y="198"/>
                    <a:pt x="1965"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6853640" y="1915469"/>
              <a:ext cx="139896" cy="328604"/>
            </a:xfrm>
            <a:custGeom>
              <a:avLst/>
              <a:gdLst/>
              <a:ahLst/>
              <a:cxnLst/>
              <a:rect l="l" t="t" r="r" b="b"/>
              <a:pathLst>
                <a:path w="6973" h="16379" fill="none" extrusionOk="0">
                  <a:moveTo>
                    <a:pt x="1" y="0"/>
                  </a:moveTo>
                  <a:cubicBezTo>
                    <a:pt x="1" y="0"/>
                    <a:pt x="1002" y="16045"/>
                    <a:pt x="1202" y="16212"/>
                  </a:cubicBezTo>
                  <a:cubicBezTo>
                    <a:pt x="1469" y="16379"/>
                    <a:pt x="6973" y="14911"/>
                    <a:pt x="6973" y="1491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6185098" y="1952846"/>
              <a:ext cx="273733" cy="160199"/>
            </a:xfrm>
            <a:custGeom>
              <a:avLst/>
              <a:gdLst/>
              <a:ahLst/>
              <a:cxnLst/>
              <a:rect l="l" t="t" r="r" b="b"/>
              <a:pathLst>
                <a:path w="13644" h="7985" extrusionOk="0">
                  <a:moveTo>
                    <a:pt x="4156" y="1"/>
                  </a:moveTo>
                  <a:cubicBezTo>
                    <a:pt x="3293" y="1"/>
                    <a:pt x="2300" y="307"/>
                    <a:pt x="1402" y="307"/>
                  </a:cubicBezTo>
                  <a:cubicBezTo>
                    <a:pt x="1369" y="307"/>
                    <a:pt x="1335" y="306"/>
                    <a:pt x="1301" y="306"/>
                  </a:cubicBezTo>
                  <a:cubicBezTo>
                    <a:pt x="1245" y="301"/>
                    <a:pt x="1194" y="298"/>
                    <a:pt x="1148" y="298"/>
                  </a:cubicBezTo>
                  <a:cubicBezTo>
                    <a:pt x="570" y="298"/>
                    <a:pt x="806" y="678"/>
                    <a:pt x="1301" y="1173"/>
                  </a:cubicBezTo>
                  <a:cubicBezTo>
                    <a:pt x="1301" y="1173"/>
                    <a:pt x="33" y="1306"/>
                    <a:pt x="33" y="1707"/>
                  </a:cubicBezTo>
                  <a:cubicBezTo>
                    <a:pt x="33" y="2140"/>
                    <a:pt x="434" y="2374"/>
                    <a:pt x="434" y="2507"/>
                  </a:cubicBezTo>
                  <a:cubicBezTo>
                    <a:pt x="434" y="2641"/>
                    <a:pt x="0" y="2874"/>
                    <a:pt x="100" y="3141"/>
                  </a:cubicBezTo>
                  <a:cubicBezTo>
                    <a:pt x="167" y="3374"/>
                    <a:pt x="534" y="3508"/>
                    <a:pt x="667" y="3575"/>
                  </a:cubicBezTo>
                  <a:cubicBezTo>
                    <a:pt x="634" y="3808"/>
                    <a:pt x="100" y="4008"/>
                    <a:pt x="267" y="4308"/>
                  </a:cubicBezTo>
                  <a:cubicBezTo>
                    <a:pt x="434" y="4642"/>
                    <a:pt x="667" y="4742"/>
                    <a:pt x="767" y="4909"/>
                  </a:cubicBezTo>
                  <a:cubicBezTo>
                    <a:pt x="834" y="5076"/>
                    <a:pt x="634" y="5509"/>
                    <a:pt x="801" y="5676"/>
                  </a:cubicBezTo>
                  <a:cubicBezTo>
                    <a:pt x="837" y="5713"/>
                    <a:pt x="915" y="5729"/>
                    <a:pt x="1026" y="5729"/>
                  </a:cubicBezTo>
                  <a:cubicBezTo>
                    <a:pt x="1420" y="5729"/>
                    <a:pt x="2240" y="5532"/>
                    <a:pt x="3202" y="5376"/>
                  </a:cubicBezTo>
                  <a:cubicBezTo>
                    <a:pt x="4130" y="5229"/>
                    <a:pt x="4933" y="5136"/>
                    <a:pt x="5428" y="5136"/>
                  </a:cubicBezTo>
                  <a:cubicBezTo>
                    <a:pt x="5609" y="5136"/>
                    <a:pt x="5748" y="5149"/>
                    <a:pt x="5838" y="5176"/>
                  </a:cubicBezTo>
                  <a:cubicBezTo>
                    <a:pt x="6162" y="5241"/>
                    <a:pt x="11183" y="7985"/>
                    <a:pt x="11953" y="7985"/>
                  </a:cubicBezTo>
                  <a:cubicBezTo>
                    <a:pt x="11975" y="7985"/>
                    <a:pt x="11994" y="7982"/>
                    <a:pt x="12009" y="7978"/>
                  </a:cubicBezTo>
                  <a:cubicBezTo>
                    <a:pt x="12576" y="7844"/>
                    <a:pt x="13643" y="5309"/>
                    <a:pt x="13243" y="4976"/>
                  </a:cubicBezTo>
                  <a:cubicBezTo>
                    <a:pt x="12943" y="4709"/>
                    <a:pt x="8840" y="3641"/>
                    <a:pt x="6838" y="3041"/>
                  </a:cubicBezTo>
                  <a:cubicBezTo>
                    <a:pt x="6405" y="2074"/>
                    <a:pt x="5471" y="306"/>
                    <a:pt x="5004" y="139"/>
                  </a:cubicBezTo>
                  <a:cubicBezTo>
                    <a:pt x="4743" y="38"/>
                    <a:pt x="4458" y="1"/>
                    <a:pt x="4156"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6199803" y="2041281"/>
              <a:ext cx="60268" cy="18758"/>
            </a:xfrm>
            <a:custGeom>
              <a:avLst/>
              <a:gdLst/>
              <a:ahLst/>
              <a:cxnLst/>
              <a:rect l="l" t="t" r="r" b="b"/>
              <a:pathLst>
                <a:path w="3004" h="935" fill="none" extrusionOk="0">
                  <a:moveTo>
                    <a:pt x="1" y="668"/>
                  </a:moveTo>
                  <a:cubicBezTo>
                    <a:pt x="1" y="668"/>
                    <a:pt x="601" y="134"/>
                    <a:pt x="1535" y="67"/>
                  </a:cubicBezTo>
                  <a:cubicBezTo>
                    <a:pt x="2436" y="1"/>
                    <a:pt x="3003" y="267"/>
                    <a:pt x="2636" y="935"/>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6197797" y="2019192"/>
              <a:ext cx="57579" cy="25459"/>
            </a:xfrm>
            <a:custGeom>
              <a:avLst/>
              <a:gdLst/>
              <a:ahLst/>
              <a:cxnLst/>
              <a:rect l="l" t="t" r="r" b="b"/>
              <a:pathLst>
                <a:path w="2870" h="1269" fill="none" extrusionOk="0">
                  <a:moveTo>
                    <a:pt x="1" y="334"/>
                  </a:moveTo>
                  <a:cubicBezTo>
                    <a:pt x="535" y="67"/>
                    <a:pt x="1669" y="1"/>
                    <a:pt x="2036" y="34"/>
                  </a:cubicBezTo>
                  <a:cubicBezTo>
                    <a:pt x="2436" y="67"/>
                    <a:pt x="2870" y="601"/>
                    <a:pt x="2436" y="1268"/>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6193123" y="1995779"/>
              <a:ext cx="62254" cy="24777"/>
            </a:xfrm>
            <a:custGeom>
              <a:avLst/>
              <a:gdLst/>
              <a:ahLst/>
              <a:cxnLst/>
              <a:rect l="l" t="t" r="r" b="b"/>
              <a:pathLst>
                <a:path w="3103" h="1235" fill="none" extrusionOk="0">
                  <a:moveTo>
                    <a:pt x="0" y="434"/>
                  </a:moveTo>
                  <a:cubicBezTo>
                    <a:pt x="0" y="434"/>
                    <a:pt x="834" y="0"/>
                    <a:pt x="1568" y="0"/>
                  </a:cubicBezTo>
                  <a:cubicBezTo>
                    <a:pt x="2335" y="0"/>
                    <a:pt x="3103" y="601"/>
                    <a:pt x="2536" y="1234"/>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6211861" y="1973029"/>
              <a:ext cx="36835" cy="30796"/>
            </a:xfrm>
            <a:custGeom>
              <a:avLst/>
              <a:gdLst/>
              <a:ahLst/>
              <a:cxnLst/>
              <a:rect l="l" t="t" r="r" b="b"/>
              <a:pathLst>
                <a:path w="1836" h="1535" fill="none" extrusionOk="0">
                  <a:moveTo>
                    <a:pt x="0" y="167"/>
                  </a:moveTo>
                  <a:cubicBezTo>
                    <a:pt x="834" y="0"/>
                    <a:pt x="1835" y="367"/>
                    <a:pt x="1802" y="701"/>
                  </a:cubicBezTo>
                  <a:cubicBezTo>
                    <a:pt x="1802" y="1034"/>
                    <a:pt x="1635" y="1535"/>
                    <a:pt x="1635" y="1535"/>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6236618" y="1975035"/>
              <a:ext cx="55573" cy="45522"/>
            </a:xfrm>
            <a:custGeom>
              <a:avLst/>
              <a:gdLst/>
              <a:ahLst/>
              <a:cxnLst/>
              <a:rect l="l" t="t" r="r" b="b"/>
              <a:pathLst>
                <a:path w="2770" h="2269" fill="none" extrusionOk="0">
                  <a:moveTo>
                    <a:pt x="1" y="134"/>
                  </a:moveTo>
                  <a:cubicBezTo>
                    <a:pt x="368" y="134"/>
                    <a:pt x="901" y="0"/>
                    <a:pt x="901" y="0"/>
                  </a:cubicBezTo>
                  <a:cubicBezTo>
                    <a:pt x="901" y="0"/>
                    <a:pt x="1335" y="1768"/>
                    <a:pt x="2769" y="2268"/>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6361768" y="1768913"/>
              <a:ext cx="307197" cy="408372"/>
            </a:xfrm>
            <a:custGeom>
              <a:avLst/>
              <a:gdLst/>
              <a:ahLst/>
              <a:cxnLst/>
              <a:rect l="l" t="t" r="r" b="b"/>
              <a:pathLst>
                <a:path w="15312" h="20355" extrusionOk="0">
                  <a:moveTo>
                    <a:pt x="12042" y="0"/>
                  </a:moveTo>
                  <a:cubicBezTo>
                    <a:pt x="12042" y="0"/>
                    <a:pt x="9140" y="12176"/>
                    <a:pt x="9007" y="12643"/>
                  </a:cubicBezTo>
                  <a:cubicBezTo>
                    <a:pt x="8873" y="13076"/>
                    <a:pt x="8273" y="13210"/>
                    <a:pt x="8140" y="13376"/>
                  </a:cubicBezTo>
                  <a:cubicBezTo>
                    <a:pt x="8006" y="13577"/>
                    <a:pt x="7773" y="14410"/>
                    <a:pt x="7773" y="14410"/>
                  </a:cubicBezTo>
                  <a:cubicBezTo>
                    <a:pt x="7773" y="14410"/>
                    <a:pt x="1995" y="12909"/>
                    <a:pt x="1612" y="12909"/>
                  </a:cubicBezTo>
                  <a:cubicBezTo>
                    <a:pt x="1608" y="12909"/>
                    <a:pt x="1604" y="12909"/>
                    <a:pt x="1602" y="12909"/>
                  </a:cubicBezTo>
                  <a:cubicBezTo>
                    <a:pt x="1301" y="12976"/>
                    <a:pt x="0" y="15878"/>
                    <a:pt x="201" y="16579"/>
                  </a:cubicBezTo>
                  <a:cubicBezTo>
                    <a:pt x="461" y="17326"/>
                    <a:pt x="9653" y="20354"/>
                    <a:pt x="10956" y="20354"/>
                  </a:cubicBezTo>
                  <a:cubicBezTo>
                    <a:pt x="10990" y="20354"/>
                    <a:pt x="11019" y="20352"/>
                    <a:pt x="11042" y="20348"/>
                  </a:cubicBezTo>
                  <a:cubicBezTo>
                    <a:pt x="11976" y="20148"/>
                    <a:pt x="15311" y="10541"/>
                    <a:pt x="15311" y="10541"/>
                  </a:cubicBezTo>
                  <a:cubicBezTo>
                    <a:pt x="15311" y="10541"/>
                    <a:pt x="14311" y="1901"/>
                    <a:pt x="12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6528407" y="2063370"/>
              <a:ext cx="56897" cy="62916"/>
            </a:xfrm>
            <a:custGeom>
              <a:avLst/>
              <a:gdLst/>
              <a:ahLst/>
              <a:cxnLst/>
              <a:rect l="l" t="t" r="r" b="b"/>
              <a:pathLst>
                <a:path w="2836" h="3136" fill="none" extrusionOk="0">
                  <a:moveTo>
                    <a:pt x="0" y="0"/>
                  </a:moveTo>
                  <a:cubicBezTo>
                    <a:pt x="0" y="0"/>
                    <a:pt x="2169" y="868"/>
                    <a:pt x="2836" y="3136"/>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6549152" y="2040619"/>
              <a:ext cx="36153" cy="67611"/>
            </a:xfrm>
            <a:custGeom>
              <a:avLst/>
              <a:gdLst/>
              <a:ahLst/>
              <a:cxnLst/>
              <a:rect l="l" t="t" r="r" b="b"/>
              <a:pathLst>
                <a:path w="1802" h="3370" fill="none" extrusionOk="0">
                  <a:moveTo>
                    <a:pt x="0" y="0"/>
                  </a:moveTo>
                  <a:cubicBezTo>
                    <a:pt x="0" y="0"/>
                    <a:pt x="1501" y="1835"/>
                    <a:pt x="1802" y="3369"/>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6368449" y="1928851"/>
              <a:ext cx="291147" cy="217518"/>
            </a:xfrm>
            <a:custGeom>
              <a:avLst/>
              <a:gdLst/>
              <a:ahLst/>
              <a:cxnLst/>
              <a:rect l="l" t="t" r="r" b="b"/>
              <a:pathLst>
                <a:path w="14512" h="10842" fill="none" extrusionOk="0">
                  <a:moveTo>
                    <a:pt x="1" y="7439"/>
                  </a:moveTo>
                  <a:cubicBezTo>
                    <a:pt x="1" y="7439"/>
                    <a:pt x="10442" y="10742"/>
                    <a:pt x="10775" y="10775"/>
                  </a:cubicBezTo>
                  <a:cubicBezTo>
                    <a:pt x="11109" y="10842"/>
                    <a:pt x="10342" y="9808"/>
                    <a:pt x="10642" y="9574"/>
                  </a:cubicBezTo>
                  <a:cubicBezTo>
                    <a:pt x="10942" y="9341"/>
                    <a:pt x="11176" y="9641"/>
                    <a:pt x="11476" y="9441"/>
                  </a:cubicBezTo>
                  <a:cubicBezTo>
                    <a:pt x="11776" y="9240"/>
                    <a:pt x="11376" y="8273"/>
                    <a:pt x="11643" y="7973"/>
                  </a:cubicBezTo>
                  <a:cubicBezTo>
                    <a:pt x="11876" y="7706"/>
                    <a:pt x="14511" y="1"/>
                    <a:pt x="14511" y="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6883092" y="2108190"/>
              <a:ext cx="141220" cy="89659"/>
            </a:xfrm>
            <a:custGeom>
              <a:avLst/>
              <a:gdLst/>
              <a:ahLst/>
              <a:cxnLst/>
              <a:rect l="l" t="t" r="r" b="b"/>
              <a:pathLst>
                <a:path w="7039" h="4469" extrusionOk="0">
                  <a:moveTo>
                    <a:pt x="2891" y="0"/>
                  </a:moveTo>
                  <a:cubicBezTo>
                    <a:pt x="2683" y="0"/>
                    <a:pt x="1465" y="739"/>
                    <a:pt x="1302" y="902"/>
                  </a:cubicBezTo>
                  <a:cubicBezTo>
                    <a:pt x="1135" y="1002"/>
                    <a:pt x="1" y="2169"/>
                    <a:pt x="67" y="2236"/>
                  </a:cubicBezTo>
                  <a:cubicBezTo>
                    <a:pt x="102" y="2248"/>
                    <a:pt x="165" y="2263"/>
                    <a:pt x="255" y="2263"/>
                  </a:cubicBezTo>
                  <a:cubicBezTo>
                    <a:pt x="424" y="2263"/>
                    <a:pt x="687" y="2209"/>
                    <a:pt x="1035" y="1969"/>
                  </a:cubicBezTo>
                  <a:cubicBezTo>
                    <a:pt x="1635" y="1569"/>
                    <a:pt x="1835" y="1336"/>
                    <a:pt x="2236" y="1269"/>
                  </a:cubicBezTo>
                  <a:cubicBezTo>
                    <a:pt x="2702" y="1135"/>
                    <a:pt x="3036" y="1102"/>
                    <a:pt x="3036" y="1102"/>
                  </a:cubicBezTo>
                  <a:lnTo>
                    <a:pt x="3036" y="1102"/>
                  </a:lnTo>
                  <a:cubicBezTo>
                    <a:pt x="3036" y="1102"/>
                    <a:pt x="1902" y="1669"/>
                    <a:pt x="1668" y="2003"/>
                  </a:cubicBezTo>
                  <a:cubicBezTo>
                    <a:pt x="1402" y="2303"/>
                    <a:pt x="301" y="3270"/>
                    <a:pt x="301" y="3470"/>
                  </a:cubicBezTo>
                  <a:cubicBezTo>
                    <a:pt x="301" y="3671"/>
                    <a:pt x="468" y="3737"/>
                    <a:pt x="634" y="3737"/>
                  </a:cubicBezTo>
                  <a:cubicBezTo>
                    <a:pt x="647" y="3740"/>
                    <a:pt x="661" y="3741"/>
                    <a:pt x="676" y="3741"/>
                  </a:cubicBezTo>
                  <a:cubicBezTo>
                    <a:pt x="850" y="3741"/>
                    <a:pt x="1135" y="3571"/>
                    <a:pt x="1135" y="3570"/>
                  </a:cubicBezTo>
                  <a:lnTo>
                    <a:pt x="1135" y="3570"/>
                  </a:lnTo>
                  <a:cubicBezTo>
                    <a:pt x="1135" y="3571"/>
                    <a:pt x="968" y="3771"/>
                    <a:pt x="1035" y="3937"/>
                  </a:cubicBezTo>
                  <a:cubicBezTo>
                    <a:pt x="1112" y="4035"/>
                    <a:pt x="1247" y="4086"/>
                    <a:pt x="1398" y="4086"/>
                  </a:cubicBezTo>
                  <a:cubicBezTo>
                    <a:pt x="1507" y="4086"/>
                    <a:pt x="1624" y="4060"/>
                    <a:pt x="1735" y="4004"/>
                  </a:cubicBezTo>
                  <a:cubicBezTo>
                    <a:pt x="2016" y="3942"/>
                    <a:pt x="2063" y="3879"/>
                    <a:pt x="2068" y="3871"/>
                  </a:cubicBezTo>
                  <a:lnTo>
                    <a:pt x="2068" y="3871"/>
                  </a:lnTo>
                  <a:cubicBezTo>
                    <a:pt x="2058" y="3889"/>
                    <a:pt x="1878" y="4211"/>
                    <a:pt x="2202" y="4438"/>
                  </a:cubicBezTo>
                  <a:cubicBezTo>
                    <a:pt x="2248" y="4459"/>
                    <a:pt x="2306" y="4468"/>
                    <a:pt x="2373" y="4468"/>
                  </a:cubicBezTo>
                  <a:cubicBezTo>
                    <a:pt x="2941" y="4468"/>
                    <a:pt x="4183" y="3779"/>
                    <a:pt x="4571" y="3570"/>
                  </a:cubicBezTo>
                  <a:cubicBezTo>
                    <a:pt x="4625" y="3542"/>
                    <a:pt x="4677" y="3529"/>
                    <a:pt x="4728" y="3529"/>
                  </a:cubicBezTo>
                  <a:cubicBezTo>
                    <a:pt x="5134" y="3529"/>
                    <a:pt x="5462" y="4341"/>
                    <a:pt x="6074" y="4341"/>
                  </a:cubicBezTo>
                  <a:cubicBezTo>
                    <a:pt x="6095" y="4341"/>
                    <a:pt x="6117" y="4340"/>
                    <a:pt x="6138" y="4338"/>
                  </a:cubicBezTo>
                  <a:cubicBezTo>
                    <a:pt x="7006" y="4271"/>
                    <a:pt x="7039" y="2403"/>
                    <a:pt x="5838" y="1669"/>
                  </a:cubicBezTo>
                  <a:cubicBezTo>
                    <a:pt x="5838" y="1669"/>
                    <a:pt x="3069" y="68"/>
                    <a:pt x="2903" y="1"/>
                  </a:cubicBezTo>
                  <a:cubicBezTo>
                    <a:pt x="2899" y="1"/>
                    <a:pt x="2895" y="0"/>
                    <a:pt x="2891"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6998211" y="2018430"/>
              <a:ext cx="149145" cy="176129"/>
            </a:xfrm>
            <a:custGeom>
              <a:avLst/>
              <a:gdLst/>
              <a:ahLst/>
              <a:cxnLst/>
              <a:rect l="l" t="t" r="r" b="b"/>
              <a:pathLst>
                <a:path w="7434" h="8779" extrusionOk="0">
                  <a:moveTo>
                    <a:pt x="4737" y="1"/>
                  </a:moveTo>
                  <a:cubicBezTo>
                    <a:pt x="4642" y="1"/>
                    <a:pt x="4563" y="23"/>
                    <a:pt x="4503" y="72"/>
                  </a:cubicBezTo>
                  <a:cubicBezTo>
                    <a:pt x="3970" y="572"/>
                    <a:pt x="0" y="6410"/>
                    <a:pt x="0" y="6410"/>
                  </a:cubicBezTo>
                  <a:lnTo>
                    <a:pt x="567" y="8778"/>
                  </a:lnTo>
                  <a:cubicBezTo>
                    <a:pt x="567" y="8778"/>
                    <a:pt x="6772" y="3608"/>
                    <a:pt x="7105" y="2574"/>
                  </a:cubicBezTo>
                  <a:cubicBezTo>
                    <a:pt x="7434" y="1648"/>
                    <a:pt x="5543" y="1"/>
                    <a:pt x="4737"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6906525" y="2140330"/>
              <a:ext cx="56235" cy="39503"/>
            </a:xfrm>
            <a:custGeom>
              <a:avLst/>
              <a:gdLst/>
              <a:ahLst/>
              <a:cxnLst/>
              <a:rect l="l" t="t" r="r" b="b"/>
              <a:pathLst>
                <a:path w="2803" h="1969" fill="none" extrusionOk="0">
                  <a:moveTo>
                    <a:pt x="0" y="1968"/>
                  </a:moveTo>
                  <a:cubicBezTo>
                    <a:pt x="300" y="1702"/>
                    <a:pt x="1234" y="901"/>
                    <a:pt x="1501" y="701"/>
                  </a:cubicBezTo>
                  <a:cubicBezTo>
                    <a:pt x="1735" y="501"/>
                    <a:pt x="2802" y="0"/>
                    <a:pt x="2802" y="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6925925" y="2158406"/>
              <a:ext cx="44860" cy="28128"/>
            </a:xfrm>
            <a:custGeom>
              <a:avLst/>
              <a:gdLst/>
              <a:ahLst/>
              <a:cxnLst/>
              <a:rect l="l" t="t" r="r" b="b"/>
              <a:pathLst>
                <a:path w="2236" h="1402" fill="none" extrusionOk="0">
                  <a:moveTo>
                    <a:pt x="0" y="1401"/>
                  </a:moveTo>
                  <a:cubicBezTo>
                    <a:pt x="401" y="1101"/>
                    <a:pt x="1735" y="167"/>
                    <a:pt x="2235" y="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6978790" y="1768913"/>
              <a:ext cx="247631" cy="368207"/>
            </a:xfrm>
            <a:custGeom>
              <a:avLst/>
              <a:gdLst/>
              <a:ahLst/>
              <a:cxnLst/>
              <a:rect l="l" t="t" r="r" b="b"/>
              <a:pathLst>
                <a:path w="12343" h="18353" extrusionOk="0">
                  <a:moveTo>
                    <a:pt x="1869" y="0"/>
                  </a:moveTo>
                  <a:cubicBezTo>
                    <a:pt x="234" y="2335"/>
                    <a:pt x="1" y="7372"/>
                    <a:pt x="1" y="7372"/>
                  </a:cubicBezTo>
                  <a:cubicBezTo>
                    <a:pt x="1" y="7372"/>
                    <a:pt x="4971" y="10141"/>
                    <a:pt x="5071" y="10207"/>
                  </a:cubicBezTo>
                  <a:cubicBezTo>
                    <a:pt x="5138" y="10308"/>
                    <a:pt x="5004" y="10741"/>
                    <a:pt x="5004" y="10875"/>
                  </a:cubicBezTo>
                  <a:cubicBezTo>
                    <a:pt x="5004" y="11008"/>
                    <a:pt x="5638" y="11208"/>
                    <a:pt x="5638" y="11542"/>
                  </a:cubicBezTo>
                  <a:cubicBezTo>
                    <a:pt x="5638" y="11875"/>
                    <a:pt x="2736" y="15078"/>
                    <a:pt x="2836" y="15745"/>
                  </a:cubicBezTo>
                  <a:cubicBezTo>
                    <a:pt x="2965" y="16391"/>
                    <a:pt x="4723" y="18353"/>
                    <a:pt x="5105" y="18353"/>
                  </a:cubicBezTo>
                  <a:cubicBezTo>
                    <a:pt x="5118" y="18353"/>
                    <a:pt x="5128" y="18351"/>
                    <a:pt x="5138" y="18347"/>
                  </a:cubicBezTo>
                  <a:cubicBezTo>
                    <a:pt x="5438" y="18213"/>
                    <a:pt x="12343" y="12142"/>
                    <a:pt x="12076" y="11308"/>
                  </a:cubicBezTo>
                  <a:cubicBezTo>
                    <a:pt x="11776" y="10474"/>
                    <a:pt x="9241" y="6705"/>
                    <a:pt x="6972" y="4603"/>
                  </a:cubicBezTo>
                  <a:cubicBezTo>
                    <a:pt x="4737" y="2569"/>
                    <a:pt x="18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7100590" y="1972346"/>
              <a:ext cx="69617" cy="23453"/>
            </a:xfrm>
            <a:custGeom>
              <a:avLst/>
              <a:gdLst/>
              <a:ahLst/>
              <a:cxnLst/>
              <a:rect l="l" t="t" r="r" b="b"/>
              <a:pathLst>
                <a:path w="3470" h="1169" fill="none" extrusionOk="0">
                  <a:moveTo>
                    <a:pt x="1" y="1168"/>
                  </a:moveTo>
                  <a:cubicBezTo>
                    <a:pt x="1" y="1168"/>
                    <a:pt x="1735" y="1"/>
                    <a:pt x="3470" y="40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7088552" y="1952946"/>
              <a:ext cx="73629" cy="17414"/>
            </a:xfrm>
            <a:custGeom>
              <a:avLst/>
              <a:gdLst/>
              <a:ahLst/>
              <a:cxnLst/>
              <a:rect l="l" t="t" r="r" b="b"/>
              <a:pathLst>
                <a:path w="3670" h="868" fill="none" extrusionOk="0">
                  <a:moveTo>
                    <a:pt x="0" y="868"/>
                  </a:moveTo>
                  <a:cubicBezTo>
                    <a:pt x="0" y="868"/>
                    <a:pt x="1335" y="0"/>
                    <a:pt x="3670" y="50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6984147" y="1869967"/>
              <a:ext cx="143908" cy="227549"/>
            </a:xfrm>
            <a:custGeom>
              <a:avLst/>
              <a:gdLst/>
              <a:ahLst/>
              <a:cxnLst/>
              <a:rect l="l" t="t" r="r" b="b"/>
              <a:pathLst>
                <a:path w="7173" h="11342" fill="none" extrusionOk="0">
                  <a:moveTo>
                    <a:pt x="1" y="0"/>
                  </a:moveTo>
                  <a:cubicBezTo>
                    <a:pt x="1" y="0"/>
                    <a:pt x="5138" y="4036"/>
                    <a:pt x="5805" y="4637"/>
                  </a:cubicBezTo>
                  <a:cubicBezTo>
                    <a:pt x="6405" y="5204"/>
                    <a:pt x="5538" y="5271"/>
                    <a:pt x="6372" y="5938"/>
                  </a:cubicBezTo>
                  <a:cubicBezTo>
                    <a:pt x="7172" y="6605"/>
                    <a:pt x="2969" y="11342"/>
                    <a:pt x="2969" y="11342"/>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602864" y="3691843"/>
              <a:ext cx="202310" cy="394830"/>
            </a:xfrm>
            <a:custGeom>
              <a:avLst/>
              <a:gdLst/>
              <a:ahLst/>
              <a:cxnLst/>
              <a:rect l="l" t="t" r="r" b="b"/>
              <a:pathLst>
                <a:path w="10084" h="19680" extrusionOk="0">
                  <a:moveTo>
                    <a:pt x="5883" y="1"/>
                  </a:moveTo>
                  <a:cubicBezTo>
                    <a:pt x="5622" y="1"/>
                    <a:pt x="5446" y="39"/>
                    <a:pt x="5404" y="122"/>
                  </a:cubicBezTo>
                  <a:cubicBezTo>
                    <a:pt x="5137" y="589"/>
                    <a:pt x="3470" y="6860"/>
                    <a:pt x="3470" y="6860"/>
                  </a:cubicBezTo>
                  <a:cubicBezTo>
                    <a:pt x="3470" y="6860"/>
                    <a:pt x="1935" y="8228"/>
                    <a:pt x="968" y="9062"/>
                  </a:cubicBezTo>
                  <a:cubicBezTo>
                    <a:pt x="0" y="9929"/>
                    <a:pt x="134" y="10729"/>
                    <a:pt x="901" y="11530"/>
                  </a:cubicBezTo>
                  <a:cubicBezTo>
                    <a:pt x="1668" y="12297"/>
                    <a:pt x="1902" y="14199"/>
                    <a:pt x="1768" y="15199"/>
                  </a:cubicBezTo>
                  <a:cubicBezTo>
                    <a:pt x="1635" y="16133"/>
                    <a:pt x="2235" y="16934"/>
                    <a:pt x="2802" y="17301"/>
                  </a:cubicBezTo>
                  <a:cubicBezTo>
                    <a:pt x="3403" y="17701"/>
                    <a:pt x="5338" y="19035"/>
                    <a:pt x="5938" y="19402"/>
                  </a:cubicBezTo>
                  <a:cubicBezTo>
                    <a:pt x="6187" y="19564"/>
                    <a:pt x="6508" y="19680"/>
                    <a:pt x="6763" y="19680"/>
                  </a:cubicBezTo>
                  <a:cubicBezTo>
                    <a:pt x="7088" y="19680"/>
                    <a:pt x="7307" y="19492"/>
                    <a:pt x="7139" y="18969"/>
                  </a:cubicBezTo>
                  <a:cubicBezTo>
                    <a:pt x="6638" y="17401"/>
                    <a:pt x="5504" y="16800"/>
                    <a:pt x="5504" y="16800"/>
                  </a:cubicBezTo>
                  <a:lnTo>
                    <a:pt x="6005" y="9062"/>
                  </a:lnTo>
                  <a:cubicBezTo>
                    <a:pt x="6005" y="9062"/>
                    <a:pt x="9907" y="2624"/>
                    <a:pt x="9974" y="1623"/>
                  </a:cubicBezTo>
                  <a:cubicBezTo>
                    <a:pt x="10084" y="801"/>
                    <a:pt x="7085" y="1"/>
                    <a:pt x="5883"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572068" y="3897724"/>
              <a:ext cx="62936" cy="89699"/>
            </a:xfrm>
            <a:custGeom>
              <a:avLst/>
              <a:gdLst/>
              <a:ahLst/>
              <a:cxnLst/>
              <a:rect l="l" t="t" r="r" b="b"/>
              <a:pathLst>
                <a:path w="3137" h="4471" extrusionOk="0">
                  <a:moveTo>
                    <a:pt x="1869" y="0"/>
                  </a:moveTo>
                  <a:lnTo>
                    <a:pt x="1" y="4037"/>
                  </a:lnTo>
                  <a:lnTo>
                    <a:pt x="601" y="4470"/>
                  </a:lnTo>
                  <a:lnTo>
                    <a:pt x="3137" y="1001"/>
                  </a:lnTo>
                  <a:lnTo>
                    <a:pt x="1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604870" y="3836153"/>
              <a:ext cx="144550" cy="250420"/>
            </a:xfrm>
            <a:custGeom>
              <a:avLst/>
              <a:gdLst/>
              <a:ahLst/>
              <a:cxnLst/>
              <a:rect l="l" t="t" r="r" b="b"/>
              <a:pathLst>
                <a:path w="7205" h="12482" extrusionOk="0">
                  <a:moveTo>
                    <a:pt x="3069" y="1"/>
                  </a:moveTo>
                  <a:lnTo>
                    <a:pt x="3069" y="1"/>
                  </a:lnTo>
                  <a:cubicBezTo>
                    <a:pt x="3003" y="34"/>
                    <a:pt x="2969" y="101"/>
                    <a:pt x="2869" y="167"/>
                  </a:cubicBezTo>
                  <a:cubicBezTo>
                    <a:pt x="2769" y="201"/>
                    <a:pt x="2736" y="267"/>
                    <a:pt x="2669" y="334"/>
                  </a:cubicBezTo>
                  <a:lnTo>
                    <a:pt x="2636" y="367"/>
                  </a:lnTo>
                  <a:cubicBezTo>
                    <a:pt x="2536" y="401"/>
                    <a:pt x="2502" y="501"/>
                    <a:pt x="2402" y="568"/>
                  </a:cubicBezTo>
                  <a:lnTo>
                    <a:pt x="2335" y="668"/>
                  </a:lnTo>
                  <a:cubicBezTo>
                    <a:pt x="2235" y="701"/>
                    <a:pt x="2202" y="768"/>
                    <a:pt x="2135" y="801"/>
                  </a:cubicBezTo>
                  <a:cubicBezTo>
                    <a:pt x="2069" y="801"/>
                    <a:pt x="2069" y="868"/>
                    <a:pt x="2035" y="868"/>
                  </a:cubicBezTo>
                  <a:cubicBezTo>
                    <a:pt x="1935" y="901"/>
                    <a:pt x="1902" y="1001"/>
                    <a:pt x="1835" y="1035"/>
                  </a:cubicBezTo>
                  <a:cubicBezTo>
                    <a:pt x="1802" y="1035"/>
                    <a:pt x="1802" y="1068"/>
                    <a:pt x="1735" y="1068"/>
                  </a:cubicBezTo>
                  <a:lnTo>
                    <a:pt x="1502" y="1335"/>
                  </a:lnTo>
                  <a:cubicBezTo>
                    <a:pt x="1502" y="1335"/>
                    <a:pt x="1468" y="1335"/>
                    <a:pt x="1468" y="1368"/>
                  </a:cubicBezTo>
                  <a:cubicBezTo>
                    <a:pt x="1368" y="1402"/>
                    <a:pt x="1335" y="1502"/>
                    <a:pt x="1235" y="1535"/>
                  </a:cubicBezTo>
                  <a:lnTo>
                    <a:pt x="1168" y="1602"/>
                  </a:lnTo>
                  <a:cubicBezTo>
                    <a:pt x="1068" y="1702"/>
                    <a:pt x="1001" y="1735"/>
                    <a:pt x="968" y="1835"/>
                  </a:cubicBezTo>
                  <a:cubicBezTo>
                    <a:pt x="0" y="2669"/>
                    <a:pt x="67" y="3436"/>
                    <a:pt x="868" y="4270"/>
                  </a:cubicBezTo>
                  <a:cubicBezTo>
                    <a:pt x="1635" y="5071"/>
                    <a:pt x="1868" y="7006"/>
                    <a:pt x="1735" y="7940"/>
                  </a:cubicBezTo>
                  <a:cubicBezTo>
                    <a:pt x="1635" y="8940"/>
                    <a:pt x="2202" y="9708"/>
                    <a:pt x="2769" y="10074"/>
                  </a:cubicBezTo>
                  <a:cubicBezTo>
                    <a:pt x="3370" y="10441"/>
                    <a:pt x="5338" y="11776"/>
                    <a:pt x="5905" y="12176"/>
                  </a:cubicBezTo>
                  <a:cubicBezTo>
                    <a:pt x="6129" y="12355"/>
                    <a:pt x="6441" y="12481"/>
                    <a:pt x="6689" y="12481"/>
                  </a:cubicBezTo>
                  <a:cubicBezTo>
                    <a:pt x="6994" y="12481"/>
                    <a:pt x="7204" y="12291"/>
                    <a:pt x="7039" y="11776"/>
                  </a:cubicBezTo>
                  <a:cubicBezTo>
                    <a:pt x="6538" y="10208"/>
                    <a:pt x="5404" y="9607"/>
                    <a:pt x="5404" y="9607"/>
                  </a:cubicBezTo>
                  <a:cubicBezTo>
                    <a:pt x="3970" y="8707"/>
                    <a:pt x="2502" y="8440"/>
                    <a:pt x="2502" y="8440"/>
                  </a:cubicBezTo>
                  <a:cubicBezTo>
                    <a:pt x="2502" y="8440"/>
                    <a:pt x="2569" y="6739"/>
                    <a:pt x="2202" y="5438"/>
                  </a:cubicBezTo>
                  <a:cubicBezTo>
                    <a:pt x="1868" y="4270"/>
                    <a:pt x="4370" y="935"/>
                    <a:pt x="306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696034" y="3768141"/>
              <a:ext cx="256178" cy="347763"/>
            </a:xfrm>
            <a:custGeom>
              <a:avLst/>
              <a:gdLst/>
              <a:ahLst/>
              <a:cxnLst/>
              <a:rect l="l" t="t" r="r" b="b"/>
              <a:pathLst>
                <a:path w="12769" h="17334" extrusionOk="0">
                  <a:moveTo>
                    <a:pt x="3942" y="0"/>
                  </a:moveTo>
                  <a:cubicBezTo>
                    <a:pt x="2609" y="0"/>
                    <a:pt x="0" y="1168"/>
                    <a:pt x="26" y="1589"/>
                  </a:cubicBezTo>
                  <a:cubicBezTo>
                    <a:pt x="60" y="2123"/>
                    <a:pt x="2195" y="8261"/>
                    <a:pt x="2195" y="8261"/>
                  </a:cubicBezTo>
                  <a:cubicBezTo>
                    <a:pt x="2195" y="8261"/>
                    <a:pt x="1694" y="10229"/>
                    <a:pt x="1361" y="11463"/>
                  </a:cubicBezTo>
                  <a:cubicBezTo>
                    <a:pt x="1027" y="12731"/>
                    <a:pt x="1561" y="13298"/>
                    <a:pt x="2662" y="13565"/>
                  </a:cubicBezTo>
                  <a:cubicBezTo>
                    <a:pt x="3796" y="13798"/>
                    <a:pt x="4997" y="15266"/>
                    <a:pt x="5464" y="16133"/>
                  </a:cubicBezTo>
                  <a:cubicBezTo>
                    <a:pt x="5864" y="17000"/>
                    <a:pt x="6831" y="17334"/>
                    <a:pt x="7498" y="17334"/>
                  </a:cubicBezTo>
                  <a:lnTo>
                    <a:pt x="11234" y="17334"/>
                  </a:lnTo>
                  <a:cubicBezTo>
                    <a:pt x="11935" y="17334"/>
                    <a:pt x="12769" y="16934"/>
                    <a:pt x="12002" y="16333"/>
                  </a:cubicBezTo>
                  <a:cubicBezTo>
                    <a:pt x="10968" y="15511"/>
                    <a:pt x="9976" y="15427"/>
                    <a:pt x="9612" y="15427"/>
                  </a:cubicBezTo>
                  <a:cubicBezTo>
                    <a:pt x="9518" y="15427"/>
                    <a:pt x="9466" y="15433"/>
                    <a:pt x="9466" y="15433"/>
                  </a:cubicBezTo>
                  <a:lnTo>
                    <a:pt x="5530" y="8728"/>
                  </a:lnTo>
                  <a:cubicBezTo>
                    <a:pt x="5530" y="8728"/>
                    <a:pt x="5163" y="1256"/>
                    <a:pt x="4663" y="288"/>
                  </a:cubicBezTo>
                  <a:cubicBezTo>
                    <a:pt x="4564" y="84"/>
                    <a:pt x="4299" y="0"/>
                    <a:pt x="394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26007" y="4027549"/>
              <a:ext cx="32140" cy="88355"/>
            </a:xfrm>
            <a:custGeom>
              <a:avLst/>
              <a:gdLst/>
              <a:ahLst/>
              <a:cxnLst/>
              <a:rect l="l" t="t" r="r" b="b"/>
              <a:pathLst>
                <a:path w="1602" h="4404" extrusionOk="0">
                  <a:moveTo>
                    <a:pt x="0" y="1"/>
                  </a:moveTo>
                  <a:lnTo>
                    <a:pt x="701" y="4404"/>
                  </a:lnTo>
                  <a:lnTo>
                    <a:pt x="1368" y="4404"/>
                  </a:lnTo>
                  <a:lnTo>
                    <a:pt x="1601" y="1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715294" y="3943908"/>
              <a:ext cx="236918" cy="171334"/>
            </a:xfrm>
            <a:custGeom>
              <a:avLst/>
              <a:gdLst/>
              <a:ahLst/>
              <a:cxnLst/>
              <a:rect l="l" t="t" r="r" b="b"/>
              <a:pathLst>
                <a:path w="11809" h="8540" extrusionOk="0">
                  <a:moveTo>
                    <a:pt x="1168" y="0"/>
                  </a:moveTo>
                  <a:cubicBezTo>
                    <a:pt x="1135" y="67"/>
                    <a:pt x="1135" y="167"/>
                    <a:pt x="1068" y="234"/>
                  </a:cubicBezTo>
                  <a:cubicBezTo>
                    <a:pt x="1034" y="334"/>
                    <a:pt x="1034" y="400"/>
                    <a:pt x="1001" y="500"/>
                  </a:cubicBezTo>
                  <a:lnTo>
                    <a:pt x="1001" y="567"/>
                  </a:lnTo>
                  <a:cubicBezTo>
                    <a:pt x="968" y="667"/>
                    <a:pt x="968" y="734"/>
                    <a:pt x="901" y="867"/>
                  </a:cubicBezTo>
                  <a:cubicBezTo>
                    <a:pt x="901" y="901"/>
                    <a:pt x="901" y="967"/>
                    <a:pt x="868" y="967"/>
                  </a:cubicBezTo>
                  <a:cubicBezTo>
                    <a:pt x="834" y="1034"/>
                    <a:pt x="834" y="1134"/>
                    <a:pt x="801" y="1201"/>
                  </a:cubicBezTo>
                  <a:cubicBezTo>
                    <a:pt x="801" y="1234"/>
                    <a:pt x="801" y="1234"/>
                    <a:pt x="734" y="1301"/>
                  </a:cubicBezTo>
                  <a:cubicBezTo>
                    <a:pt x="701" y="1368"/>
                    <a:pt x="701" y="1468"/>
                    <a:pt x="668" y="1535"/>
                  </a:cubicBezTo>
                  <a:cubicBezTo>
                    <a:pt x="668" y="1568"/>
                    <a:pt x="668" y="1568"/>
                    <a:pt x="634" y="1635"/>
                  </a:cubicBezTo>
                  <a:cubicBezTo>
                    <a:pt x="567" y="1735"/>
                    <a:pt x="567" y="1835"/>
                    <a:pt x="534" y="1968"/>
                  </a:cubicBezTo>
                  <a:lnTo>
                    <a:pt x="534" y="2002"/>
                  </a:lnTo>
                  <a:cubicBezTo>
                    <a:pt x="501" y="2068"/>
                    <a:pt x="501" y="2168"/>
                    <a:pt x="467" y="2235"/>
                  </a:cubicBezTo>
                  <a:cubicBezTo>
                    <a:pt x="467" y="2302"/>
                    <a:pt x="467" y="2335"/>
                    <a:pt x="401" y="2368"/>
                  </a:cubicBezTo>
                  <a:cubicBezTo>
                    <a:pt x="367" y="2469"/>
                    <a:pt x="367" y="2569"/>
                    <a:pt x="334" y="2669"/>
                  </a:cubicBezTo>
                  <a:cubicBezTo>
                    <a:pt x="0" y="3903"/>
                    <a:pt x="534" y="4503"/>
                    <a:pt x="1635" y="4737"/>
                  </a:cubicBezTo>
                  <a:cubicBezTo>
                    <a:pt x="2702" y="5004"/>
                    <a:pt x="3937" y="6405"/>
                    <a:pt x="4404" y="7339"/>
                  </a:cubicBezTo>
                  <a:cubicBezTo>
                    <a:pt x="4871" y="8206"/>
                    <a:pt x="5805" y="8540"/>
                    <a:pt x="6472" y="8540"/>
                  </a:cubicBezTo>
                  <a:lnTo>
                    <a:pt x="10208" y="8540"/>
                  </a:lnTo>
                  <a:cubicBezTo>
                    <a:pt x="10875" y="8540"/>
                    <a:pt x="11809" y="8173"/>
                    <a:pt x="11042" y="7572"/>
                  </a:cubicBezTo>
                  <a:cubicBezTo>
                    <a:pt x="10008" y="6750"/>
                    <a:pt x="9016" y="6666"/>
                    <a:pt x="8652" y="6666"/>
                  </a:cubicBezTo>
                  <a:cubicBezTo>
                    <a:pt x="8558" y="6666"/>
                    <a:pt x="8506" y="6672"/>
                    <a:pt x="8506" y="6672"/>
                  </a:cubicBezTo>
                  <a:cubicBezTo>
                    <a:pt x="6739" y="6705"/>
                    <a:pt x="5404" y="7339"/>
                    <a:pt x="5404" y="7339"/>
                  </a:cubicBezTo>
                  <a:cubicBezTo>
                    <a:pt x="5404" y="7339"/>
                    <a:pt x="4537" y="5871"/>
                    <a:pt x="3503" y="5037"/>
                  </a:cubicBezTo>
                  <a:cubicBezTo>
                    <a:pt x="2569" y="4236"/>
                    <a:pt x="2736" y="67"/>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22554" y="2832305"/>
              <a:ext cx="416277" cy="1069050"/>
            </a:xfrm>
            <a:custGeom>
              <a:avLst/>
              <a:gdLst/>
              <a:ahLst/>
              <a:cxnLst/>
              <a:rect l="l" t="t" r="r" b="b"/>
              <a:pathLst>
                <a:path w="20749" h="53286" extrusionOk="0">
                  <a:moveTo>
                    <a:pt x="4270" y="1"/>
                  </a:moveTo>
                  <a:cubicBezTo>
                    <a:pt x="4270" y="1"/>
                    <a:pt x="1001" y="8373"/>
                    <a:pt x="501" y="10708"/>
                  </a:cubicBezTo>
                  <a:cubicBezTo>
                    <a:pt x="1" y="13077"/>
                    <a:pt x="2235" y="24919"/>
                    <a:pt x="2769" y="26753"/>
                  </a:cubicBezTo>
                  <a:cubicBezTo>
                    <a:pt x="3303" y="28588"/>
                    <a:pt x="2769" y="33091"/>
                    <a:pt x="3570" y="35693"/>
                  </a:cubicBezTo>
                  <a:cubicBezTo>
                    <a:pt x="4337" y="38261"/>
                    <a:pt x="9474" y="52905"/>
                    <a:pt x="9974" y="53205"/>
                  </a:cubicBezTo>
                  <a:cubicBezTo>
                    <a:pt x="10083" y="53260"/>
                    <a:pt x="10307" y="53285"/>
                    <a:pt x="10596" y="53285"/>
                  </a:cubicBezTo>
                  <a:cubicBezTo>
                    <a:pt x="11723" y="53285"/>
                    <a:pt x="13852" y="52902"/>
                    <a:pt x="14144" y="52372"/>
                  </a:cubicBezTo>
                  <a:cubicBezTo>
                    <a:pt x="14511" y="51671"/>
                    <a:pt x="14011" y="48235"/>
                    <a:pt x="14011" y="48235"/>
                  </a:cubicBezTo>
                  <a:cubicBezTo>
                    <a:pt x="14011" y="48235"/>
                    <a:pt x="19915" y="31290"/>
                    <a:pt x="20148" y="28421"/>
                  </a:cubicBezTo>
                  <a:cubicBezTo>
                    <a:pt x="20348" y="25552"/>
                    <a:pt x="20749" y="11709"/>
                    <a:pt x="20615" y="10008"/>
                  </a:cubicBezTo>
                  <a:cubicBezTo>
                    <a:pt x="20482" y="8273"/>
                    <a:pt x="17680" y="334"/>
                    <a:pt x="17680" y="334"/>
                  </a:cubicBezTo>
                  <a:lnTo>
                    <a:pt x="42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774177" y="3033753"/>
              <a:ext cx="145915" cy="766287"/>
            </a:xfrm>
            <a:custGeom>
              <a:avLst/>
              <a:gdLst/>
              <a:ahLst/>
              <a:cxnLst/>
              <a:rect l="l" t="t" r="r" b="b"/>
              <a:pathLst>
                <a:path w="7273" h="38195" fill="none" extrusionOk="0">
                  <a:moveTo>
                    <a:pt x="7273" y="0"/>
                  </a:moveTo>
                  <a:cubicBezTo>
                    <a:pt x="7273" y="0"/>
                    <a:pt x="4804" y="2902"/>
                    <a:pt x="1" y="5838"/>
                  </a:cubicBezTo>
                  <a:cubicBezTo>
                    <a:pt x="1" y="5838"/>
                    <a:pt x="935" y="16179"/>
                    <a:pt x="935" y="18413"/>
                  </a:cubicBezTo>
                  <a:cubicBezTo>
                    <a:pt x="935" y="20648"/>
                    <a:pt x="1302" y="36426"/>
                    <a:pt x="1535" y="38194"/>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564043" y="2832305"/>
              <a:ext cx="184736" cy="1068790"/>
            </a:xfrm>
            <a:custGeom>
              <a:avLst/>
              <a:gdLst/>
              <a:ahLst/>
              <a:cxnLst/>
              <a:rect l="l" t="t" r="r" b="b"/>
              <a:pathLst>
                <a:path w="9208" h="53273" fill="none" extrusionOk="0">
                  <a:moveTo>
                    <a:pt x="3170" y="1"/>
                  </a:moveTo>
                  <a:cubicBezTo>
                    <a:pt x="3170" y="1"/>
                    <a:pt x="1" y="9908"/>
                    <a:pt x="67" y="11109"/>
                  </a:cubicBezTo>
                  <a:cubicBezTo>
                    <a:pt x="201" y="12310"/>
                    <a:pt x="2236" y="27087"/>
                    <a:pt x="2402" y="28855"/>
                  </a:cubicBezTo>
                  <a:cubicBezTo>
                    <a:pt x="2569" y="30589"/>
                    <a:pt x="2202" y="33958"/>
                    <a:pt x="3270" y="36927"/>
                  </a:cubicBezTo>
                  <a:cubicBezTo>
                    <a:pt x="4304" y="39896"/>
                    <a:pt x="9207" y="53272"/>
                    <a:pt x="9207" y="5327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792254" y="3134126"/>
              <a:ext cx="14064" cy="310547"/>
            </a:xfrm>
            <a:custGeom>
              <a:avLst/>
              <a:gdLst/>
              <a:ahLst/>
              <a:cxnLst/>
              <a:rect l="l" t="t" r="r" b="b"/>
              <a:pathLst>
                <a:path w="701" h="15479" fill="none" extrusionOk="0">
                  <a:moveTo>
                    <a:pt x="401" y="1"/>
                  </a:moveTo>
                  <a:cubicBezTo>
                    <a:pt x="401" y="1"/>
                    <a:pt x="467" y="11843"/>
                    <a:pt x="568" y="12743"/>
                  </a:cubicBezTo>
                  <a:cubicBezTo>
                    <a:pt x="701" y="13677"/>
                    <a:pt x="0" y="15479"/>
                    <a:pt x="0" y="15479"/>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784229" y="2836318"/>
              <a:ext cx="36153" cy="307197"/>
            </a:xfrm>
            <a:custGeom>
              <a:avLst/>
              <a:gdLst/>
              <a:ahLst/>
              <a:cxnLst/>
              <a:rect l="l" t="t" r="r" b="b"/>
              <a:pathLst>
                <a:path w="1802" h="15312" fill="none" extrusionOk="0">
                  <a:moveTo>
                    <a:pt x="1201" y="1"/>
                  </a:moveTo>
                  <a:cubicBezTo>
                    <a:pt x="1201" y="1"/>
                    <a:pt x="1801" y="7573"/>
                    <a:pt x="1435" y="10742"/>
                  </a:cubicBezTo>
                  <a:cubicBezTo>
                    <a:pt x="1101" y="13544"/>
                    <a:pt x="0" y="15312"/>
                    <a:pt x="0" y="1531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811654" y="2837000"/>
              <a:ext cx="40847" cy="227549"/>
            </a:xfrm>
            <a:custGeom>
              <a:avLst/>
              <a:gdLst/>
              <a:ahLst/>
              <a:cxnLst/>
              <a:rect l="l" t="t" r="r" b="b"/>
              <a:pathLst>
                <a:path w="2036" h="11342" fill="none" extrusionOk="0">
                  <a:moveTo>
                    <a:pt x="1035" y="0"/>
                  </a:moveTo>
                  <a:cubicBezTo>
                    <a:pt x="1035" y="0"/>
                    <a:pt x="2036" y="8139"/>
                    <a:pt x="1869" y="8973"/>
                  </a:cubicBezTo>
                  <a:cubicBezTo>
                    <a:pt x="1669" y="9807"/>
                    <a:pt x="1" y="11342"/>
                    <a:pt x="1" y="1134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6181065" y="2282753"/>
              <a:ext cx="79708" cy="126614"/>
            </a:xfrm>
            <a:custGeom>
              <a:avLst/>
              <a:gdLst/>
              <a:ahLst/>
              <a:cxnLst/>
              <a:rect l="l" t="t" r="r" b="b"/>
              <a:pathLst>
                <a:path w="3973" h="6311" extrusionOk="0">
                  <a:moveTo>
                    <a:pt x="3059" y="0"/>
                  </a:moveTo>
                  <a:cubicBezTo>
                    <a:pt x="3012" y="0"/>
                    <a:pt x="2947" y="64"/>
                    <a:pt x="2870" y="207"/>
                  </a:cubicBezTo>
                  <a:cubicBezTo>
                    <a:pt x="2469" y="974"/>
                    <a:pt x="268" y="3242"/>
                    <a:pt x="268" y="3242"/>
                  </a:cubicBezTo>
                  <a:lnTo>
                    <a:pt x="1" y="6311"/>
                  </a:lnTo>
                  <a:lnTo>
                    <a:pt x="1335" y="6244"/>
                  </a:lnTo>
                  <a:lnTo>
                    <a:pt x="1869" y="3376"/>
                  </a:lnTo>
                  <a:cubicBezTo>
                    <a:pt x="3140" y="2800"/>
                    <a:pt x="3972" y="1291"/>
                    <a:pt x="3766" y="1291"/>
                  </a:cubicBezTo>
                  <a:cubicBezTo>
                    <a:pt x="3745" y="1291"/>
                    <a:pt x="3713" y="1307"/>
                    <a:pt x="3670" y="1341"/>
                  </a:cubicBezTo>
                  <a:cubicBezTo>
                    <a:pt x="3170" y="1741"/>
                    <a:pt x="2102" y="2375"/>
                    <a:pt x="2102" y="2375"/>
                  </a:cubicBezTo>
                  <a:cubicBezTo>
                    <a:pt x="3116" y="1334"/>
                    <a:pt x="3275" y="0"/>
                    <a:pt x="3059"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6078686" y="2272762"/>
              <a:ext cx="157872" cy="300576"/>
            </a:xfrm>
            <a:custGeom>
              <a:avLst/>
              <a:gdLst/>
              <a:ahLst/>
              <a:cxnLst/>
              <a:rect l="l" t="t" r="r" b="b"/>
              <a:pathLst>
                <a:path w="7869" h="14982" extrusionOk="0">
                  <a:moveTo>
                    <a:pt x="7026" y="0"/>
                  </a:moveTo>
                  <a:cubicBezTo>
                    <a:pt x="6966" y="0"/>
                    <a:pt x="6892" y="86"/>
                    <a:pt x="6805" y="304"/>
                  </a:cubicBezTo>
                  <a:cubicBezTo>
                    <a:pt x="6472" y="1105"/>
                    <a:pt x="5037" y="3040"/>
                    <a:pt x="4804" y="3707"/>
                  </a:cubicBezTo>
                  <a:cubicBezTo>
                    <a:pt x="4604" y="4374"/>
                    <a:pt x="4103" y="7976"/>
                    <a:pt x="4103" y="7976"/>
                  </a:cubicBezTo>
                  <a:lnTo>
                    <a:pt x="0" y="12580"/>
                  </a:lnTo>
                  <a:lnTo>
                    <a:pt x="2302" y="14981"/>
                  </a:lnTo>
                  <a:lnTo>
                    <a:pt x="5438" y="8910"/>
                  </a:lnTo>
                  <a:cubicBezTo>
                    <a:pt x="5438" y="8910"/>
                    <a:pt x="6772" y="7910"/>
                    <a:pt x="6805" y="7243"/>
                  </a:cubicBezTo>
                  <a:cubicBezTo>
                    <a:pt x="6872" y="6575"/>
                    <a:pt x="7306" y="5308"/>
                    <a:pt x="7539" y="4874"/>
                  </a:cubicBezTo>
                  <a:cubicBezTo>
                    <a:pt x="7717" y="4459"/>
                    <a:pt x="7868" y="4018"/>
                    <a:pt x="7526" y="4018"/>
                  </a:cubicBezTo>
                  <a:cubicBezTo>
                    <a:pt x="7483" y="4018"/>
                    <a:pt x="7432" y="4025"/>
                    <a:pt x="7372" y="4040"/>
                  </a:cubicBezTo>
                  <a:cubicBezTo>
                    <a:pt x="6805" y="4140"/>
                    <a:pt x="6205" y="5475"/>
                    <a:pt x="5871" y="5775"/>
                  </a:cubicBezTo>
                  <a:cubicBezTo>
                    <a:pt x="5846" y="5797"/>
                    <a:pt x="5826" y="5808"/>
                    <a:pt x="5810" y="5808"/>
                  </a:cubicBezTo>
                  <a:cubicBezTo>
                    <a:pt x="5610" y="5808"/>
                    <a:pt x="6033" y="4213"/>
                    <a:pt x="5971" y="3874"/>
                  </a:cubicBezTo>
                  <a:cubicBezTo>
                    <a:pt x="5938" y="3473"/>
                    <a:pt x="7072" y="1472"/>
                    <a:pt x="7205" y="1005"/>
                  </a:cubicBezTo>
                  <a:cubicBezTo>
                    <a:pt x="7255" y="685"/>
                    <a:pt x="7195" y="0"/>
                    <a:pt x="7026"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403422" y="2446724"/>
              <a:ext cx="791726" cy="524354"/>
            </a:xfrm>
            <a:custGeom>
              <a:avLst/>
              <a:gdLst/>
              <a:ahLst/>
              <a:cxnLst/>
              <a:rect l="l" t="t" r="r" b="b"/>
              <a:pathLst>
                <a:path w="39463" h="26136" extrusionOk="0">
                  <a:moveTo>
                    <a:pt x="36817" y="1"/>
                  </a:moveTo>
                  <a:cubicBezTo>
                    <a:pt x="36744" y="1"/>
                    <a:pt x="36680" y="13"/>
                    <a:pt x="36627" y="39"/>
                  </a:cubicBezTo>
                  <a:cubicBezTo>
                    <a:pt x="36060" y="306"/>
                    <a:pt x="31790" y="4809"/>
                    <a:pt x="31390" y="4809"/>
                  </a:cubicBezTo>
                  <a:cubicBezTo>
                    <a:pt x="30956" y="4809"/>
                    <a:pt x="23584" y="1274"/>
                    <a:pt x="22617" y="1040"/>
                  </a:cubicBezTo>
                  <a:cubicBezTo>
                    <a:pt x="21870" y="827"/>
                    <a:pt x="20077" y="805"/>
                    <a:pt x="19389" y="805"/>
                  </a:cubicBezTo>
                  <a:cubicBezTo>
                    <a:pt x="19217" y="805"/>
                    <a:pt x="19115" y="807"/>
                    <a:pt x="19115" y="807"/>
                  </a:cubicBezTo>
                  <a:lnTo>
                    <a:pt x="14578" y="1040"/>
                  </a:lnTo>
                  <a:cubicBezTo>
                    <a:pt x="14578" y="1040"/>
                    <a:pt x="10942" y="1974"/>
                    <a:pt x="9241" y="3375"/>
                  </a:cubicBezTo>
                  <a:cubicBezTo>
                    <a:pt x="7540" y="4743"/>
                    <a:pt x="1" y="15484"/>
                    <a:pt x="201" y="16651"/>
                  </a:cubicBezTo>
                  <a:cubicBezTo>
                    <a:pt x="401" y="17819"/>
                    <a:pt x="6039" y="24857"/>
                    <a:pt x="6672" y="25291"/>
                  </a:cubicBezTo>
                  <a:cubicBezTo>
                    <a:pt x="6740" y="25338"/>
                    <a:pt x="6824" y="25360"/>
                    <a:pt x="6922" y="25360"/>
                  </a:cubicBezTo>
                  <a:cubicBezTo>
                    <a:pt x="7646" y="25360"/>
                    <a:pt x="9058" y="24158"/>
                    <a:pt x="8941" y="23423"/>
                  </a:cubicBezTo>
                  <a:cubicBezTo>
                    <a:pt x="8841" y="22589"/>
                    <a:pt x="6572" y="17285"/>
                    <a:pt x="6672" y="16885"/>
                  </a:cubicBezTo>
                  <a:cubicBezTo>
                    <a:pt x="6739" y="16418"/>
                    <a:pt x="8674" y="14516"/>
                    <a:pt x="8941" y="14283"/>
                  </a:cubicBezTo>
                  <a:cubicBezTo>
                    <a:pt x="8953" y="14272"/>
                    <a:pt x="8966" y="14267"/>
                    <a:pt x="8980" y="14267"/>
                  </a:cubicBezTo>
                  <a:cubicBezTo>
                    <a:pt x="9307" y="14267"/>
                    <a:pt x="10069" y="17172"/>
                    <a:pt x="9941" y="17652"/>
                  </a:cubicBezTo>
                  <a:cubicBezTo>
                    <a:pt x="9841" y="18152"/>
                    <a:pt x="8941" y="21788"/>
                    <a:pt x="8941" y="22155"/>
                  </a:cubicBezTo>
                  <a:cubicBezTo>
                    <a:pt x="8941" y="22464"/>
                    <a:pt x="13074" y="26135"/>
                    <a:pt x="17783" y="26135"/>
                  </a:cubicBezTo>
                  <a:cubicBezTo>
                    <a:pt x="18168" y="26135"/>
                    <a:pt x="18557" y="26111"/>
                    <a:pt x="18948" y="26058"/>
                  </a:cubicBezTo>
                  <a:cubicBezTo>
                    <a:pt x="24118" y="25324"/>
                    <a:pt x="25186" y="21655"/>
                    <a:pt x="25252" y="21321"/>
                  </a:cubicBezTo>
                  <a:cubicBezTo>
                    <a:pt x="25386" y="20988"/>
                    <a:pt x="24385" y="18753"/>
                    <a:pt x="24485" y="18219"/>
                  </a:cubicBezTo>
                  <a:cubicBezTo>
                    <a:pt x="24619" y="17619"/>
                    <a:pt x="26587" y="13115"/>
                    <a:pt x="26653" y="10814"/>
                  </a:cubicBezTo>
                  <a:cubicBezTo>
                    <a:pt x="26653" y="10814"/>
                    <a:pt x="31286" y="11666"/>
                    <a:pt x="32839" y="11666"/>
                  </a:cubicBezTo>
                  <a:cubicBezTo>
                    <a:pt x="32968" y="11666"/>
                    <a:pt x="33076" y="11660"/>
                    <a:pt x="33158" y="11648"/>
                  </a:cubicBezTo>
                  <a:cubicBezTo>
                    <a:pt x="34259" y="11481"/>
                    <a:pt x="39462" y="2107"/>
                    <a:pt x="39396" y="1707"/>
                  </a:cubicBezTo>
                  <a:cubicBezTo>
                    <a:pt x="39304" y="1312"/>
                    <a:pt x="37576" y="1"/>
                    <a:pt x="36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861851" y="2466245"/>
              <a:ext cx="78324" cy="196091"/>
            </a:xfrm>
            <a:custGeom>
              <a:avLst/>
              <a:gdLst/>
              <a:ahLst/>
              <a:cxnLst/>
              <a:rect l="l" t="t" r="r" b="b"/>
              <a:pathLst>
                <a:path w="3904" h="9774" fill="none" extrusionOk="0">
                  <a:moveTo>
                    <a:pt x="3837" y="9774"/>
                  </a:moveTo>
                  <a:cubicBezTo>
                    <a:pt x="3903" y="7973"/>
                    <a:pt x="1668" y="4804"/>
                    <a:pt x="1668" y="4804"/>
                  </a:cubicBezTo>
                  <a:cubicBezTo>
                    <a:pt x="1668" y="4804"/>
                    <a:pt x="1101" y="1601"/>
                    <a:pt x="1" y="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582119" y="2499709"/>
              <a:ext cx="76980" cy="232244"/>
            </a:xfrm>
            <a:custGeom>
              <a:avLst/>
              <a:gdLst/>
              <a:ahLst/>
              <a:cxnLst/>
              <a:rect l="l" t="t" r="r" b="b"/>
              <a:pathLst>
                <a:path w="3837" h="11576" fill="none" extrusionOk="0">
                  <a:moveTo>
                    <a:pt x="0" y="1001"/>
                  </a:moveTo>
                  <a:cubicBezTo>
                    <a:pt x="1335" y="0"/>
                    <a:pt x="3836" y="2936"/>
                    <a:pt x="3336" y="5404"/>
                  </a:cubicBezTo>
                  <a:cubicBezTo>
                    <a:pt x="2836" y="7906"/>
                    <a:pt x="1535" y="9974"/>
                    <a:pt x="0" y="11575"/>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761478" y="2693774"/>
              <a:ext cx="95718" cy="74974"/>
            </a:xfrm>
            <a:custGeom>
              <a:avLst/>
              <a:gdLst/>
              <a:ahLst/>
              <a:cxnLst/>
              <a:rect l="l" t="t" r="r" b="b"/>
              <a:pathLst>
                <a:path w="4771" h="3737" fill="none" extrusionOk="0">
                  <a:moveTo>
                    <a:pt x="4770" y="1"/>
                  </a:moveTo>
                  <a:cubicBezTo>
                    <a:pt x="4770" y="1"/>
                    <a:pt x="2935" y="2970"/>
                    <a:pt x="0" y="3737"/>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833743" y="2720557"/>
              <a:ext cx="65604" cy="20083"/>
            </a:xfrm>
            <a:custGeom>
              <a:avLst/>
              <a:gdLst/>
              <a:ahLst/>
              <a:cxnLst/>
              <a:rect l="l" t="t" r="r" b="b"/>
              <a:pathLst>
                <a:path w="3270" h="1001" fill="none" extrusionOk="0">
                  <a:moveTo>
                    <a:pt x="1" y="1001"/>
                  </a:moveTo>
                  <a:cubicBezTo>
                    <a:pt x="1" y="1001"/>
                    <a:pt x="1902" y="300"/>
                    <a:pt x="3270" y="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424849" y="2517766"/>
              <a:ext cx="177373" cy="436359"/>
            </a:xfrm>
            <a:custGeom>
              <a:avLst/>
              <a:gdLst/>
              <a:ahLst/>
              <a:cxnLst/>
              <a:rect l="l" t="t" r="r" b="b"/>
              <a:pathLst>
                <a:path w="8841" h="21750" fill="none" extrusionOk="0">
                  <a:moveTo>
                    <a:pt x="8840" y="1"/>
                  </a:moveTo>
                  <a:cubicBezTo>
                    <a:pt x="8840" y="1"/>
                    <a:pt x="0" y="11876"/>
                    <a:pt x="0" y="13044"/>
                  </a:cubicBezTo>
                  <a:cubicBezTo>
                    <a:pt x="0" y="14211"/>
                    <a:pt x="6138" y="21750"/>
                    <a:pt x="6138" y="2175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6037859" y="2564611"/>
              <a:ext cx="15408" cy="54229"/>
            </a:xfrm>
            <a:custGeom>
              <a:avLst/>
              <a:gdLst/>
              <a:ahLst/>
              <a:cxnLst/>
              <a:rect l="l" t="t" r="r" b="b"/>
              <a:pathLst>
                <a:path w="768" h="2703" fill="none" extrusionOk="0">
                  <a:moveTo>
                    <a:pt x="1" y="1"/>
                  </a:moveTo>
                  <a:cubicBezTo>
                    <a:pt x="1" y="1"/>
                    <a:pt x="768" y="1068"/>
                    <a:pt x="768" y="2703"/>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6045222" y="2551230"/>
              <a:ext cx="16752" cy="58241"/>
            </a:xfrm>
            <a:custGeom>
              <a:avLst/>
              <a:gdLst/>
              <a:ahLst/>
              <a:cxnLst/>
              <a:rect l="l" t="t" r="r" b="b"/>
              <a:pathLst>
                <a:path w="835" h="2903" fill="none" extrusionOk="0">
                  <a:moveTo>
                    <a:pt x="0" y="1"/>
                  </a:moveTo>
                  <a:cubicBezTo>
                    <a:pt x="0" y="1"/>
                    <a:pt x="834" y="1101"/>
                    <a:pt x="601" y="2903"/>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916722" y="2461550"/>
              <a:ext cx="259689" cy="193443"/>
            </a:xfrm>
            <a:custGeom>
              <a:avLst/>
              <a:gdLst/>
              <a:ahLst/>
              <a:cxnLst/>
              <a:rect l="l" t="t" r="r" b="b"/>
              <a:pathLst>
                <a:path w="12944" h="9642" fill="none" extrusionOk="0">
                  <a:moveTo>
                    <a:pt x="1" y="6806"/>
                  </a:moveTo>
                  <a:cubicBezTo>
                    <a:pt x="1" y="6806"/>
                    <a:pt x="6539" y="9641"/>
                    <a:pt x="7106" y="9541"/>
                  </a:cubicBezTo>
                  <a:cubicBezTo>
                    <a:pt x="7640" y="9474"/>
                    <a:pt x="7039" y="8574"/>
                    <a:pt x="7273" y="8540"/>
                  </a:cubicBezTo>
                  <a:cubicBezTo>
                    <a:pt x="7473" y="8474"/>
                    <a:pt x="7840" y="9007"/>
                    <a:pt x="8007" y="8807"/>
                  </a:cubicBezTo>
                  <a:cubicBezTo>
                    <a:pt x="8207" y="8574"/>
                    <a:pt x="12943" y="1"/>
                    <a:pt x="12943" y="1"/>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598851" y="2713194"/>
              <a:ext cx="20765" cy="194767"/>
            </a:xfrm>
            <a:custGeom>
              <a:avLst/>
              <a:gdLst/>
              <a:ahLst/>
              <a:cxnLst/>
              <a:rect l="l" t="t" r="r" b="b"/>
              <a:pathLst>
                <a:path w="1035" h="9708" fill="none" extrusionOk="0">
                  <a:moveTo>
                    <a:pt x="34" y="0"/>
                  </a:moveTo>
                  <a:cubicBezTo>
                    <a:pt x="34" y="0"/>
                    <a:pt x="1034" y="3936"/>
                    <a:pt x="1034" y="4670"/>
                  </a:cubicBezTo>
                  <a:cubicBezTo>
                    <a:pt x="1034" y="5437"/>
                    <a:pt x="0" y="9207"/>
                    <a:pt x="34" y="9707"/>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655066" y="2461270"/>
              <a:ext cx="185398" cy="136826"/>
            </a:xfrm>
            <a:custGeom>
              <a:avLst/>
              <a:gdLst/>
              <a:ahLst/>
              <a:cxnLst/>
              <a:rect l="l" t="t" r="r" b="b"/>
              <a:pathLst>
                <a:path w="9241" h="6820" extrusionOk="0">
                  <a:moveTo>
                    <a:pt x="7466" y="0"/>
                  </a:moveTo>
                  <a:cubicBezTo>
                    <a:pt x="6942" y="0"/>
                    <a:pt x="6572" y="15"/>
                    <a:pt x="6572" y="15"/>
                  </a:cubicBezTo>
                  <a:lnTo>
                    <a:pt x="2035" y="248"/>
                  </a:lnTo>
                  <a:cubicBezTo>
                    <a:pt x="2035" y="248"/>
                    <a:pt x="1101" y="515"/>
                    <a:pt x="0" y="915"/>
                  </a:cubicBezTo>
                  <a:cubicBezTo>
                    <a:pt x="1068" y="2250"/>
                    <a:pt x="4170" y="6086"/>
                    <a:pt x="7973" y="6820"/>
                  </a:cubicBezTo>
                  <a:cubicBezTo>
                    <a:pt x="7973" y="6820"/>
                    <a:pt x="9240" y="2417"/>
                    <a:pt x="8340" y="15"/>
                  </a:cubicBezTo>
                  <a:cubicBezTo>
                    <a:pt x="8028" y="4"/>
                    <a:pt x="7728" y="0"/>
                    <a:pt x="7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695894" y="2391292"/>
              <a:ext cx="92368" cy="98808"/>
            </a:xfrm>
            <a:custGeom>
              <a:avLst/>
              <a:gdLst/>
              <a:ahLst/>
              <a:cxnLst/>
              <a:rect l="l" t="t" r="r" b="b"/>
              <a:pathLst>
                <a:path w="4604" h="4925" extrusionOk="0">
                  <a:moveTo>
                    <a:pt x="0" y="0"/>
                  </a:moveTo>
                  <a:cubicBezTo>
                    <a:pt x="0" y="0"/>
                    <a:pt x="367" y="1902"/>
                    <a:pt x="0" y="3803"/>
                  </a:cubicBezTo>
                  <a:cubicBezTo>
                    <a:pt x="0" y="3803"/>
                    <a:pt x="1237" y="4925"/>
                    <a:pt x="2615" y="4925"/>
                  </a:cubicBezTo>
                  <a:cubicBezTo>
                    <a:pt x="2721" y="4925"/>
                    <a:pt x="2828" y="4918"/>
                    <a:pt x="2935" y="4904"/>
                  </a:cubicBezTo>
                  <a:cubicBezTo>
                    <a:pt x="4437" y="4704"/>
                    <a:pt x="4603" y="3536"/>
                    <a:pt x="4603" y="3536"/>
                  </a:cubicBezTo>
                  <a:lnTo>
                    <a:pt x="4437"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695894" y="2390609"/>
              <a:ext cx="89679" cy="49233"/>
            </a:xfrm>
            <a:custGeom>
              <a:avLst/>
              <a:gdLst/>
              <a:ahLst/>
              <a:cxnLst/>
              <a:rect l="l" t="t" r="r" b="b"/>
              <a:pathLst>
                <a:path w="4470" h="2454" extrusionOk="0">
                  <a:moveTo>
                    <a:pt x="0" y="1"/>
                  </a:moveTo>
                  <a:cubicBezTo>
                    <a:pt x="0" y="1"/>
                    <a:pt x="100" y="535"/>
                    <a:pt x="133" y="1335"/>
                  </a:cubicBezTo>
                  <a:cubicBezTo>
                    <a:pt x="864" y="1853"/>
                    <a:pt x="1816" y="2453"/>
                    <a:pt x="2636" y="2453"/>
                  </a:cubicBezTo>
                  <a:cubicBezTo>
                    <a:pt x="2715" y="2453"/>
                    <a:pt x="2793" y="2448"/>
                    <a:pt x="2869" y="2436"/>
                  </a:cubicBezTo>
                  <a:cubicBezTo>
                    <a:pt x="3636" y="2369"/>
                    <a:pt x="4136" y="1936"/>
                    <a:pt x="4470" y="1502"/>
                  </a:cubicBezTo>
                  <a:lnTo>
                    <a:pt x="4370" y="1"/>
                  </a:ln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675129" y="2436773"/>
              <a:ext cx="143246" cy="106452"/>
            </a:xfrm>
            <a:custGeom>
              <a:avLst/>
              <a:gdLst/>
              <a:ahLst/>
              <a:cxnLst/>
              <a:rect l="l" t="t" r="r" b="b"/>
              <a:pathLst>
                <a:path w="7140" h="5306" extrusionOk="0">
                  <a:moveTo>
                    <a:pt x="5634" y="1"/>
                  </a:moveTo>
                  <a:cubicBezTo>
                    <a:pt x="5580" y="1"/>
                    <a:pt x="5538" y="35"/>
                    <a:pt x="5538" y="35"/>
                  </a:cubicBezTo>
                  <a:cubicBezTo>
                    <a:pt x="5071" y="1069"/>
                    <a:pt x="4504" y="1469"/>
                    <a:pt x="4504" y="1469"/>
                  </a:cubicBezTo>
                  <a:cubicBezTo>
                    <a:pt x="2736" y="1369"/>
                    <a:pt x="1202" y="268"/>
                    <a:pt x="1202" y="268"/>
                  </a:cubicBezTo>
                  <a:cubicBezTo>
                    <a:pt x="1202" y="268"/>
                    <a:pt x="1149" y="251"/>
                    <a:pt x="1075" y="251"/>
                  </a:cubicBezTo>
                  <a:cubicBezTo>
                    <a:pt x="946" y="251"/>
                    <a:pt x="753" y="305"/>
                    <a:pt x="668" y="602"/>
                  </a:cubicBezTo>
                  <a:cubicBezTo>
                    <a:pt x="535" y="1069"/>
                    <a:pt x="1" y="1803"/>
                    <a:pt x="1" y="1803"/>
                  </a:cubicBezTo>
                  <a:cubicBezTo>
                    <a:pt x="1" y="1803"/>
                    <a:pt x="1035" y="4038"/>
                    <a:pt x="3337" y="5305"/>
                  </a:cubicBezTo>
                  <a:lnTo>
                    <a:pt x="4504" y="2603"/>
                  </a:lnTo>
                  <a:lnTo>
                    <a:pt x="7139" y="4038"/>
                  </a:lnTo>
                  <a:cubicBezTo>
                    <a:pt x="7139" y="4038"/>
                    <a:pt x="6739" y="2036"/>
                    <a:pt x="6372" y="1236"/>
                  </a:cubicBezTo>
                  <a:cubicBezTo>
                    <a:pt x="6372" y="1236"/>
                    <a:pt x="5905" y="735"/>
                    <a:pt x="5838" y="268"/>
                  </a:cubicBezTo>
                  <a:cubicBezTo>
                    <a:pt x="5784" y="50"/>
                    <a:pt x="5700" y="1"/>
                    <a:pt x="5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456969" y="2125845"/>
              <a:ext cx="167321" cy="159276"/>
            </a:xfrm>
            <a:custGeom>
              <a:avLst/>
              <a:gdLst/>
              <a:ahLst/>
              <a:cxnLst/>
              <a:rect l="l" t="t" r="r" b="b"/>
              <a:pathLst>
                <a:path w="8340" h="7939" extrusionOk="0">
                  <a:moveTo>
                    <a:pt x="4097" y="0"/>
                  </a:moveTo>
                  <a:cubicBezTo>
                    <a:pt x="1898" y="0"/>
                    <a:pt x="508" y="1991"/>
                    <a:pt x="234" y="3424"/>
                  </a:cubicBezTo>
                  <a:cubicBezTo>
                    <a:pt x="1" y="4959"/>
                    <a:pt x="901" y="6927"/>
                    <a:pt x="2536" y="7627"/>
                  </a:cubicBezTo>
                  <a:cubicBezTo>
                    <a:pt x="2987" y="7826"/>
                    <a:pt x="3496" y="7939"/>
                    <a:pt x="4020" y="7939"/>
                  </a:cubicBezTo>
                  <a:cubicBezTo>
                    <a:pt x="5434" y="7939"/>
                    <a:pt x="6952" y="7116"/>
                    <a:pt x="7706" y="4925"/>
                  </a:cubicBezTo>
                  <a:cubicBezTo>
                    <a:pt x="8340" y="3224"/>
                    <a:pt x="7339" y="456"/>
                    <a:pt x="4737" y="55"/>
                  </a:cubicBezTo>
                  <a:cubicBezTo>
                    <a:pt x="4517" y="18"/>
                    <a:pt x="4303"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60982" y="2205252"/>
              <a:ext cx="153940" cy="72947"/>
            </a:xfrm>
            <a:custGeom>
              <a:avLst/>
              <a:gdLst/>
              <a:ahLst/>
              <a:cxnLst/>
              <a:rect l="l" t="t" r="r" b="b"/>
              <a:pathLst>
                <a:path w="7673" h="3636" fill="none" extrusionOk="0">
                  <a:moveTo>
                    <a:pt x="1" y="400"/>
                  </a:moveTo>
                  <a:cubicBezTo>
                    <a:pt x="1" y="400"/>
                    <a:pt x="2236" y="2602"/>
                    <a:pt x="7673" y="0"/>
                  </a:cubicBezTo>
                  <a:cubicBezTo>
                    <a:pt x="7673" y="0"/>
                    <a:pt x="5538" y="3636"/>
                    <a:pt x="901" y="260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537942" y="2124942"/>
              <a:ext cx="40185" cy="99731"/>
            </a:xfrm>
            <a:custGeom>
              <a:avLst/>
              <a:gdLst/>
              <a:ahLst/>
              <a:cxnLst/>
              <a:rect l="l" t="t" r="r" b="b"/>
              <a:pathLst>
                <a:path w="2003" h="4971" fill="none" extrusionOk="0">
                  <a:moveTo>
                    <a:pt x="1" y="0"/>
                  </a:moveTo>
                  <a:cubicBezTo>
                    <a:pt x="1" y="0"/>
                    <a:pt x="2002" y="2002"/>
                    <a:pt x="1135" y="4970"/>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510516" y="2131623"/>
              <a:ext cx="50196" cy="96400"/>
            </a:xfrm>
            <a:custGeom>
              <a:avLst/>
              <a:gdLst/>
              <a:ahLst/>
              <a:cxnLst/>
              <a:rect l="l" t="t" r="r" b="b"/>
              <a:pathLst>
                <a:path w="2502" h="4805" fill="none" extrusionOk="0">
                  <a:moveTo>
                    <a:pt x="0" y="1"/>
                  </a:moveTo>
                  <a:cubicBezTo>
                    <a:pt x="0" y="1"/>
                    <a:pt x="2502" y="1935"/>
                    <a:pt x="2035" y="4804"/>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576100" y="2079420"/>
              <a:ext cx="291127" cy="266390"/>
            </a:xfrm>
            <a:custGeom>
              <a:avLst/>
              <a:gdLst/>
              <a:ahLst/>
              <a:cxnLst/>
              <a:rect l="l" t="t" r="r" b="b"/>
              <a:pathLst>
                <a:path w="14511" h="13278" extrusionOk="0">
                  <a:moveTo>
                    <a:pt x="9912" y="1"/>
                  </a:moveTo>
                  <a:cubicBezTo>
                    <a:pt x="9070" y="1"/>
                    <a:pt x="7988" y="807"/>
                    <a:pt x="7172" y="1569"/>
                  </a:cubicBezTo>
                  <a:cubicBezTo>
                    <a:pt x="6171" y="2469"/>
                    <a:pt x="3769" y="3937"/>
                    <a:pt x="2402" y="4704"/>
                  </a:cubicBezTo>
                  <a:cubicBezTo>
                    <a:pt x="1001" y="5438"/>
                    <a:pt x="601" y="5938"/>
                    <a:pt x="300" y="6706"/>
                  </a:cubicBezTo>
                  <a:cubicBezTo>
                    <a:pt x="0" y="7440"/>
                    <a:pt x="2769" y="13277"/>
                    <a:pt x="2769" y="13277"/>
                  </a:cubicBezTo>
                  <a:lnTo>
                    <a:pt x="12309" y="8140"/>
                  </a:lnTo>
                  <a:cubicBezTo>
                    <a:pt x="13677" y="6539"/>
                    <a:pt x="14510" y="5105"/>
                    <a:pt x="13643" y="3937"/>
                  </a:cubicBezTo>
                  <a:cubicBezTo>
                    <a:pt x="13254" y="3392"/>
                    <a:pt x="12582" y="3247"/>
                    <a:pt x="11975" y="3247"/>
                  </a:cubicBezTo>
                  <a:cubicBezTo>
                    <a:pt x="11282" y="3247"/>
                    <a:pt x="10674" y="3437"/>
                    <a:pt x="10674" y="3437"/>
                  </a:cubicBezTo>
                  <a:cubicBezTo>
                    <a:pt x="11241" y="2202"/>
                    <a:pt x="11308" y="635"/>
                    <a:pt x="10441" y="134"/>
                  </a:cubicBezTo>
                  <a:cubicBezTo>
                    <a:pt x="10281" y="42"/>
                    <a:pt x="10103" y="1"/>
                    <a:pt x="9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611571" y="2148174"/>
              <a:ext cx="245625" cy="250882"/>
            </a:xfrm>
            <a:custGeom>
              <a:avLst/>
              <a:gdLst/>
              <a:ahLst/>
              <a:cxnLst/>
              <a:rect l="l" t="t" r="r" b="b"/>
              <a:pathLst>
                <a:path w="12243" h="12505" extrusionOk="0">
                  <a:moveTo>
                    <a:pt x="5999" y="0"/>
                  </a:moveTo>
                  <a:cubicBezTo>
                    <a:pt x="5628" y="0"/>
                    <a:pt x="5241" y="36"/>
                    <a:pt x="4837" y="110"/>
                  </a:cubicBezTo>
                  <a:cubicBezTo>
                    <a:pt x="0" y="1010"/>
                    <a:pt x="0" y="5447"/>
                    <a:pt x="801" y="8149"/>
                  </a:cubicBezTo>
                  <a:cubicBezTo>
                    <a:pt x="1454" y="10644"/>
                    <a:pt x="3722" y="12505"/>
                    <a:pt x="6472" y="12505"/>
                  </a:cubicBezTo>
                  <a:cubicBezTo>
                    <a:pt x="6810" y="12505"/>
                    <a:pt x="7155" y="12477"/>
                    <a:pt x="7505" y="12419"/>
                  </a:cubicBezTo>
                  <a:cubicBezTo>
                    <a:pt x="10708" y="11851"/>
                    <a:pt x="12242" y="8249"/>
                    <a:pt x="11508" y="5080"/>
                  </a:cubicBezTo>
                  <a:cubicBezTo>
                    <a:pt x="10826" y="2263"/>
                    <a:pt x="8959" y="0"/>
                    <a:pt x="5999"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758127" y="2227321"/>
              <a:ext cx="42171" cy="81012"/>
            </a:xfrm>
            <a:custGeom>
              <a:avLst/>
              <a:gdLst/>
              <a:ahLst/>
              <a:cxnLst/>
              <a:rect l="l" t="t" r="r" b="b"/>
              <a:pathLst>
                <a:path w="2102" h="4038" fill="none" extrusionOk="0">
                  <a:moveTo>
                    <a:pt x="0" y="1"/>
                  </a:moveTo>
                  <a:cubicBezTo>
                    <a:pt x="0" y="1"/>
                    <a:pt x="0" y="1368"/>
                    <a:pt x="501" y="2469"/>
                  </a:cubicBezTo>
                  <a:cubicBezTo>
                    <a:pt x="501" y="2469"/>
                    <a:pt x="1668" y="2036"/>
                    <a:pt x="1868" y="2202"/>
                  </a:cubicBezTo>
                  <a:cubicBezTo>
                    <a:pt x="2102" y="2336"/>
                    <a:pt x="1535" y="3570"/>
                    <a:pt x="1101" y="4037"/>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26007" y="2322357"/>
              <a:ext cx="56897" cy="25459"/>
            </a:xfrm>
            <a:custGeom>
              <a:avLst/>
              <a:gdLst/>
              <a:ahLst/>
              <a:cxnLst/>
              <a:rect l="l" t="t" r="r" b="b"/>
              <a:pathLst>
                <a:path w="2836" h="1269" fill="none" extrusionOk="0">
                  <a:moveTo>
                    <a:pt x="2835" y="468"/>
                  </a:moveTo>
                  <a:cubicBezTo>
                    <a:pt x="2835" y="468"/>
                    <a:pt x="1168" y="1268"/>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704581" y="2251356"/>
              <a:ext cx="16752" cy="21066"/>
            </a:xfrm>
            <a:custGeom>
              <a:avLst/>
              <a:gdLst/>
              <a:ahLst/>
              <a:cxnLst/>
              <a:rect l="l" t="t" r="r" b="b"/>
              <a:pathLst>
                <a:path w="835" h="1050" extrusionOk="0">
                  <a:moveTo>
                    <a:pt x="378" y="0"/>
                  </a:moveTo>
                  <a:cubicBezTo>
                    <a:pt x="363" y="0"/>
                    <a:pt x="349" y="1"/>
                    <a:pt x="334" y="4"/>
                  </a:cubicBezTo>
                  <a:cubicBezTo>
                    <a:pt x="101" y="37"/>
                    <a:pt x="1" y="337"/>
                    <a:pt x="34" y="604"/>
                  </a:cubicBezTo>
                  <a:cubicBezTo>
                    <a:pt x="63" y="840"/>
                    <a:pt x="223" y="1049"/>
                    <a:pt x="420" y="1049"/>
                  </a:cubicBezTo>
                  <a:cubicBezTo>
                    <a:pt x="447" y="1049"/>
                    <a:pt x="474" y="1046"/>
                    <a:pt x="501" y="1038"/>
                  </a:cubicBezTo>
                  <a:cubicBezTo>
                    <a:pt x="701" y="1004"/>
                    <a:pt x="835" y="771"/>
                    <a:pt x="768" y="471"/>
                  </a:cubicBezTo>
                  <a:cubicBezTo>
                    <a:pt x="737" y="192"/>
                    <a:pt x="563" y="0"/>
                    <a:pt x="378"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712606" y="2242047"/>
              <a:ext cx="15428" cy="18096"/>
            </a:xfrm>
            <a:custGeom>
              <a:avLst/>
              <a:gdLst/>
              <a:ahLst/>
              <a:cxnLst/>
              <a:rect l="l" t="t" r="r" b="b"/>
              <a:pathLst>
                <a:path w="769" h="902" fill="none" extrusionOk="0">
                  <a:moveTo>
                    <a:pt x="768" y="1"/>
                  </a:moveTo>
                  <a:cubicBezTo>
                    <a:pt x="768" y="1"/>
                    <a:pt x="535" y="668"/>
                    <a:pt x="1" y="901"/>
                  </a:cubicBezTo>
                </a:path>
              </a:pathLst>
            </a:custGeom>
            <a:noFill/>
            <a:ln w="585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778872" y="2240642"/>
              <a:ext cx="17414" cy="20905"/>
            </a:xfrm>
            <a:custGeom>
              <a:avLst/>
              <a:gdLst/>
              <a:ahLst/>
              <a:cxnLst/>
              <a:rect l="l" t="t" r="r" b="b"/>
              <a:pathLst>
                <a:path w="868" h="1042" extrusionOk="0">
                  <a:moveTo>
                    <a:pt x="411" y="0"/>
                  </a:moveTo>
                  <a:cubicBezTo>
                    <a:pt x="397" y="0"/>
                    <a:pt x="382" y="2"/>
                    <a:pt x="367" y="4"/>
                  </a:cubicBezTo>
                  <a:cubicBezTo>
                    <a:pt x="134" y="37"/>
                    <a:pt x="0" y="304"/>
                    <a:pt x="67" y="571"/>
                  </a:cubicBezTo>
                  <a:cubicBezTo>
                    <a:pt x="129" y="849"/>
                    <a:pt x="305" y="1042"/>
                    <a:pt x="490" y="1042"/>
                  </a:cubicBezTo>
                  <a:cubicBezTo>
                    <a:pt x="505" y="1042"/>
                    <a:pt x="519" y="1040"/>
                    <a:pt x="534" y="1038"/>
                  </a:cubicBezTo>
                  <a:cubicBezTo>
                    <a:pt x="734" y="1005"/>
                    <a:pt x="868" y="738"/>
                    <a:pt x="834" y="471"/>
                  </a:cubicBezTo>
                  <a:cubicBezTo>
                    <a:pt x="803" y="193"/>
                    <a:pt x="600" y="0"/>
                    <a:pt x="411"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788241" y="2231333"/>
              <a:ext cx="14746" cy="17434"/>
            </a:xfrm>
            <a:custGeom>
              <a:avLst/>
              <a:gdLst/>
              <a:ahLst/>
              <a:cxnLst/>
              <a:rect l="l" t="t" r="r" b="b"/>
              <a:pathLst>
                <a:path w="735" h="869" fill="none" extrusionOk="0">
                  <a:moveTo>
                    <a:pt x="734" y="1"/>
                  </a:moveTo>
                  <a:cubicBezTo>
                    <a:pt x="734" y="1"/>
                    <a:pt x="534" y="668"/>
                    <a:pt x="0" y="868"/>
                  </a:cubicBezTo>
                </a:path>
              </a:pathLst>
            </a:custGeom>
            <a:noFill/>
            <a:ln w="585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669873" y="2191930"/>
              <a:ext cx="52122" cy="38921"/>
            </a:xfrm>
            <a:custGeom>
              <a:avLst/>
              <a:gdLst/>
              <a:ahLst/>
              <a:cxnLst/>
              <a:rect l="l" t="t" r="r" b="b"/>
              <a:pathLst>
                <a:path w="2598" h="1940" extrusionOk="0">
                  <a:moveTo>
                    <a:pt x="1818" y="0"/>
                  </a:moveTo>
                  <a:cubicBezTo>
                    <a:pt x="920" y="0"/>
                    <a:pt x="0" y="1008"/>
                    <a:pt x="396" y="1932"/>
                  </a:cubicBezTo>
                  <a:cubicBezTo>
                    <a:pt x="402" y="1937"/>
                    <a:pt x="408" y="1940"/>
                    <a:pt x="414" y="1940"/>
                  </a:cubicBezTo>
                  <a:cubicBezTo>
                    <a:pt x="484" y="1940"/>
                    <a:pt x="597" y="1629"/>
                    <a:pt x="597" y="1598"/>
                  </a:cubicBezTo>
                  <a:cubicBezTo>
                    <a:pt x="763" y="1298"/>
                    <a:pt x="963" y="1064"/>
                    <a:pt x="1230" y="831"/>
                  </a:cubicBezTo>
                  <a:cubicBezTo>
                    <a:pt x="1430" y="664"/>
                    <a:pt x="1731" y="497"/>
                    <a:pt x="1964" y="431"/>
                  </a:cubicBezTo>
                  <a:cubicBezTo>
                    <a:pt x="2098" y="397"/>
                    <a:pt x="2264" y="330"/>
                    <a:pt x="2398" y="297"/>
                  </a:cubicBezTo>
                  <a:cubicBezTo>
                    <a:pt x="2398" y="297"/>
                    <a:pt x="2598" y="264"/>
                    <a:pt x="2498" y="230"/>
                  </a:cubicBezTo>
                  <a:cubicBezTo>
                    <a:pt x="2289" y="70"/>
                    <a:pt x="2054" y="0"/>
                    <a:pt x="1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755640" y="2188379"/>
              <a:ext cx="35290" cy="25680"/>
            </a:xfrm>
            <a:custGeom>
              <a:avLst/>
              <a:gdLst/>
              <a:ahLst/>
              <a:cxnLst/>
              <a:rect l="l" t="t" r="r" b="b"/>
              <a:pathLst>
                <a:path w="1759" h="1280" extrusionOk="0">
                  <a:moveTo>
                    <a:pt x="1192" y="0"/>
                  </a:moveTo>
                  <a:cubicBezTo>
                    <a:pt x="639" y="0"/>
                    <a:pt x="0" y="672"/>
                    <a:pt x="458" y="1275"/>
                  </a:cubicBezTo>
                  <a:cubicBezTo>
                    <a:pt x="464" y="1278"/>
                    <a:pt x="469" y="1279"/>
                    <a:pt x="475" y="1279"/>
                  </a:cubicBezTo>
                  <a:cubicBezTo>
                    <a:pt x="530" y="1279"/>
                    <a:pt x="561" y="1135"/>
                    <a:pt x="591" y="1075"/>
                  </a:cubicBezTo>
                  <a:cubicBezTo>
                    <a:pt x="725" y="908"/>
                    <a:pt x="891" y="741"/>
                    <a:pt x="1058" y="608"/>
                  </a:cubicBezTo>
                  <a:cubicBezTo>
                    <a:pt x="1225" y="474"/>
                    <a:pt x="1425" y="441"/>
                    <a:pt x="1659" y="441"/>
                  </a:cubicBezTo>
                  <a:cubicBezTo>
                    <a:pt x="1725" y="441"/>
                    <a:pt x="1759" y="441"/>
                    <a:pt x="1725" y="341"/>
                  </a:cubicBezTo>
                  <a:cubicBezTo>
                    <a:pt x="1605" y="100"/>
                    <a:pt x="1405" y="0"/>
                    <a:pt x="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79431" y="2157724"/>
              <a:ext cx="119151" cy="157290"/>
            </a:xfrm>
            <a:custGeom>
              <a:avLst/>
              <a:gdLst/>
              <a:ahLst/>
              <a:cxnLst/>
              <a:rect l="l" t="t" r="r" b="b"/>
              <a:pathLst>
                <a:path w="5939" h="7840" extrusionOk="0">
                  <a:moveTo>
                    <a:pt x="3670" y="1"/>
                  </a:moveTo>
                  <a:lnTo>
                    <a:pt x="3670" y="1"/>
                  </a:lnTo>
                  <a:cubicBezTo>
                    <a:pt x="3136" y="334"/>
                    <a:pt x="2636" y="601"/>
                    <a:pt x="2269" y="835"/>
                  </a:cubicBezTo>
                  <a:cubicBezTo>
                    <a:pt x="902" y="1602"/>
                    <a:pt x="468" y="2102"/>
                    <a:pt x="168" y="2836"/>
                  </a:cubicBezTo>
                  <a:cubicBezTo>
                    <a:pt x="1" y="3336"/>
                    <a:pt x="1135" y="6038"/>
                    <a:pt x="1936" y="7840"/>
                  </a:cubicBezTo>
                  <a:cubicBezTo>
                    <a:pt x="5938" y="4771"/>
                    <a:pt x="3670" y="1"/>
                    <a:pt x="3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5581437" y="2217952"/>
              <a:ext cx="81674" cy="50216"/>
            </a:xfrm>
            <a:custGeom>
              <a:avLst/>
              <a:gdLst/>
              <a:ahLst/>
              <a:cxnLst/>
              <a:rect l="l" t="t" r="r" b="b"/>
              <a:pathLst>
                <a:path w="4071" h="2503" fill="none" extrusionOk="0">
                  <a:moveTo>
                    <a:pt x="3804" y="2202"/>
                  </a:moveTo>
                  <a:cubicBezTo>
                    <a:pt x="3804" y="2202"/>
                    <a:pt x="1702" y="2503"/>
                    <a:pt x="1" y="1"/>
                  </a:cubicBezTo>
                  <a:cubicBezTo>
                    <a:pt x="1" y="1"/>
                    <a:pt x="1569" y="1335"/>
                    <a:pt x="4071" y="120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5559128" y="2271378"/>
              <a:ext cx="88596" cy="83540"/>
            </a:xfrm>
            <a:custGeom>
              <a:avLst/>
              <a:gdLst/>
              <a:ahLst/>
              <a:cxnLst/>
              <a:rect l="l" t="t" r="r" b="b"/>
              <a:pathLst>
                <a:path w="4416" h="4164" extrusionOk="0">
                  <a:moveTo>
                    <a:pt x="1850" y="0"/>
                  </a:moveTo>
                  <a:cubicBezTo>
                    <a:pt x="1623" y="0"/>
                    <a:pt x="1384" y="85"/>
                    <a:pt x="1146" y="307"/>
                  </a:cubicBezTo>
                  <a:cubicBezTo>
                    <a:pt x="1" y="1325"/>
                    <a:pt x="1374" y="4163"/>
                    <a:pt x="4021" y="4163"/>
                  </a:cubicBezTo>
                  <a:cubicBezTo>
                    <a:pt x="4150" y="4163"/>
                    <a:pt x="4281" y="4157"/>
                    <a:pt x="4415" y="4143"/>
                  </a:cubicBezTo>
                  <a:lnTo>
                    <a:pt x="3181" y="874"/>
                  </a:lnTo>
                  <a:cubicBezTo>
                    <a:pt x="3181" y="874"/>
                    <a:pt x="2580" y="0"/>
                    <a:pt x="1850"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5582119" y="2298944"/>
              <a:ext cx="65604" cy="55994"/>
            </a:xfrm>
            <a:custGeom>
              <a:avLst/>
              <a:gdLst/>
              <a:ahLst/>
              <a:cxnLst/>
              <a:rect l="l" t="t" r="r" b="b"/>
              <a:pathLst>
                <a:path w="3270" h="2791" extrusionOk="0">
                  <a:moveTo>
                    <a:pt x="1491" y="0"/>
                  </a:moveTo>
                  <a:cubicBezTo>
                    <a:pt x="837" y="0"/>
                    <a:pt x="116" y="243"/>
                    <a:pt x="0" y="1234"/>
                  </a:cubicBezTo>
                  <a:cubicBezTo>
                    <a:pt x="547" y="2054"/>
                    <a:pt x="1508" y="2791"/>
                    <a:pt x="2858" y="2791"/>
                  </a:cubicBezTo>
                  <a:cubicBezTo>
                    <a:pt x="2991" y="2791"/>
                    <a:pt x="3128" y="2784"/>
                    <a:pt x="3269" y="2769"/>
                  </a:cubicBezTo>
                  <a:lnTo>
                    <a:pt x="2269" y="100"/>
                  </a:lnTo>
                  <a:cubicBezTo>
                    <a:pt x="2063" y="49"/>
                    <a:pt x="1784" y="0"/>
                    <a:pt x="1491"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5532585" y="2879733"/>
              <a:ext cx="142564" cy="89278"/>
            </a:xfrm>
            <a:custGeom>
              <a:avLst/>
              <a:gdLst/>
              <a:ahLst/>
              <a:cxnLst/>
              <a:rect l="l" t="t" r="r" b="b"/>
              <a:pathLst>
                <a:path w="7106" h="4450" extrusionOk="0">
                  <a:moveTo>
                    <a:pt x="4164" y="1"/>
                  </a:moveTo>
                  <a:cubicBezTo>
                    <a:pt x="4153" y="1"/>
                    <a:pt x="4144" y="2"/>
                    <a:pt x="4137" y="5"/>
                  </a:cubicBezTo>
                  <a:cubicBezTo>
                    <a:pt x="3970" y="38"/>
                    <a:pt x="1235" y="1673"/>
                    <a:pt x="1235" y="1673"/>
                  </a:cubicBezTo>
                  <a:cubicBezTo>
                    <a:pt x="1" y="2373"/>
                    <a:pt x="101" y="4241"/>
                    <a:pt x="902" y="4342"/>
                  </a:cubicBezTo>
                  <a:cubicBezTo>
                    <a:pt x="923" y="4343"/>
                    <a:pt x="943" y="4344"/>
                    <a:pt x="964" y="4344"/>
                  </a:cubicBezTo>
                  <a:cubicBezTo>
                    <a:pt x="1580" y="4344"/>
                    <a:pt x="1908" y="3500"/>
                    <a:pt x="2316" y="3500"/>
                  </a:cubicBezTo>
                  <a:cubicBezTo>
                    <a:pt x="2365" y="3500"/>
                    <a:pt x="2416" y="3513"/>
                    <a:pt x="2469" y="3541"/>
                  </a:cubicBezTo>
                  <a:cubicBezTo>
                    <a:pt x="2880" y="3776"/>
                    <a:pt x="4091" y="4449"/>
                    <a:pt x="4649" y="4449"/>
                  </a:cubicBezTo>
                  <a:cubicBezTo>
                    <a:pt x="4725" y="4449"/>
                    <a:pt x="4789" y="4436"/>
                    <a:pt x="4838" y="4408"/>
                  </a:cubicBezTo>
                  <a:cubicBezTo>
                    <a:pt x="5171" y="4208"/>
                    <a:pt x="4971" y="3875"/>
                    <a:pt x="4971" y="3875"/>
                  </a:cubicBezTo>
                  <a:lnTo>
                    <a:pt x="4971" y="3875"/>
                  </a:lnTo>
                  <a:cubicBezTo>
                    <a:pt x="4971" y="3875"/>
                    <a:pt x="5005" y="3908"/>
                    <a:pt x="5305" y="4008"/>
                  </a:cubicBezTo>
                  <a:cubicBezTo>
                    <a:pt x="5415" y="4057"/>
                    <a:pt x="5525" y="4079"/>
                    <a:pt x="5625" y="4079"/>
                  </a:cubicBezTo>
                  <a:cubicBezTo>
                    <a:pt x="5798" y="4079"/>
                    <a:pt x="5942" y="4013"/>
                    <a:pt x="6005" y="3908"/>
                  </a:cubicBezTo>
                  <a:cubicBezTo>
                    <a:pt x="6105" y="3741"/>
                    <a:pt x="5938" y="3541"/>
                    <a:pt x="5938" y="3541"/>
                  </a:cubicBezTo>
                  <a:lnTo>
                    <a:pt x="5938" y="3541"/>
                  </a:lnTo>
                  <a:cubicBezTo>
                    <a:pt x="5939" y="3541"/>
                    <a:pt x="6251" y="3712"/>
                    <a:pt x="6430" y="3712"/>
                  </a:cubicBezTo>
                  <a:cubicBezTo>
                    <a:pt x="6445" y="3712"/>
                    <a:pt x="6459" y="3710"/>
                    <a:pt x="6472" y="3708"/>
                  </a:cubicBezTo>
                  <a:cubicBezTo>
                    <a:pt x="6639" y="3708"/>
                    <a:pt x="6806" y="3674"/>
                    <a:pt x="6806" y="3474"/>
                  </a:cubicBezTo>
                  <a:cubicBezTo>
                    <a:pt x="6806" y="3241"/>
                    <a:pt x="5672" y="2307"/>
                    <a:pt x="5438" y="2007"/>
                  </a:cubicBezTo>
                  <a:cubicBezTo>
                    <a:pt x="5138" y="1673"/>
                    <a:pt x="4004" y="1073"/>
                    <a:pt x="4004" y="1073"/>
                  </a:cubicBezTo>
                  <a:lnTo>
                    <a:pt x="4004" y="1073"/>
                  </a:lnTo>
                  <a:cubicBezTo>
                    <a:pt x="4004" y="1073"/>
                    <a:pt x="4337" y="1139"/>
                    <a:pt x="4804" y="1239"/>
                  </a:cubicBezTo>
                  <a:cubicBezTo>
                    <a:pt x="5238" y="1339"/>
                    <a:pt x="5438" y="1540"/>
                    <a:pt x="6005" y="1973"/>
                  </a:cubicBezTo>
                  <a:cubicBezTo>
                    <a:pt x="6303" y="2192"/>
                    <a:pt x="6566" y="2245"/>
                    <a:pt x="6743" y="2245"/>
                  </a:cubicBezTo>
                  <a:cubicBezTo>
                    <a:pt x="6864" y="2245"/>
                    <a:pt x="6946" y="2220"/>
                    <a:pt x="6973" y="2207"/>
                  </a:cubicBezTo>
                  <a:cubicBezTo>
                    <a:pt x="7106" y="2173"/>
                    <a:pt x="5938" y="1006"/>
                    <a:pt x="5772" y="872"/>
                  </a:cubicBezTo>
                  <a:cubicBezTo>
                    <a:pt x="5612" y="713"/>
                    <a:pt x="4410" y="1"/>
                    <a:pt x="416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5595501" y="2911271"/>
              <a:ext cx="56235" cy="39503"/>
            </a:xfrm>
            <a:custGeom>
              <a:avLst/>
              <a:gdLst/>
              <a:ahLst/>
              <a:cxnLst/>
              <a:rect l="l" t="t" r="r" b="b"/>
              <a:pathLst>
                <a:path w="2803" h="1969" fill="none" extrusionOk="0">
                  <a:moveTo>
                    <a:pt x="2802" y="1969"/>
                  </a:moveTo>
                  <a:cubicBezTo>
                    <a:pt x="2502" y="1702"/>
                    <a:pt x="1502" y="935"/>
                    <a:pt x="1301" y="735"/>
                  </a:cubicBezTo>
                  <a:cubicBezTo>
                    <a:pt x="1035" y="501"/>
                    <a:pt x="0" y="1"/>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5587476" y="2930010"/>
              <a:ext cx="44860" cy="27466"/>
            </a:xfrm>
            <a:custGeom>
              <a:avLst/>
              <a:gdLst/>
              <a:ahLst/>
              <a:cxnLst/>
              <a:rect l="l" t="t" r="r" b="b"/>
              <a:pathLst>
                <a:path w="2236" h="1369" fill="none" extrusionOk="0">
                  <a:moveTo>
                    <a:pt x="2235" y="1369"/>
                  </a:moveTo>
                  <a:cubicBezTo>
                    <a:pt x="1835" y="1068"/>
                    <a:pt x="501" y="168"/>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7219039" y="2353012"/>
              <a:ext cx="293815" cy="206162"/>
            </a:xfrm>
            <a:custGeom>
              <a:avLst/>
              <a:gdLst/>
              <a:ahLst/>
              <a:cxnLst/>
              <a:rect l="l" t="t" r="r" b="b"/>
              <a:pathLst>
                <a:path w="14645" h="10276" extrusionOk="0">
                  <a:moveTo>
                    <a:pt x="8862" y="0"/>
                  </a:moveTo>
                  <a:cubicBezTo>
                    <a:pt x="8844" y="0"/>
                    <a:pt x="8825" y="3"/>
                    <a:pt x="8807" y="7"/>
                  </a:cubicBezTo>
                  <a:cubicBezTo>
                    <a:pt x="8707" y="74"/>
                    <a:pt x="8674" y="107"/>
                    <a:pt x="8640" y="174"/>
                  </a:cubicBezTo>
                  <a:cubicBezTo>
                    <a:pt x="8307" y="674"/>
                    <a:pt x="8440" y="2075"/>
                    <a:pt x="8474" y="2609"/>
                  </a:cubicBezTo>
                  <a:cubicBezTo>
                    <a:pt x="6506" y="2809"/>
                    <a:pt x="4504" y="3042"/>
                    <a:pt x="2536" y="3276"/>
                  </a:cubicBezTo>
                  <a:cubicBezTo>
                    <a:pt x="1836" y="3343"/>
                    <a:pt x="1102" y="3443"/>
                    <a:pt x="501" y="3910"/>
                  </a:cubicBezTo>
                  <a:cubicBezTo>
                    <a:pt x="268" y="4077"/>
                    <a:pt x="101" y="4310"/>
                    <a:pt x="34" y="4610"/>
                  </a:cubicBezTo>
                  <a:cubicBezTo>
                    <a:pt x="1" y="5011"/>
                    <a:pt x="334" y="5344"/>
                    <a:pt x="735" y="5611"/>
                  </a:cubicBezTo>
                  <a:cubicBezTo>
                    <a:pt x="3003" y="7145"/>
                    <a:pt x="6706" y="6478"/>
                    <a:pt x="9007" y="7979"/>
                  </a:cubicBezTo>
                  <a:cubicBezTo>
                    <a:pt x="9474" y="8313"/>
                    <a:pt x="9908" y="8747"/>
                    <a:pt x="10275" y="9147"/>
                  </a:cubicBezTo>
                  <a:cubicBezTo>
                    <a:pt x="10675" y="9614"/>
                    <a:pt x="10775" y="9514"/>
                    <a:pt x="11276" y="9847"/>
                  </a:cubicBezTo>
                  <a:cubicBezTo>
                    <a:pt x="11659" y="10087"/>
                    <a:pt x="12112" y="10275"/>
                    <a:pt x="12572" y="10275"/>
                  </a:cubicBezTo>
                  <a:cubicBezTo>
                    <a:pt x="12751" y="10275"/>
                    <a:pt x="12932" y="10247"/>
                    <a:pt x="13110" y="10181"/>
                  </a:cubicBezTo>
                  <a:cubicBezTo>
                    <a:pt x="13477" y="10081"/>
                    <a:pt x="13877" y="9714"/>
                    <a:pt x="13944" y="9280"/>
                  </a:cubicBezTo>
                  <a:cubicBezTo>
                    <a:pt x="14011" y="8780"/>
                    <a:pt x="14645" y="8213"/>
                    <a:pt x="14311" y="7913"/>
                  </a:cubicBezTo>
                  <a:cubicBezTo>
                    <a:pt x="13577" y="7145"/>
                    <a:pt x="12009" y="6778"/>
                    <a:pt x="11409" y="5945"/>
                  </a:cubicBezTo>
                  <a:cubicBezTo>
                    <a:pt x="11276" y="5778"/>
                    <a:pt x="11142" y="5611"/>
                    <a:pt x="11142" y="5411"/>
                  </a:cubicBezTo>
                  <a:cubicBezTo>
                    <a:pt x="11142" y="5111"/>
                    <a:pt x="11442" y="4910"/>
                    <a:pt x="11509" y="4610"/>
                  </a:cubicBezTo>
                  <a:cubicBezTo>
                    <a:pt x="11643" y="4277"/>
                    <a:pt x="11442" y="3910"/>
                    <a:pt x="11176" y="3643"/>
                  </a:cubicBezTo>
                  <a:cubicBezTo>
                    <a:pt x="10942" y="3409"/>
                    <a:pt x="10608" y="3243"/>
                    <a:pt x="10308" y="3042"/>
                  </a:cubicBezTo>
                  <a:cubicBezTo>
                    <a:pt x="9808" y="2609"/>
                    <a:pt x="9508" y="2008"/>
                    <a:pt x="9474" y="1408"/>
                  </a:cubicBezTo>
                  <a:cubicBezTo>
                    <a:pt x="9474" y="1275"/>
                    <a:pt x="9207" y="307"/>
                    <a:pt x="9141" y="174"/>
                  </a:cubicBezTo>
                  <a:cubicBezTo>
                    <a:pt x="9112" y="87"/>
                    <a:pt x="8983" y="0"/>
                    <a:pt x="886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7224395" y="2420302"/>
              <a:ext cx="97724" cy="15849"/>
            </a:xfrm>
            <a:custGeom>
              <a:avLst/>
              <a:gdLst/>
              <a:ahLst/>
              <a:cxnLst/>
              <a:rect l="l" t="t" r="r" b="b"/>
              <a:pathLst>
                <a:path w="4871" h="790" extrusionOk="0">
                  <a:moveTo>
                    <a:pt x="4721" y="0"/>
                  </a:moveTo>
                  <a:cubicBezTo>
                    <a:pt x="4704" y="0"/>
                    <a:pt x="4686" y="7"/>
                    <a:pt x="4671" y="22"/>
                  </a:cubicBezTo>
                  <a:cubicBezTo>
                    <a:pt x="3703" y="122"/>
                    <a:pt x="3036" y="189"/>
                    <a:pt x="2402" y="256"/>
                  </a:cubicBezTo>
                  <a:cubicBezTo>
                    <a:pt x="1735" y="322"/>
                    <a:pt x="1068" y="422"/>
                    <a:pt x="168" y="522"/>
                  </a:cubicBezTo>
                  <a:cubicBezTo>
                    <a:pt x="67" y="522"/>
                    <a:pt x="1" y="589"/>
                    <a:pt x="34" y="689"/>
                  </a:cubicBezTo>
                  <a:cubicBezTo>
                    <a:pt x="1" y="723"/>
                    <a:pt x="67" y="789"/>
                    <a:pt x="168" y="789"/>
                  </a:cubicBezTo>
                  <a:cubicBezTo>
                    <a:pt x="1135" y="689"/>
                    <a:pt x="1769" y="622"/>
                    <a:pt x="2469" y="556"/>
                  </a:cubicBezTo>
                  <a:cubicBezTo>
                    <a:pt x="3136" y="456"/>
                    <a:pt x="3803" y="389"/>
                    <a:pt x="4704" y="289"/>
                  </a:cubicBezTo>
                  <a:cubicBezTo>
                    <a:pt x="4771" y="289"/>
                    <a:pt x="4871" y="222"/>
                    <a:pt x="4838" y="122"/>
                  </a:cubicBezTo>
                  <a:cubicBezTo>
                    <a:pt x="4838" y="71"/>
                    <a:pt x="4779" y="0"/>
                    <a:pt x="472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7221045" y="2442812"/>
              <a:ext cx="95056" cy="15428"/>
            </a:xfrm>
            <a:custGeom>
              <a:avLst/>
              <a:gdLst/>
              <a:ahLst/>
              <a:cxnLst/>
              <a:rect l="l" t="t" r="r" b="b"/>
              <a:pathLst>
                <a:path w="4738" h="769" extrusionOk="0">
                  <a:moveTo>
                    <a:pt x="4571" y="1"/>
                  </a:moveTo>
                  <a:cubicBezTo>
                    <a:pt x="3470" y="134"/>
                    <a:pt x="2903" y="168"/>
                    <a:pt x="2369" y="234"/>
                  </a:cubicBezTo>
                  <a:cubicBezTo>
                    <a:pt x="1836" y="268"/>
                    <a:pt x="1302" y="301"/>
                    <a:pt x="168" y="434"/>
                  </a:cubicBezTo>
                  <a:cubicBezTo>
                    <a:pt x="68" y="434"/>
                    <a:pt x="1" y="501"/>
                    <a:pt x="1" y="601"/>
                  </a:cubicBezTo>
                  <a:cubicBezTo>
                    <a:pt x="34" y="735"/>
                    <a:pt x="68" y="768"/>
                    <a:pt x="168" y="768"/>
                  </a:cubicBezTo>
                  <a:cubicBezTo>
                    <a:pt x="1302" y="635"/>
                    <a:pt x="1836" y="601"/>
                    <a:pt x="2369" y="568"/>
                  </a:cubicBezTo>
                  <a:cubicBezTo>
                    <a:pt x="2903" y="501"/>
                    <a:pt x="3470" y="468"/>
                    <a:pt x="4571" y="334"/>
                  </a:cubicBezTo>
                  <a:cubicBezTo>
                    <a:pt x="4671" y="334"/>
                    <a:pt x="4738" y="268"/>
                    <a:pt x="4738" y="168"/>
                  </a:cubicBezTo>
                  <a:cubicBezTo>
                    <a:pt x="4738" y="101"/>
                    <a:pt x="4671" y="1"/>
                    <a:pt x="457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7242472" y="2462233"/>
              <a:ext cx="72285" cy="13402"/>
            </a:xfrm>
            <a:custGeom>
              <a:avLst/>
              <a:gdLst/>
              <a:ahLst/>
              <a:cxnLst/>
              <a:rect l="l" t="t" r="r" b="b"/>
              <a:pathLst>
                <a:path w="3603" h="668" extrusionOk="0">
                  <a:moveTo>
                    <a:pt x="3436" y="0"/>
                  </a:moveTo>
                  <a:cubicBezTo>
                    <a:pt x="2769" y="34"/>
                    <a:pt x="2002" y="134"/>
                    <a:pt x="1301" y="200"/>
                  </a:cubicBezTo>
                  <a:cubicBezTo>
                    <a:pt x="934" y="234"/>
                    <a:pt x="534" y="300"/>
                    <a:pt x="201" y="334"/>
                  </a:cubicBezTo>
                  <a:cubicBezTo>
                    <a:pt x="134" y="334"/>
                    <a:pt x="34" y="400"/>
                    <a:pt x="34" y="501"/>
                  </a:cubicBezTo>
                  <a:cubicBezTo>
                    <a:pt x="0" y="634"/>
                    <a:pt x="100" y="667"/>
                    <a:pt x="167" y="667"/>
                  </a:cubicBezTo>
                  <a:lnTo>
                    <a:pt x="1301" y="534"/>
                  </a:lnTo>
                  <a:cubicBezTo>
                    <a:pt x="2002" y="467"/>
                    <a:pt x="2769" y="367"/>
                    <a:pt x="3436" y="334"/>
                  </a:cubicBezTo>
                  <a:cubicBezTo>
                    <a:pt x="3503" y="334"/>
                    <a:pt x="3603" y="267"/>
                    <a:pt x="3603" y="167"/>
                  </a:cubicBezTo>
                  <a:cubicBezTo>
                    <a:pt x="3603" y="100"/>
                    <a:pt x="3503" y="0"/>
                    <a:pt x="343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a:off x="7308718" y="2416049"/>
              <a:ext cx="19441" cy="56235"/>
            </a:xfrm>
            <a:custGeom>
              <a:avLst/>
              <a:gdLst/>
              <a:ahLst/>
              <a:cxnLst/>
              <a:rect l="l" t="t" r="r" b="b"/>
              <a:pathLst>
                <a:path w="969" h="2803" extrusionOk="0">
                  <a:moveTo>
                    <a:pt x="768" y="1"/>
                  </a:moveTo>
                  <a:cubicBezTo>
                    <a:pt x="601" y="1"/>
                    <a:pt x="1" y="267"/>
                    <a:pt x="1" y="2636"/>
                  </a:cubicBezTo>
                  <a:cubicBezTo>
                    <a:pt x="1" y="2736"/>
                    <a:pt x="67" y="2803"/>
                    <a:pt x="168" y="2803"/>
                  </a:cubicBezTo>
                  <a:cubicBezTo>
                    <a:pt x="268" y="2803"/>
                    <a:pt x="334" y="2736"/>
                    <a:pt x="334" y="2636"/>
                  </a:cubicBezTo>
                  <a:cubicBezTo>
                    <a:pt x="301" y="501"/>
                    <a:pt x="801" y="334"/>
                    <a:pt x="801" y="334"/>
                  </a:cubicBezTo>
                  <a:cubicBezTo>
                    <a:pt x="868" y="334"/>
                    <a:pt x="968" y="267"/>
                    <a:pt x="935" y="167"/>
                  </a:cubicBezTo>
                  <a:cubicBezTo>
                    <a:pt x="935" y="101"/>
                    <a:pt x="835" y="1"/>
                    <a:pt x="768"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7381665" y="2402406"/>
              <a:ext cx="16090" cy="50477"/>
            </a:xfrm>
            <a:custGeom>
              <a:avLst/>
              <a:gdLst/>
              <a:ahLst/>
              <a:cxnLst/>
              <a:rect l="l" t="t" r="r" b="b"/>
              <a:pathLst>
                <a:path w="802" h="2516" extrusionOk="0">
                  <a:moveTo>
                    <a:pt x="432" y="1"/>
                  </a:moveTo>
                  <a:cubicBezTo>
                    <a:pt x="368" y="1"/>
                    <a:pt x="318" y="38"/>
                    <a:pt x="268" y="113"/>
                  </a:cubicBezTo>
                  <a:cubicBezTo>
                    <a:pt x="67" y="614"/>
                    <a:pt x="1" y="1181"/>
                    <a:pt x="134" y="1748"/>
                  </a:cubicBezTo>
                  <a:cubicBezTo>
                    <a:pt x="167" y="2115"/>
                    <a:pt x="334" y="2348"/>
                    <a:pt x="534" y="2515"/>
                  </a:cubicBezTo>
                  <a:lnTo>
                    <a:pt x="601" y="2515"/>
                  </a:lnTo>
                  <a:cubicBezTo>
                    <a:pt x="668" y="2515"/>
                    <a:pt x="735" y="2482"/>
                    <a:pt x="735" y="2448"/>
                  </a:cubicBezTo>
                  <a:cubicBezTo>
                    <a:pt x="801" y="2348"/>
                    <a:pt x="801" y="2282"/>
                    <a:pt x="701" y="2248"/>
                  </a:cubicBezTo>
                  <a:cubicBezTo>
                    <a:pt x="568" y="2148"/>
                    <a:pt x="434" y="1948"/>
                    <a:pt x="401" y="1681"/>
                  </a:cubicBezTo>
                  <a:cubicBezTo>
                    <a:pt x="334" y="1181"/>
                    <a:pt x="401" y="681"/>
                    <a:pt x="568" y="247"/>
                  </a:cubicBezTo>
                  <a:cubicBezTo>
                    <a:pt x="601" y="147"/>
                    <a:pt x="568" y="80"/>
                    <a:pt x="501" y="13"/>
                  </a:cubicBezTo>
                  <a:cubicBezTo>
                    <a:pt x="476" y="5"/>
                    <a:pt x="453" y="1"/>
                    <a:pt x="432"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7425161" y="2376706"/>
              <a:ext cx="542109" cy="374687"/>
            </a:xfrm>
            <a:custGeom>
              <a:avLst/>
              <a:gdLst/>
              <a:ahLst/>
              <a:cxnLst/>
              <a:rect l="l" t="t" r="r" b="b"/>
              <a:pathLst>
                <a:path w="27021" h="18676" extrusionOk="0">
                  <a:moveTo>
                    <a:pt x="24159" y="1"/>
                  </a:moveTo>
                  <a:cubicBezTo>
                    <a:pt x="22728" y="1"/>
                    <a:pt x="21149" y="1761"/>
                    <a:pt x="21149" y="1761"/>
                  </a:cubicBezTo>
                  <a:cubicBezTo>
                    <a:pt x="21149" y="1761"/>
                    <a:pt x="16046" y="7032"/>
                    <a:pt x="13477" y="11268"/>
                  </a:cubicBezTo>
                  <a:cubicBezTo>
                    <a:pt x="13477" y="11268"/>
                    <a:pt x="13159" y="11001"/>
                    <a:pt x="12876" y="11001"/>
                  </a:cubicBezTo>
                  <a:cubicBezTo>
                    <a:pt x="12702" y="11001"/>
                    <a:pt x="12540" y="11103"/>
                    <a:pt x="12476" y="11435"/>
                  </a:cubicBezTo>
                  <a:lnTo>
                    <a:pt x="2369" y="5197"/>
                  </a:lnTo>
                  <a:cubicBezTo>
                    <a:pt x="2369" y="5197"/>
                    <a:pt x="501" y="6231"/>
                    <a:pt x="1" y="8366"/>
                  </a:cubicBezTo>
                  <a:cubicBezTo>
                    <a:pt x="1" y="8366"/>
                    <a:pt x="8874" y="15371"/>
                    <a:pt x="10375" y="16672"/>
                  </a:cubicBezTo>
                  <a:cubicBezTo>
                    <a:pt x="11242" y="17441"/>
                    <a:pt x="12460" y="18676"/>
                    <a:pt x="13964" y="18676"/>
                  </a:cubicBezTo>
                  <a:cubicBezTo>
                    <a:pt x="15005" y="18676"/>
                    <a:pt x="16184" y="18085"/>
                    <a:pt x="17480" y="16339"/>
                  </a:cubicBezTo>
                  <a:cubicBezTo>
                    <a:pt x="20649" y="12102"/>
                    <a:pt x="25719" y="5731"/>
                    <a:pt x="25719" y="5731"/>
                  </a:cubicBezTo>
                  <a:cubicBezTo>
                    <a:pt x="25719" y="5731"/>
                    <a:pt x="27020" y="3162"/>
                    <a:pt x="25552" y="827"/>
                  </a:cubicBezTo>
                  <a:cubicBezTo>
                    <a:pt x="25159" y="224"/>
                    <a:pt x="24668" y="1"/>
                    <a:pt x="241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7670766" y="2604195"/>
              <a:ext cx="43536" cy="35390"/>
            </a:xfrm>
            <a:custGeom>
              <a:avLst/>
              <a:gdLst/>
              <a:ahLst/>
              <a:cxnLst/>
              <a:rect l="l" t="t" r="r" b="b"/>
              <a:pathLst>
                <a:path w="2170" h="1764" extrusionOk="0">
                  <a:moveTo>
                    <a:pt x="159" y="1"/>
                  </a:moveTo>
                  <a:cubicBezTo>
                    <a:pt x="114" y="1"/>
                    <a:pt x="91" y="40"/>
                    <a:pt x="68" y="63"/>
                  </a:cubicBezTo>
                  <a:cubicBezTo>
                    <a:pt x="1" y="129"/>
                    <a:pt x="68" y="196"/>
                    <a:pt x="101" y="229"/>
                  </a:cubicBezTo>
                  <a:cubicBezTo>
                    <a:pt x="802" y="563"/>
                    <a:pt x="1435" y="1097"/>
                    <a:pt x="1936" y="1697"/>
                  </a:cubicBezTo>
                  <a:cubicBezTo>
                    <a:pt x="1936" y="1731"/>
                    <a:pt x="1969" y="1764"/>
                    <a:pt x="2002" y="1764"/>
                  </a:cubicBezTo>
                  <a:cubicBezTo>
                    <a:pt x="2069" y="1764"/>
                    <a:pt x="2069" y="1764"/>
                    <a:pt x="2102" y="1731"/>
                  </a:cubicBezTo>
                  <a:cubicBezTo>
                    <a:pt x="2136" y="1697"/>
                    <a:pt x="2169" y="1597"/>
                    <a:pt x="2136" y="1564"/>
                  </a:cubicBezTo>
                  <a:cubicBezTo>
                    <a:pt x="1635" y="897"/>
                    <a:pt x="968" y="396"/>
                    <a:pt x="234" y="29"/>
                  </a:cubicBezTo>
                  <a:cubicBezTo>
                    <a:pt x="203" y="9"/>
                    <a:pt x="179" y="1"/>
                    <a:pt x="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7693537" y="2601587"/>
              <a:ext cx="25439" cy="25299"/>
            </a:xfrm>
            <a:custGeom>
              <a:avLst/>
              <a:gdLst/>
              <a:ahLst/>
              <a:cxnLst/>
              <a:rect l="l" t="t" r="r" b="b"/>
              <a:pathLst>
                <a:path w="1268" h="1261" extrusionOk="0">
                  <a:moveTo>
                    <a:pt x="129" y="1"/>
                  </a:moveTo>
                  <a:cubicBezTo>
                    <a:pt x="100" y="1"/>
                    <a:pt x="67" y="9"/>
                    <a:pt x="33" y="26"/>
                  </a:cubicBezTo>
                  <a:cubicBezTo>
                    <a:pt x="0" y="59"/>
                    <a:pt x="0" y="159"/>
                    <a:pt x="33" y="193"/>
                  </a:cubicBezTo>
                  <a:lnTo>
                    <a:pt x="1034" y="1227"/>
                  </a:lnTo>
                  <a:cubicBezTo>
                    <a:pt x="1034" y="1260"/>
                    <a:pt x="1101" y="1260"/>
                    <a:pt x="1134" y="1260"/>
                  </a:cubicBezTo>
                  <a:cubicBezTo>
                    <a:pt x="1168" y="1260"/>
                    <a:pt x="1201" y="1260"/>
                    <a:pt x="1201" y="1227"/>
                  </a:cubicBezTo>
                  <a:cubicBezTo>
                    <a:pt x="1268" y="1193"/>
                    <a:pt x="1268" y="1093"/>
                    <a:pt x="1201" y="1060"/>
                  </a:cubicBezTo>
                  <a:lnTo>
                    <a:pt x="200" y="26"/>
                  </a:lnTo>
                  <a:cubicBezTo>
                    <a:pt x="184" y="9"/>
                    <a:pt x="159" y="1"/>
                    <a:pt x="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449256" y="2500472"/>
              <a:ext cx="49554" cy="60829"/>
            </a:xfrm>
            <a:custGeom>
              <a:avLst/>
              <a:gdLst/>
              <a:ahLst/>
              <a:cxnLst/>
              <a:rect l="l" t="t" r="r" b="b"/>
              <a:pathLst>
                <a:path w="2470" h="3032" extrusionOk="0">
                  <a:moveTo>
                    <a:pt x="2309" y="0"/>
                  </a:moveTo>
                  <a:cubicBezTo>
                    <a:pt x="2293" y="0"/>
                    <a:pt x="2279" y="8"/>
                    <a:pt x="2269" y="29"/>
                  </a:cubicBezTo>
                  <a:cubicBezTo>
                    <a:pt x="1001" y="763"/>
                    <a:pt x="101" y="2764"/>
                    <a:pt x="34" y="2864"/>
                  </a:cubicBezTo>
                  <a:cubicBezTo>
                    <a:pt x="1" y="2931"/>
                    <a:pt x="34" y="2964"/>
                    <a:pt x="134" y="3031"/>
                  </a:cubicBezTo>
                  <a:lnTo>
                    <a:pt x="168" y="3031"/>
                  </a:lnTo>
                  <a:cubicBezTo>
                    <a:pt x="201" y="3031"/>
                    <a:pt x="234" y="2964"/>
                    <a:pt x="301" y="2931"/>
                  </a:cubicBezTo>
                  <a:cubicBezTo>
                    <a:pt x="301" y="2931"/>
                    <a:pt x="1202" y="930"/>
                    <a:pt x="2369" y="229"/>
                  </a:cubicBezTo>
                  <a:cubicBezTo>
                    <a:pt x="2436" y="196"/>
                    <a:pt x="2469" y="96"/>
                    <a:pt x="2436" y="62"/>
                  </a:cubicBezTo>
                  <a:cubicBezTo>
                    <a:pt x="2390" y="39"/>
                    <a:pt x="2344" y="0"/>
                    <a:pt x="2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725657" y="4081758"/>
              <a:ext cx="257001" cy="117185"/>
            </a:xfrm>
            <a:custGeom>
              <a:avLst/>
              <a:gdLst/>
              <a:ahLst/>
              <a:cxnLst/>
              <a:rect l="l" t="t" r="r" b="b"/>
              <a:pathLst>
                <a:path w="12810" h="5841" extrusionOk="0">
                  <a:moveTo>
                    <a:pt x="8506" y="1"/>
                  </a:moveTo>
                  <a:cubicBezTo>
                    <a:pt x="8506" y="1"/>
                    <a:pt x="4870" y="2035"/>
                    <a:pt x="2669" y="3303"/>
                  </a:cubicBezTo>
                  <a:cubicBezTo>
                    <a:pt x="1101" y="4170"/>
                    <a:pt x="0" y="5805"/>
                    <a:pt x="1701" y="5838"/>
                  </a:cubicBezTo>
                  <a:cubicBezTo>
                    <a:pt x="1772" y="5840"/>
                    <a:pt x="1844" y="5840"/>
                    <a:pt x="1919" y="5840"/>
                  </a:cubicBezTo>
                  <a:cubicBezTo>
                    <a:pt x="3633" y="5840"/>
                    <a:pt x="6275" y="5469"/>
                    <a:pt x="7906" y="4637"/>
                  </a:cubicBezTo>
                  <a:cubicBezTo>
                    <a:pt x="9073" y="4004"/>
                    <a:pt x="9741" y="4204"/>
                    <a:pt x="10608" y="4037"/>
                  </a:cubicBezTo>
                  <a:cubicBezTo>
                    <a:pt x="11508" y="3870"/>
                    <a:pt x="12476" y="3837"/>
                    <a:pt x="12643" y="3103"/>
                  </a:cubicBezTo>
                  <a:cubicBezTo>
                    <a:pt x="12809" y="2336"/>
                    <a:pt x="12609" y="134"/>
                    <a:pt x="12609" y="134"/>
                  </a:cubicBezTo>
                  <a:lnTo>
                    <a:pt x="8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8116274" y="4079089"/>
              <a:ext cx="109983" cy="142564"/>
            </a:xfrm>
            <a:custGeom>
              <a:avLst/>
              <a:gdLst/>
              <a:ahLst/>
              <a:cxnLst/>
              <a:rect l="l" t="t" r="r" b="b"/>
              <a:pathLst>
                <a:path w="5482" h="7106" extrusionOk="0">
                  <a:moveTo>
                    <a:pt x="3747" y="0"/>
                  </a:moveTo>
                  <a:lnTo>
                    <a:pt x="211" y="434"/>
                  </a:lnTo>
                  <a:cubicBezTo>
                    <a:pt x="211" y="601"/>
                    <a:pt x="545" y="2569"/>
                    <a:pt x="244" y="4403"/>
                  </a:cubicBezTo>
                  <a:cubicBezTo>
                    <a:pt x="0" y="6050"/>
                    <a:pt x="481" y="6860"/>
                    <a:pt x="2093" y="6860"/>
                  </a:cubicBezTo>
                  <a:cubicBezTo>
                    <a:pt x="2245" y="6860"/>
                    <a:pt x="2407" y="6853"/>
                    <a:pt x="2579" y="6838"/>
                  </a:cubicBezTo>
                  <a:cubicBezTo>
                    <a:pt x="4581" y="6672"/>
                    <a:pt x="5481" y="7105"/>
                    <a:pt x="4748" y="4770"/>
                  </a:cubicBezTo>
                  <a:cubicBezTo>
                    <a:pt x="3980" y="2402"/>
                    <a:pt x="3747" y="0"/>
                    <a:pt x="3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796598" y="2919056"/>
              <a:ext cx="414411" cy="1189787"/>
            </a:xfrm>
            <a:custGeom>
              <a:avLst/>
              <a:gdLst/>
              <a:ahLst/>
              <a:cxnLst/>
              <a:rect l="l" t="t" r="r" b="b"/>
              <a:pathLst>
                <a:path w="20656" h="59304" extrusionOk="0">
                  <a:moveTo>
                    <a:pt x="20060" y="1"/>
                  </a:moveTo>
                  <a:cubicBezTo>
                    <a:pt x="16894" y="1"/>
                    <a:pt x="1963" y="357"/>
                    <a:pt x="0" y="2915"/>
                  </a:cubicBezTo>
                  <a:lnTo>
                    <a:pt x="4003" y="58488"/>
                  </a:lnTo>
                  <a:cubicBezTo>
                    <a:pt x="4003" y="58488"/>
                    <a:pt x="5515" y="58992"/>
                    <a:pt x="7205" y="58992"/>
                  </a:cubicBezTo>
                  <a:cubicBezTo>
                    <a:pt x="8050" y="58992"/>
                    <a:pt x="8940" y="58866"/>
                    <a:pt x="9707" y="58488"/>
                  </a:cubicBezTo>
                  <a:lnTo>
                    <a:pt x="10007" y="13389"/>
                  </a:lnTo>
                  <a:lnTo>
                    <a:pt x="14644" y="58622"/>
                  </a:lnTo>
                  <a:cubicBezTo>
                    <a:pt x="14644" y="58622"/>
                    <a:pt x="15904" y="59304"/>
                    <a:pt x="17653" y="59304"/>
                  </a:cubicBezTo>
                  <a:cubicBezTo>
                    <a:pt x="18528" y="59304"/>
                    <a:pt x="19525" y="59133"/>
                    <a:pt x="20548" y="58622"/>
                  </a:cubicBezTo>
                  <a:lnTo>
                    <a:pt x="20648" y="13"/>
                  </a:lnTo>
                  <a:cubicBezTo>
                    <a:pt x="20655" y="6"/>
                    <a:pt x="20444" y="1"/>
                    <a:pt x="20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8076991" y="3063425"/>
              <a:ext cx="131871" cy="58021"/>
            </a:xfrm>
            <a:custGeom>
              <a:avLst/>
              <a:gdLst/>
              <a:ahLst/>
              <a:cxnLst/>
              <a:rect l="l" t="t" r="r" b="b"/>
              <a:pathLst>
                <a:path w="6573" h="2892" extrusionOk="0">
                  <a:moveTo>
                    <a:pt x="134" y="0"/>
                  </a:moveTo>
                  <a:cubicBezTo>
                    <a:pt x="107" y="0"/>
                    <a:pt x="81" y="9"/>
                    <a:pt x="67" y="22"/>
                  </a:cubicBezTo>
                  <a:cubicBezTo>
                    <a:pt x="1" y="56"/>
                    <a:pt x="1" y="156"/>
                    <a:pt x="34" y="189"/>
                  </a:cubicBezTo>
                  <a:cubicBezTo>
                    <a:pt x="34" y="189"/>
                    <a:pt x="1569" y="2891"/>
                    <a:pt x="4270" y="2891"/>
                  </a:cubicBezTo>
                  <a:cubicBezTo>
                    <a:pt x="4938" y="2891"/>
                    <a:pt x="5705" y="2724"/>
                    <a:pt x="6505" y="2324"/>
                  </a:cubicBezTo>
                  <a:cubicBezTo>
                    <a:pt x="6572" y="2257"/>
                    <a:pt x="6572" y="2191"/>
                    <a:pt x="6539" y="2157"/>
                  </a:cubicBezTo>
                  <a:cubicBezTo>
                    <a:pt x="6518" y="2094"/>
                    <a:pt x="6470" y="2071"/>
                    <a:pt x="6429" y="2071"/>
                  </a:cubicBezTo>
                  <a:cubicBezTo>
                    <a:pt x="6405" y="2071"/>
                    <a:pt x="6384" y="2078"/>
                    <a:pt x="6372" y="2090"/>
                  </a:cubicBezTo>
                  <a:cubicBezTo>
                    <a:pt x="5636" y="2466"/>
                    <a:pt x="4928" y="2652"/>
                    <a:pt x="4246" y="2652"/>
                  </a:cubicBezTo>
                  <a:cubicBezTo>
                    <a:pt x="3413" y="2652"/>
                    <a:pt x="2621" y="2374"/>
                    <a:pt x="1869" y="1824"/>
                  </a:cubicBezTo>
                  <a:cubicBezTo>
                    <a:pt x="835" y="1056"/>
                    <a:pt x="234" y="56"/>
                    <a:pt x="234" y="56"/>
                  </a:cubicBezTo>
                  <a:cubicBezTo>
                    <a:pt x="215" y="17"/>
                    <a:pt x="172" y="0"/>
                    <a:pt x="134"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953868" y="3032168"/>
              <a:ext cx="57559" cy="162887"/>
            </a:xfrm>
            <a:custGeom>
              <a:avLst/>
              <a:gdLst/>
              <a:ahLst/>
              <a:cxnLst/>
              <a:rect l="l" t="t" r="r" b="b"/>
              <a:pathLst>
                <a:path w="2869" h="8119" extrusionOk="0">
                  <a:moveTo>
                    <a:pt x="151" y="0"/>
                  </a:moveTo>
                  <a:cubicBezTo>
                    <a:pt x="102" y="0"/>
                    <a:pt x="58" y="38"/>
                    <a:pt x="33" y="113"/>
                  </a:cubicBezTo>
                  <a:cubicBezTo>
                    <a:pt x="0" y="279"/>
                    <a:pt x="1134" y="7118"/>
                    <a:pt x="1368" y="7851"/>
                  </a:cubicBezTo>
                  <a:cubicBezTo>
                    <a:pt x="1368" y="7918"/>
                    <a:pt x="1401" y="7952"/>
                    <a:pt x="1501" y="7952"/>
                  </a:cubicBezTo>
                  <a:lnTo>
                    <a:pt x="2735" y="8118"/>
                  </a:lnTo>
                  <a:cubicBezTo>
                    <a:pt x="2802" y="8118"/>
                    <a:pt x="2835" y="8118"/>
                    <a:pt x="2835" y="8085"/>
                  </a:cubicBezTo>
                  <a:cubicBezTo>
                    <a:pt x="2869" y="8018"/>
                    <a:pt x="2869" y="7985"/>
                    <a:pt x="2869" y="7952"/>
                  </a:cubicBezTo>
                  <a:cubicBezTo>
                    <a:pt x="2869" y="7851"/>
                    <a:pt x="2068" y="1280"/>
                    <a:pt x="2068" y="246"/>
                  </a:cubicBezTo>
                  <a:cubicBezTo>
                    <a:pt x="2068" y="146"/>
                    <a:pt x="2035" y="113"/>
                    <a:pt x="1968" y="113"/>
                  </a:cubicBezTo>
                  <a:cubicBezTo>
                    <a:pt x="1901" y="113"/>
                    <a:pt x="1835" y="146"/>
                    <a:pt x="1835" y="246"/>
                  </a:cubicBezTo>
                  <a:cubicBezTo>
                    <a:pt x="1801" y="1247"/>
                    <a:pt x="2468" y="6784"/>
                    <a:pt x="2569" y="7818"/>
                  </a:cubicBezTo>
                  <a:lnTo>
                    <a:pt x="1568" y="7685"/>
                  </a:lnTo>
                  <a:cubicBezTo>
                    <a:pt x="1301" y="6517"/>
                    <a:pt x="300" y="446"/>
                    <a:pt x="300" y="146"/>
                  </a:cubicBezTo>
                  <a:cubicBezTo>
                    <a:pt x="300" y="113"/>
                    <a:pt x="234" y="13"/>
                    <a:pt x="200" y="13"/>
                  </a:cubicBezTo>
                  <a:cubicBezTo>
                    <a:pt x="184" y="4"/>
                    <a:pt x="167" y="0"/>
                    <a:pt x="151"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796598" y="2917972"/>
              <a:ext cx="415595" cy="129865"/>
            </a:xfrm>
            <a:custGeom>
              <a:avLst/>
              <a:gdLst/>
              <a:ahLst/>
              <a:cxnLst/>
              <a:rect l="l" t="t" r="r" b="b"/>
              <a:pathLst>
                <a:path w="20715" h="6473" extrusionOk="0">
                  <a:moveTo>
                    <a:pt x="20715" y="0"/>
                  </a:moveTo>
                  <a:cubicBezTo>
                    <a:pt x="20715" y="0"/>
                    <a:pt x="2202" y="101"/>
                    <a:pt x="0" y="2969"/>
                  </a:cubicBezTo>
                  <a:lnTo>
                    <a:pt x="167" y="5204"/>
                  </a:lnTo>
                  <a:cubicBezTo>
                    <a:pt x="1318" y="5602"/>
                    <a:pt x="4938" y="6472"/>
                    <a:pt x="10097" y="6472"/>
                  </a:cubicBezTo>
                  <a:cubicBezTo>
                    <a:pt x="13159" y="6472"/>
                    <a:pt x="16763" y="6166"/>
                    <a:pt x="20715" y="5271"/>
                  </a:cubicBezTo>
                  <a:lnTo>
                    <a:pt x="207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842762" y="2995594"/>
              <a:ext cx="18758" cy="59586"/>
            </a:xfrm>
            <a:custGeom>
              <a:avLst/>
              <a:gdLst/>
              <a:ahLst/>
              <a:cxnLst/>
              <a:rect l="l" t="t" r="r" b="b"/>
              <a:pathLst>
                <a:path w="935" h="2970" extrusionOk="0">
                  <a:moveTo>
                    <a:pt x="935" y="1"/>
                  </a:moveTo>
                  <a:lnTo>
                    <a:pt x="1" y="234"/>
                  </a:lnTo>
                  <a:lnTo>
                    <a:pt x="168" y="2970"/>
                  </a:lnTo>
                  <a:lnTo>
                    <a:pt x="768" y="2936"/>
                  </a:lnTo>
                  <a:lnTo>
                    <a:pt x="935"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8081686" y="3003639"/>
              <a:ext cx="19421" cy="58903"/>
            </a:xfrm>
            <a:custGeom>
              <a:avLst/>
              <a:gdLst/>
              <a:ahLst/>
              <a:cxnLst/>
              <a:rect l="l" t="t" r="r" b="b"/>
              <a:pathLst>
                <a:path w="968" h="2936" extrusionOk="0">
                  <a:moveTo>
                    <a:pt x="968" y="0"/>
                  </a:moveTo>
                  <a:lnTo>
                    <a:pt x="0" y="200"/>
                  </a:lnTo>
                  <a:lnTo>
                    <a:pt x="134" y="2936"/>
                  </a:lnTo>
                  <a:lnTo>
                    <a:pt x="767" y="2902"/>
                  </a:lnTo>
                  <a:lnTo>
                    <a:pt x="968"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894302" y="3002957"/>
              <a:ext cx="19421" cy="58924"/>
            </a:xfrm>
            <a:custGeom>
              <a:avLst/>
              <a:gdLst/>
              <a:ahLst/>
              <a:cxnLst/>
              <a:rect l="l" t="t" r="r" b="b"/>
              <a:pathLst>
                <a:path w="968" h="2937" extrusionOk="0">
                  <a:moveTo>
                    <a:pt x="968" y="1"/>
                  </a:moveTo>
                  <a:lnTo>
                    <a:pt x="0" y="201"/>
                  </a:lnTo>
                  <a:lnTo>
                    <a:pt x="134" y="2936"/>
                  </a:lnTo>
                  <a:lnTo>
                    <a:pt x="767" y="2903"/>
                  </a:lnTo>
                  <a:lnTo>
                    <a:pt x="968"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8017426" y="3006307"/>
              <a:ext cx="19441" cy="58241"/>
            </a:xfrm>
            <a:custGeom>
              <a:avLst/>
              <a:gdLst/>
              <a:ahLst/>
              <a:cxnLst/>
              <a:rect l="l" t="t" r="r" b="b"/>
              <a:pathLst>
                <a:path w="969" h="2903" extrusionOk="0">
                  <a:moveTo>
                    <a:pt x="968" y="1"/>
                  </a:moveTo>
                  <a:lnTo>
                    <a:pt x="1" y="167"/>
                  </a:lnTo>
                  <a:lnTo>
                    <a:pt x="168" y="2903"/>
                  </a:lnTo>
                  <a:lnTo>
                    <a:pt x="802" y="2903"/>
                  </a:lnTo>
                  <a:lnTo>
                    <a:pt x="968"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7777859" y="2335919"/>
              <a:ext cx="463785" cy="691093"/>
            </a:xfrm>
            <a:custGeom>
              <a:avLst/>
              <a:gdLst/>
              <a:ahLst/>
              <a:cxnLst/>
              <a:rect l="l" t="t" r="r" b="b"/>
              <a:pathLst>
                <a:path w="23117" h="34447" extrusionOk="0">
                  <a:moveTo>
                    <a:pt x="11322" y="0"/>
                  </a:moveTo>
                  <a:cubicBezTo>
                    <a:pt x="8833" y="0"/>
                    <a:pt x="6556" y="594"/>
                    <a:pt x="5237" y="2026"/>
                  </a:cubicBezTo>
                  <a:cubicBezTo>
                    <a:pt x="3836" y="3528"/>
                    <a:pt x="2102" y="4895"/>
                    <a:pt x="1401" y="6830"/>
                  </a:cubicBezTo>
                  <a:cubicBezTo>
                    <a:pt x="601" y="8965"/>
                    <a:pt x="167" y="10933"/>
                    <a:pt x="134" y="13234"/>
                  </a:cubicBezTo>
                  <a:cubicBezTo>
                    <a:pt x="100" y="16437"/>
                    <a:pt x="467" y="19672"/>
                    <a:pt x="667" y="22875"/>
                  </a:cubicBezTo>
                  <a:cubicBezTo>
                    <a:pt x="834" y="25810"/>
                    <a:pt x="1068" y="29012"/>
                    <a:pt x="167" y="31814"/>
                  </a:cubicBezTo>
                  <a:cubicBezTo>
                    <a:pt x="100" y="32048"/>
                    <a:pt x="0" y="32315"/>
                    <a:pt x="100" y="32548"/>
                  </a:cubicBezTo>
                  <a:cubicBezTo>
                    <a:pt x="167" y="32815"/>
                    <a:pt x="400" y="33015"/>
                    <a:pt x="634" y="33149"/>
                  </a:cubicBezTo>
                  <a:cubicBezTo>
                    <a:pt x="1068" y="33316"/>
                    <a:pt x="1434" y="33482"/>
                    <a:pt x="1901" y="33616"/>
                  </a:cubicBezTo>
                  <a:cubicBezTo>
                    <a:pt x="3002" y="33916"/>
                    <a:pt x="4303" y="33916"/>
                    <a:pt x="5437" y="34016"/>
                  </a:cubicBezTo>
                  <a:cubicBezTo>
                    <a:pt x="7072" y="34183"/>
                    <a:pt x="8673" y="34316"/>
                    <a:pt x="10307" y="34416"/>
                  </a:cubicBezTo>
                  <a:cubicBezTo>
                    <a:pt x="11010" y="34435"/>
                    <a:pt x="11716" y="34446"/>
                    <a:pt x="12424" y="34446"/>
                  </a:cubicBezTo>
                  <a:cubicBezTo>
                    <a:pt x="15586" y="34446"/>
                    <a:pt x="18785" y="34215"/>
                    <a:pt x="21782" y="33316"/>
                  </a:cubicBezTo>
                  <a:cubicBezTo>
                    <a:pt x="21816" y="33316"/>
                    <a:pt x="21916" y="31114"/>
                    <a:pt x="21916" y="30880"/>
                  </a:cubicBezTo>
                  <a:cubicBezTo>
                    <a:pt x="22083" y="29613"/>
                    <a:pt x="22116" y="28312"/>
                    <a:pt x="22016" y="27044"/>
                  </a:cubicBezTo>
                  <a:cubicBezTo>
                    <a:pt x="21916" y="24476"/>
                    <a:pt x="21449" y="21907"/>
                    <a:pt x="21515" y="19272"/>
                  </a:cubicBezTo>
                  <a:cubicBezTo>
                    <a:pt x="21616" y="16203"/>
                    <a:pt x="22416" y="13268"/>
                    <a:pt x="22783" y="10232"/>
                  </a:cubicBezTo>
                  <a:cubicBezTo>
                    <a:pt x="22950" y="8765"/>
                    <a:pt x="23117" y="7230"/>
                    <a:pt x="22916" y="5729"/>
                  </a:cubicBezTo>
                  <a:cubicBezTo>
                    <a:pt x="22750" y="4428"/>
                    <a:pt x="21816" y="3394"/>
                    <a:pt x="20748" y="2660"/>
                  </a:cubicBezTo>
                  <a:cubicBezTo>
                    <a:pt x="18447" y="1088"/>
                    <a:pt x="14690" y="0"/>
                    <a:pt x="11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7909690" y="2849038"/>
              <a:ext cx="467135" cy="352699"/>
            </a:xfrm>
            <a:custGeom>
              <a:avLst/>
              <a:gdLst/>
              <a:ahLst/>
              <a:cxnLst/>
              <a:rect l="l" t="t" r="r" b="b"/>
              <a:pathLst>
                <a:path w="23284" h="17580" extrusionOk="0">
                  <a:moveTo>
                    <a:pt x="2903" y="1"/>
                  </a:moveTo>
                  <a:lnTo>
                    <a:pt x="0" y="13010"/>
                  </a:lnTo>
                  <a:lnTo>
                    <a:pt x="20382" y="17580"/>
                  </a:lnTo>
                  <a:lnTo>
                    <a:pt x="23284" y="4571"/>
                  </a:lnTo>
                  <a:lnTo>
                    <a:pt x="2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7923734" y="2870464"/>
              <a:ext cx="438366" cy="311872"/>
            </a:xfrm>
            <a:custGeom>
              <a:avLst/>
              <a:gdLst/>
              <a:ahLst/>
              <a:cxnLst/>
              <a:rect l="l" t="t" r="r" b="b"/>
              <a:pathLst>
                <a:path w="21850" h="15545" extrusionOk="0">
                  <a:moveTo>
                    <a:pt x="2536" y="0"/>
                  </a:moveTo>
                  <a:lnTo>
                    <a:pt x="1" y="11208"/>
                  </a:lnTo>
                  <a:lnTo>
                    <a:pt x="19348" y="15545"/>
                  </a:lnTo>
                  <a:lnTo>
                    <a:pt x="21850" y="4337"/>
                  </a:lnTo>
                  <a:lnTo>
                    <a:pt x="2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935129" y="2236690"/>
              <a:ext cx="138532" cy="190754"/>
            </a:xfrm>
            <a:custGeom>
              <a:avLst/>
              <a:gdLst/>
              <a:ahLst/>
              <a:cxnLst/>
              <a:rect l="l" t="t" r="r" b="b"/>
              <a:pathLst>
                <a:path w="6905" h="9508" extrusionOk="0">
                  <a:moveTo>
                    <a:pt x="6905" y="1"/>
                  </a:moveTo>
                  <a:lnTo>
                    <a:pt x="133" y="334"/>
                  </a:lnTo>
                  <a:lnTo>
                    <a:pt x="67" y="6439"/>
                  </a:lnTo>
                  <a:cubicBezTo>
                    <a:pt x="0" y="9174"/>
                    <a:pt x="2669" y="9508"/>
                    <a:pt x="2669" y="9508"/>
                  </a:cubicBezTo>
                  <a:cubicBezTo>
                    <a:pt x="2694" y="9508"/>
                    <a:pt x="2719" y="9508"/>
                    <a:pt x="2744" y="9508"/>
                  </a:cubicBezTo>
                  <a:cubicBezTo>
                    <a:pt x="6902" y="9508"/>
                    <a:pt x="6638" y="6772"/>
                    <a:pt x="6638" y="6772"/>
                  </a:cubicBezTo>
                  <a:lnTo>
                    <a:pt x="6905" y="1"/>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937136" y="2235366"/>
              <a:ext cx="136525" cy="88135"/>
            </a:xfrm>
            <a:custGeom>
              <a:avLst/>
              <a:gdLst/>
              <a:ahLst/>
              <a:cxnLst/>
              <a:rect l="l" t="t" r="r" b="b"/>
              <a:pathLst>
                <a:path w="6805" h="4393" extrusionOk="0">
                  <a:moveTo>
                    <a:pt x="6805" y="0"/>
                  </a:moveTo>
                  <a:lnTo>
                    <a:pt x="67" y="400"/>
                  </a:lnTo>
                  <a:lnTo>
                    <a:pt x="33" y="434"/>
                  </a:lnTo>
                  <a:lnTo>
                    <a:pt x="0" y="3769"/>
                  </a:lnTo>
                  <a:cubicBezTo>
                    <a:pt x="580" y="4079"/>
                    <a:pt x="1404" y="4393"/>
                    <a:pt x="2318" y="4393"/>
                  </a:cubicBezTo>
                  <a:cubicBezTo>
                    <a:pt x="3769" y="4393"/>
                    <a:pt x="5449" y="3600"/>
                    <a:pt x="6738" y="734"/>
                  </a:cubicBezTo>
                  <a:lnTo>
                    <a:pt x="6805" y="0"/>
                  </a:lnTo>
                  <a:close/>
                </a:path>
              </a:pathLst>
            </a:custGeom>
            <a:solidFill>
              <a:srgbClr val="9C5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900983" y="2045936"/>
              <a:ext cx="208831" cy="266029"/>
            </a:xfrm>
            <a:custGeom>
              <a:avLst/>
              <a:gdLst/>
              <a:ahLst/>
              <a:cxnLst/>
              <a:rect l="l" t="t" r="r" b="b"/>
              <a:pathLst>
                <a:path w="10409" h="13260" extrusionOk="0">
                  <a:moveTo>
                    <a:pt x="4224" y="1"/>
                  </a:moveTo>
                  <a:cubicBezTo>
                    <a:pt x="2656" y="1"/>
                    <a:pt x="1089" y="617"/>
                    <a:pt x="468" y="2104"/>
                  </a:cubicBezTo>
                  <a:cubicBezTo>
                    <a:pt x="168" y="2771"/>
                    <a:pt x="68" y="3438"/>
                    <a:pt x="34" y="4172"/>
                  </a:cubicBezTo>
                  <a:cubicBezTo>
                    <a:pt x="1" y="4739"/>
                    <a:pt x="1" y="5373"/>
                    <a:pt x="68" y="5940"/>
                  </a:cubicBezTo>
                  <a:cubicBezTo>
                    <a:pt x="134" y="6407"/>
                    <a:pt x="268" y="6874"/>
                    <a:pt x="334" y="7341"/>
                  </a:cubicBezTo>
                  <a:cubicBezTo>
                    <a:pt x="401" y="7908"/>
                    <a:pt x="401" y="8508"/>
                    <a:pt x="468" y="9075"/>
                  </a:cubicBezTo>
                  <a:cubicBezTo>
                    <a:pt x="535" y="10209"/>
                    <a:pt x="868" y="11343"/>
                    <a:pt x="1569" y="12177"/>
                  </a:cubicBezTo>
                  <a:cubicBezTo>
                    <a:pt x="2233" y="12929"/>
                    <a:pt x="3145" y="13259"/>
                    <a:pt x="4078" y="13259"/>
                  </a:cubicBezTo>
                  <a:cubicBezTo>
                    <a:pt x="4926" y="13259"/>
                    <a:pt x="5791" y="12987"/>
                    <a:pt x="6505" y="12511"/>
                  </a:cubicBezTo>
                  <a:cubicBezTo>
                    <a:pt x="8040" y="11510"/>
                    <a:pt x="9141" y="9709"/>
                    <a:pt x="9674" y="8008"/>
                  </a:cubicBezTo>
                  <a:cubicBezTo>
                    <a:pt x="9774" y="7674"/>
                    <a:pt x="9841" y="7341"/>
                    <a:pt x="9975" y="7040"/>
                  </a:cubicBezTo>
                  <a:lnTo>
                    <a:pt x="9975" y="6940"/>
                  </a:lnTo>
                  <a:cubicBezTo>
                    <a:pt x="10408" y="4205"/>
                    <a:pt x="9041" y="1470"/>
                    <a:pt x="6472" y="436"/>
                  </a:cubicBezTo>
                  <a:cubicBezTo>
                    <a:pt x="5802" y="157"/>
                    <a:pt x="5013" y="1"/>
                    <a:pt x="422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7996019" y="2158406"/>
              <a:ext cx="18758" cy="18758"/>
            </a:xfrm>
            <a:custGeom>
              <a:avLst/>
              <a:gdLst/>
              <a:ahLst/>
              <a:cxnLst/>
              <a:rect l="l" t="t" r="r" b="b"/>
              <a:pathLst>
                <a:path w="935" h="935" extrusionOk="0">
                  <a:moveTo>
                    <a:pt x="468" y="0"/>
                  </a:moveTo>
                  <a:cubicBezTo>
                    <a:pt x="234" y="0"/>
                    <a:pt x="1" y="200"/>
                    <a:pt x="1" y="467"/>
                  </a:cubicBezTo>
                  <a:cubicBezTo>
                    <a:pt x="1" y="734"/>
                    <a:pt x="234" y="934"/>
                    <a:pt x="468" y="934"/>
                  </a:cubicBezTo>
                  <a:cubicBezTo>
                    <a:pt x="734" y="934"/>
                    <a:pt x="935" y="734"/>
                    <a:pt x="935" y="467"/>
                  </a:cubicBezTo>
                  <a:cubicBezTo>
                    <a:pt x="935" y="200"/>
                    <a:pt x="734" y="0"/>
                    <a:pt x="468" y="0"/>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7921728" y="2158406"/>
              <a:ext cx="18758" cy="18758"/>
            </a:xfrm>
            <a:custGeom>
              <a:avLst/>
              <a:gdLst/>
              <a:ahLst/>
              <a:cxnLst/>
              <a:rect l="l" t="t" r="r" b="b"/>
              <a:pathLst>
                <a:path w="935" h="935" extrusionOk="0">
                  <a:moveTo>
                    <a:pt x="468" y="0"/>
                  </a:moveTo>
                  <a:cubicBezTo>
                    <a:pt x="234" y="0"/>
                    <a:pt x="1" y="234"/>
                    <a:pt x="1" y="467"/>
                  </a:cubicBezTo>
                  <a:cubicBezTo>
                    <a:pt x="1" y="734"/>
                    <a:pt x="234" y="934"/>
                    <a:pt x="468" y="934"/>
                  </a:cubicBezTo>
                  <a:cubicBezTo>
                    <a:pt x="735" y="934"/>
                    <a:pt x="935" y="734"/>
                    <a:pt x="935" y="467"/>
                  </a:cubicBezTo>
                  <a:cubicBezTo>
                    <a:pt x="935" y="234"/>
                    <a:pt x="735" y="0"/>
                    <a:pt x="468" y="0"/>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7951179" y="2161736"/>
              <a:ext cx="17414" cy="69617"/>
            </a:xfrm>
            <a:custGeom>
              <a:avLst/>
              <a:gdLst/>
              <a:ahLst/>
              <a:cxnLst/>
              <a:rect l="l" t="t" r="r" b="b"/>
              <a:pathLst>
                <a:path w="868" h="3470" extrusionOk="0">
                  <a:moveTo>
                    <a:pt x="701" y="1"/>
                  </a:moveTo>
                  <a:cubicBezTo>
                    <a:pt x="668" y="1"/>
                    <a:pt x="634" y="68"/>
                    <a:pt x="601" y="101"/>
                  </a:cubicBezTo>
                  <a:lnTo>
                    <a:pt x="34" y="2836"/>
                  </a:lnTo>
                  <a:cubicBezTo>
                    <a:pt x="34" y="2936"/>
                    <a:pt x="1" y="3070"/>
                    <a:pt x="34" y="3170"/>
                  </a:cubicBezTo>
                  <a:cubicBezTo>
                    <a:pt x="101" y="3303"/>
                    <a:pt x="201" y="3437"/>
                    <a:pt x="368" y="3470"/>
                  </a:cubicBezTo>
                  <a:lnTo>
                    <a:pt x="801" y="3470"/>
                  </a:lnTo>
                  <a:cubicBezTo>
                    <a:pt x="835" y="3470"/>
                    <a:pt x="868" y="3437"/>
                    <a:pt x="868" y="3403"/>
                  </a:cubicBezTo>
                  <a:cubicBezTo>
                    <a:pt x="868" y="3337"/>
                    <a:pt x="835" y="3303"/>
                    <a:pt x="801" y="3303"/>
                  </a:cubicBezTo>
                  <a:lnTo>
                    <a:pt x="468" y="3303"/>
                  </a:lnTo>
                  <a:cubicBezTo>
                    <a:pt x="368" y="3303"/>
                    <a:pt x="301" y="3236"/>
                    <a:pt x="267" y="3136"/>
                  </a:cubicBezTo>
                  <a:cubicBezTo>
                    <a:pt x="201" y="3070"/>
                    <a:pt x="267" y="2970"/>
                    <a:pt x="267" y="2903"/>
                  </a:cubicBezTo>
                  <a:lnTo>
                    <a:pt x="801" y="134"/>
                  </a:lnTo>
                  <a:cubicBezTo>
                    <a:pt x="801" y="101"/>
                    <a:pt x="734" y="68"/>
                    <a:pt x="701" y="1"/>
                  </a:cubicBezTo>
                  <a:close/>
                </a:path>
              </a:pathLst>
            </a:custGeom>
            <a:solidFill>
              <a:srgbClr val="AA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951841" y="2237372"/>
              <a:ext cx="70299" cy="34026"/>
            </a:xfrm>
            <a:custGeom>
              <a:avLst/>
              <a:gdLst/>
              <a:ahLst/>
              <a:cxnLst/>
              <a:rect l="l" t="t" r="r" b="b"/>
              <a:pathLst>
                <a:path w="3504" h="1696" extrusionOk="0">
                  <a:moveTo>
                    <a:pt x="3503" y="0"/>
                  </a:moveTo>
                  <a:cubicBezTo>
                    <a:pt x="2102" y="400"/>
                    <a:pt x="1" y="567"/>
                    <a:pt x="1" y="567"/>
                  </a:cubicBezTo>
                  <a:cubicBezTo>
                    <a:pt x="1" y="567"/>
                    <a:pt x="537" y="1695"/>
                    <a:pt x="1686" y="1695"/>
                  </a:cubicBezTo>
                  <a:cubicBezTo>
                    <a:pt x="1787" y="1695"/>
                    <a:pt x="1892" y="1687"/>
                    <a:pt x="2002" y="1668"/>
                  </a:cubicBezTo>
                  <a:cubicBezTo>
                    <a:pt x="3403" y="1368"/>
                    <a:pt x="3503" y="0"/>
                    <a:pt x="3503" y="0"/>
                  </a:cubicBezTo>
                  <a:close/>
                </a:path>
              </a:pathLst>
            </a:custGeom>
            <a:solidFill>
              <a:srgbClr val="693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971262" y="2253964"/>
              <a:ext cx="45522" cy="17414"/>
            </a:xfrm>
            <a:custGeom>
              <a:avLst/>
              <a:gdLst/>
              <a:ahLst/>
              <a:cxnLst/>
              <a:rect l="l" t="t" r="r" b="b"/>
              <a:pathLst>
                <a:path w="2269" h="868" extrusionOk="0">
                  <a:moveTo>
                    <a:pt x="2025" y="0"/>
                  </a:moveTo>
                  <a:cubicBezTo>
                    <a:pt x="1409" y="0"/>
                    <a:pt x="437" y="125"/>
                    <a:pt x="0" y="708"/>
                  </a:cubicBezTo>
                  <a:cubicBezTo>
                    <a:pt x="220" y="805"/>
                    <a:pt x="458" y="867"/>
                    <a:pt x="726" y="867"/>
                  </a:cubicBezTo>
                  <a:cubicBezTo>
                    <a:pt x="825" y="867"/>
                    <a:pt x="927" y="859"/>
                    <a:pt x="1034" y="841"/>
                  </a:cubicBezTo>
                  <a:cubicBezTo>
                    <a:pt x="1668" y="708"/>
                    <a:pt x="2035" y="341"/>
                    <a:pt x="2269" y="7"/>
                  </a:cubicBezTo>
                  <a:cubicBezTo>
                    <a:pt x="2197" y="3"/>
                    <a:pt x="2115" y="0"/>
                    <a:pt x="2025" y="0"/>
                  </a:cubicBezTo>
                  <a:close/>
                </a:path>
              </a:pathLst>
            </a:custGeom>
            <a:solidFill>
              <a:srgbClr val="C5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958542" y="2237372"/>
              <a:ext cx="63598" cy="17916"/>
            </a:xfrm>
            <a:custGeom>
              <a:avLst/>
              <a:gdLst/>
              <a:ahLst/>
              <a:cxnLst/>
              <a:rect l="l" t="t" r="r" b="b"/>
              <a:pathLst>
                <a:path w="3170" h="893" extrusionOk="0">
                  <a:moveTo>
                    <a:pt x="3169" y="0"/>
                  </a:moveTo>
                  <a:lnTo>
                    <a:pt x="3169" y="0"/>
                  </a:lnTo>
                  <a:cubicBezTo>
                    <a:pt x="2102" y="300"/>
                    <a:pt x="634" y="467"/>
                    <a:pt x="1" y="534"/>
                  </a:cubicBezTo>
                  <a:lnTo>
                    <a:pt x="101" y="867"/>
                  </a:lnTo>
                  <a:cubicBezTo>
                    <a:pt x="231" y="885"/>
                    <a:pt x="368" y="893"/>
                    <a:pt x="509" y="893"/>
                  </a:cubicBezTo>
                  <a:cubicBezTo>
                    <a:pt x="1452" y="893"/>
                    <a:pt x="2580" y="546"/>
                    <a:pt x="3103" y="400"/>
                  </a:cubicBezTo>
                  <a:cubicBezTo>
                    <a:pt x="3169" y="167"/>
                    <a:pt x="3169" y="0"/>
                    <a:pt x="3169"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986650" y="2123136"/>
              <a:ext cx="44198" cy="19019"/>
            </a:xfrm>
            <a:custGeom>
              <a:avLst/>
              <a:gdLst/>
              <a:ahLst/>
              <a:cxnLst/>
              <a:rect l="l" t="t" r="r" b="b"/>
              <a:pathLst>
                <a:path w="2203" h="948" extrusionOk="0">
                  <a:moveTo>
                    <a:pt x="781" y="0"/>
                  </a:moveTo>
                  <a:cubicBezTo>
                    <a:pt x="534" y="0"/>
                    <a:pt x="305" y="53"/>
                    <a:pt x="167" y="190"/>
                  </a:cubicBezTo>
                  <a:cubicBezTo>
                    <a:pt x="67" y="257"/>
                    <a:pt x="1" y="390"/>
                    <a:pt x="67" y="490"/>
                  </a:cubicBezTo>
                  <a:cubicBezTo>
                    <a:pt x="101" y="557"/>
                    <a:pt x="201" y="557"/>
                    <a:pt x="267" y="591"/>
                  </a:cubicBezTo>
                  <a:lnTo>
                    <a:pt x="1168" y="857"/>
                  </a:lnTo>
                  <a:cubicBezTo>
                    <a:pt x="1280" y="876"/>
                    <a:pt x="1550" y="947"/>
                    <a:pt x="1783" y="947"/>
                  </a:cubicBezTo>
                  <a:cubicBezTo>
                    <a:pt x="1965" y="947"/>
                    <a:pt x="2125" y="904"/>
                    <a:pt x="2169" y="757"/>
                  </a:cubicBezTo>
                  <a:cubicBezTo>
                    <a:pt x="2202" y="591"/>
                    <a:pt x="1902" y="324"/>
                    <a:pt x="1735" y="224"/>
                  </a:cubicBezTo>
                  <a:cubicBezTo>
                    <a:pt x="1520" y="106"/>
                    <a:pt x="1132" y="0"/>
                    <a:pt x="781"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7910352" y="2123136"/>
              <a:ext cx="44198" cy="19019"/>
            </a:xfrm>
            <a:custGeom>
              <a:avLst/>
              <a:gdLst/>
              <a:ahLst/>
              <a:cxnLst/>
              <a:rect l="l" t="t" r="r" b="b"/>
              <a:pathLst>
                <a:path w="2203" h="948" extrusionOk="0">
                  <a:moveTo>
                    <a:pt x="1422" y="0"/>
                  </a:moveTo>
                  <a:cubicBezTo>
                    <a:pt x="1071" y="0"/>
                    <a:pt x="683" y="106"/>
                    <a:pt x="468" y="224"/>
                  </a:cubicBezTo>
                  <a:cubicBezTo>
                    <a:pt x="301" y="324"/>
                    <a:pt x="1" y="591"/>
                    <a:pt x="34" y="757"/>
                  </a:cubicBezTo>
                  <a:cubicBezTo>
                    <a:pt x="78" y="904"/>
                    <a:pt x="238" y="947"/>
                    <a:pt x="420" y="947"/>
                  </a:cubicBezTo>
                  <a:cubicBezTo>
                    <a:pt x="653" y="947"/>
                    <a:pt x="923" y="876"/>
                    <a:pt x="1035" y="857"/>
                  </a:cubicBezTo>
                  <a:lnTo>
                    <a:pt x="1902" y="591"/>
                  </a:lnTo>
                  <a:cubicBezTo>
                    <a:pt x="2002" y="557"/>
                    <a:pt x="2069" y="557"/>
                    <a:pt x="2136" y="490"/>
                  </a:cubicBezTo>
                  <a:cubicBezTo>
                    <a:pt x="2202" y="390"/>
                    <a:pt x="2136" y="257"/>
                    <a:pt x="2036" y="190"/>
                  </a:cubicBezTo>
                  <a:cubicBezTo>
                    <a:pt x="1898" y="53"/>
                    <a:pt x="1669" y="0"/>
                    <a:pt x="1422"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7842320" y="1962636"/>
              <a:ext cx="282219" cy="249718"/>
            </a:xfrm>
            <a:custGeom>
              <a:avLst/>
              <a:gdLst/>
              <a:ahLst/>
              <a:cxnLst/>
              <a:rect l="l" t="t" r="r" b="b"/>
              <a:pathLst>
                <a:path w="14067" h="12447" extrusionOk="0">
                  <a:moveTo>
                    <a:pt x="2515" y="0"/>
                  </a:moveTo>
                  <a:cubicBezTo>
                    <a:pt x="753" y="0"/>
                    <a:pt x="0" y="2320"/>
                    <a:pt x="923" y="3654"/>
                  </a:cubicBezTo>
                  <a:cubicBezTo>
                    <a:pt x="1724" y="4754"/>
                    <a:pt x="2258" y="6422"/>
                    <a:pt x="2558" y="7523"/>
                  </a:cubicBezTo>
                  <a:cubicBezTo>
                    <a:pt x="2558" y="7657"/>
                    <a:pt x="2591" y="7757"/>
                    <a:pt x="2625" y="7890"/>
                  </a:cubicBezTo>
                  <a:cubicBezTo>
                    <a:pt x="2691" y="8090"/>
                    <a:pt x="2691" y="8324"/>
                    <a:pt x="2791" y="8524"/>
                  </a:cubicBezTo>
                  <a:lnTo>
                    <a:pt x="3058" y="7523"/>
                  </a:lnTo>
                  <a:cubicBezTo>
                    <a:pt x="3125" y="7256"/>
                    <a:pt x="3258" y="6989"/>
                    <a:pt x="3425" y="6756"/>
                  </a:cubicBezTo>
                  <a:cubicBezTo>
                    <a:pt x="3525" y="6689"/>
                    <a:pt x="3592" y="6589"/>
                    <a:pt x="3625" y="6522"/>
                  </a:cubicBezTo>
                  <a:cubicBezTo>
                    <a:pt x="3692" y="6422"/>
                    <a:pt x="3625" y="6322"/>
                    <a:pt x="3692" y="6189"/>
                  </a:cubicBezTo>
                  <a:cubicBezTo>
                    <a:pt x="3759" y="5855"/>
                    <a:pt x="4092" y="5622"/>
                    <a:pt x="4426" y="5622"/>
                  </a:cubicBezTo>
                  <a:lnTo>
                    <a:pt x="5794" y="5522"/>
                  </a:lnTo>
                  <a:cubicBezTo>
                    <a:pt x="6104" y="5501"/>
                    <a:pt x="6421" y="5493"/>
                    <a:pt x="6740" y="5493"/>
                  </a:cubicBezTo>
                  <a:cubicBezTo>
                    <a:pt x="7450" y="5493"/>
                    <a:pt x="8172" y="5532"/>
                    <a:pt x="8862" y="5555"/>
                  </a:cubicBezTo>
                  <a:cubicBezTo>
                    <a:pt x="9363" y="5588"/>
                    <a:pt x="9930" y="5622"/>
                    <a:pt x="10297" y="5955"/>
                  </a:cubicBezTo>
                  <a:cubicBezTo>
                    <a:pt x="10430" y="6055"/>
                    <a:pt x="10530" y="6189"/>
                    <a:pt x="10530" y="6289"/>
                  </a:cubicBezTo>
                  <a:cubicBezTo>
                    <a:pt x="10564" y="6556"/>
                    <a:pt x="10297" y="6723"/>
                    <a:pt x="10197" y="6923"/>
                  </a:cubicBezTo>
                  <a:cubicBezTo>
                    <a:pt x="9930" y="7256"/>
                    <a:pt x="9930" y="7757"/>
                    <a:pt x="10097" y="8124"/>
                  </a:cubicBezTo>
                  <a:cubicBezTo>
                    <a:pt x="10263" y="8557"/>
                    <a:pt x="10564" y="8857"/>
                    <a:pt x="10897" y="9158"/>
                  </a:cubicBezTo>
                  <a:cubicBezTo>
                    <a:pt x="11131" y="9324"/>
                    <a:pt x="11364" y="9525"/>
                    <a:pt x="11464" y="9758"/>
                  </a:cubicBezTo>
                  <a:cubicBezTo>
                    <a:pt x="11631" y="10092"/>
                    <a:pt x="11564" y="10525"/>
                    <a:pt x="11531" y="10892"/>
                  </a:cubicBezTo>
                  <a:lnTo>
                    <a:pt x="11531" y="11259"/>
                  </a:lnTo>
                  <a:cubicBezTo>
                    <a:pt x="11531" y="11426"/>
                    <a:pt x="11564" y="11559"/>
                    <a:pt x="11698" y="11693"/>
                  </a:cubicBezTo>
                  <a:cubicBezTo>
                    <a:pt x="11760" y="11734"/>
                    <a:pt x="11847" y="11762"/>
                    <a:pt x="11936" y="11762"/>
                  </a:cubicBezTo>
                  <a:cubicBezTo>
                    <a:pt x="11991" y="11762"/>
                    <a:pt x="12047" y="11752"/>
                    <a:pt x="12098" y="11726"/>
                  </a:cubicBezTo>
                  <a:cubicBezTo>
                    <a:pt x="12131" y="11693"/>
                    <a:pt x="12198" y="11593"/>
                    <a:pt x="12265" y="11559"/>
                  </a:cubicBezTo>
                  <a:cubicBezTo>
                    <a:pt x="12285" y="11539"/>
                    <a:pt x="12342" y="11506"/>
                    <a:pt x="12392" y="11506"/>
                  </a:cubicBezTo>
                  <a:cubicBezTo>
                    <a:pt x="12423" y="11506"/>
                    <a:pt x="12452" y="11520"/>
                    <a:pt x="12465" y="11559"/>
                  </a:cubicBezTo>
                  <a:cubicBezTo>
                    <a:pt x="12532" y="11593"/>
                    <a:pt x="12532" y="11659"/>
                    <a:pt x="12532" y="11693"/>
                  </a:cubicBezTo>
                  <a:cubicBezTo>
                    <a:pt x="12532" y="11860"/>
                    <a:pt x="12565" y="12026"/>
                    <a:pt x="12632" y="12193"/>
                  </a:cubicBezTo>
                  <a:cubicBezTo>
                    <a:pt x="12681" y="12266"/>
                    <a:pt x="12783" y="12447"/>
                    <a:pt x="12861" y="12447"/>
                  </a:cubicBezTo>
                  <a:cubicBezTo>
                    <a:pt x="12889" y="12447"/>
                    <a:pt x="12914" y="12423"/>
                    <a:pt x="12932" y="12360"/>
                  </a:cubicBezTo>
                  <a:cubicBezTo>
                    <a:pt x="13299" y="11092"/>
                    <a:pt x="13699" y="9858"/>
                    <a:pt x="13766" y="8557"/>
                  </a:cubicBezTo>
                  <a:cubicBezTo>
                    <a:pt x="13766" y="7390"/>
                    <a:pt x="13632" y="6189"/>
                    <a:pt x="13699" y="4988"/>
                  </a:cubicBezTo>
                  <a:cubicBezTo>
                    <a:pt x="13699" y="4855"/>
                    <a:pt x="13733" y="4754"/>
                    <a:pt x="13766" y="4688"/>
                  </a:cubicBezTo>
                  <a:lnTo>
                    <a:pt x="13933" y="4521"/>
                  </a:lnTo>
                  <a:cubicBezTo>
                    <a:pt x="14066" y="4388"/>
                    <a:pt x="13899" y="4187"/>
                    <a:pt x="13599" y="4087"/>
                  </a:cubicBezTo>
                  <a:cubicBezTo>
                    <a:pt x="13576" y="4083"/>
                    <a:pt x="13554" y="4081"/>
                    <a:pt x="13531" y="4081"/>
                  </a:cubicBezTo>
                  <a:cubicBezTo>
                    <a:pt x="13387" y="4081"/>
                    <a:pt x="13243" y="4163"/>
                    <a:pt x="13099" y="4221"/>
                  </a:cubicBezTo>
                  <a:cubicBezTo>
                    <a:pt x="12932" y="4187"/>
                    <a:pt x="13099" y="3820"/>
                    <a:pt x="12932" y="3720"/>
                  </a:cubicBezTo>
                  <a:lnTo>
                    <a:pt x="12799" y="3720"/>
                  </a:lnTo>
                  <a:cubicBezTo>
                    <a:pt x="12548" y="3795"/>
                    <a:pt x="12298" y="3833"/>
                    <a:pt x="12048" y="3833"/>
                  </a:cubicBezTo>
                  <a:cubicBezTo>
                    <a:pt x="11965" y="3833"/>
                    <a:pt x="11881" y="3829"/>
                    <a:pt x="11798" y="3820"/>
                  </a:cubicBezTo>
                  <a:cubicBezTo>
                    <a:pt x="11464" y="3754"/>
                    <a:pt x="11131" y="3654"/>
                    <a:pt x="10864" y="3554"/>
                  </a:cubicBezTo>
                  <a:cubicBezTo>
                    <a:pt x="10764" y="3554"/>
                    <a:pt x="10630" y="3520"/>
                    <a:pt x="10530" y="3487"/>
                  </a:cubicBezTo>
                  <a:cubicBezTo>
                    <a:pt x="10397" y="3420"/>
                    <a:pt x="10230" y="3387"/>
                    <a:pt x="10097" y="3353"/>
                  </a:cubicBezTo>
                  <a:cubicBezTo>
                    <a:pt x="8562" y="2920"/>
                    <a:pt x="6427" y="2219"/>
                    <a:pt x="4359" y="718"/>
                  </a:cubicBezTo>
                  <a:cubicBezTo>
                    <a:pt x="3665" y="210"/>
                    <a:pt x="3045" y="0"/>
                    <a:pt x="2515"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8073641" y="2149960"/>
              <a:ext cx="46685" cy="61151"/>
            </a:xfrm>
            <a:custGeom>
              <a:avLst/>
              <a:gdLst/>
              <a:ahLst/>
              <a:cxnLst/>
              <a:rect l="l" t="t" r="r" b="b"/>
              <a:pathLst>
                <a:path w="2327" h="3048" extrusionOk="0">
                  <a:moveTo>
                    <a:pt x="1432" y="0"/>
                  </a:moveTo>
                  <a:cubicBezTo>
                    <a:pt x="1313" y="0"/>
                    <a:pt x="1180" y="47"/>
                    <a:pt x="1035" y="154"/>
                  </a:cubicBezTo>
                  <a:cubicBezTo>
                    <a:pt x="435" y="588"/>
                    <a:pt x="1" y="2556"/>
                    <a:pt x="835" y="3023"/>
                  </a:cubicBezTo>
                  <a:cubicBezTo>
                    <a:pt x="868" y="3040"/>
                    <a:pt x="918" y="3048"/>
                    <a:pt x="968" y="3048"/>
                  </a:cubicBezTo>
                  <a:cubicBezTo>
                    <a:pt x="1018" y="3048"/>
                    <a:pt x="1068" y="3040"/>
                    <a:pt x="1102" y="3023"/>
                  </a:cubicBezTo>
                  <a:cubicBezTo>
                    <a:pt x="1569" y="2889"/>
                    <a:pt x="1936" y="2489"/>
                    <a:pt x="2102" y="1922"/>
                  </a:cubicBezTo>
                  <a:cubicBezTo>
                    <a:pt x="2326" y="1278"/>
                    <a:pt x="2057" y="0"/>
                    <a:pt x="143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8078998" y="2177485"/>
              <a:ext cx="33404" cy="34528"/>
            </a:xfrm>
            <a:custGeom>
              <a:avLst/>
              <a:gdLst/>
              <a:ahLst/>
              <a:cxnLst/>
              <a:rect l="l" t="t" r="r" b="b"/>
              <a:pathLst>
                <a:path w="1665" h="1721" extrusionOk="0">
                  <a:moveTo>
                    <a:pt x="748" y="1"/>
                  </a:moveTo>
                  <a:cubicBezTo>
                    <a:pt x="426" y="1"/>
                    <a:pt x="134" y="116"/>
                    <a:pt x="134" y="116"/>
                  </a:cubicBezTo>
                  <a:cubicBezTo>
                    <a:pt x="1" y="984"/>
                    <a:pt x="168" y="1484"/>
                    <a:pt x="568" y="1684"/>
                  </a:cubicBezTo>
                  <a:cubicBezTo>
                    <a:pt x="614" y="1709"/>
                    <a:pt x="664" y="1720"/>
                    <a:pt x="716" y="1720"/>
                  </a:cubicBezTo>
                  <a:cubicBezTo>
                    <a:pt x="1083" y="1720"/>
                    <a:pt x="1569" y="1184"/>
                    <a:pt x="1569" y="1184"/>
                  </a:cubicBezTo>
                  <a:cubicBezTo>
                    <a:pt x="1664" y="209"/>
                    <a:pt x="1179" y="1"/>
                    <a:pt x="748" y="1"/>
                  </a:cubicBezTo>
                  <a:close/>
                </a:path>
              </a:pathLst>
            </a:custGeom>
            <a:solidFill>
              <a:srgbClr val="C18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902989" y="2306969"/>
              <a:ext cx="188748" cy="133857"/>
            </a:xfrm>
            <a:custGeom>
              <a:avLst/>
              <a:gdLst/>
              <a:ahLst/>
              <a:cxnLst/>
              <a:rect l="l" t="t" r="r" b="b"/>
              <a:pathLst>
                <a:path w="9408" h="6672" extrusionOk="0">
                  <a:moveTo>
                    <a:pt x="8707" y="0"/>
                  </a:moveTo>
                  <a:lnTo>
                    <a:pt x="4070" y="3503"/>
                  </a:lnTo>
                  <a:lnTo>
                    <a:pt x="3270" y="5438"/>
                  </a:lnTo>
                  <a:lnTo>
                    <a:pt x="1669" y="567"/>
                  </a:lnTo>
                  <a:lnTo>
                    <a:pt x="1" y="2736"/>
                  </a:lnTo>
                  <a:lnTo>
                    <a:pt x="268" y="5438"/>
                  </a:lnTo>
                  <a:lnTo>
                    <a:pt x="1535" y="3903"/>
                  </a:lnTo>
                  <a:cubicBezTo>
                    <a:pt x="1535" y="3903"/>
                    <a:pt x="2036" y="5671"/>
                    <a:pt x="3070" y="6105"/>
                  </a:cubicBezTo>
                  <a:lnTo>
                    <a:pt x="3837" y="6205"/>
                  </a:lnTo>
                  <a:lnTo>
                    <a:pt x="5071" y="6171"/>
                  </a:lnTo>
                  <a:lnTo>
                    <a:pt x="6105" y="6672"/>
                  </a:lnTo>
                  <a:lnTo>
                    <a:pt x="9408" y="3069"/>
                  </a:lnTo>
                  <a:lnTo>
                    <a:pt x="8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8035823" y="3051809"/>
              <a:ext cx="141581" cy="125531"/>
            </a:xfrm>
            <a:custGeom>
              <a:avLst/>
              <a:gdLst/>
              <a:ahLst/>
              <a:cxnLst/>
              <a:rect l="l" t="t" r="r" b="b"/>
              <a:pathLst>
                <a:path w="7057" h="6257" extrusionOk="0">
                  <a:moveTo>
                    <a:pt x="4221" y="1"/>
                  </a:moveTo>
                  <a:lnTo>
                    <a:pt x="1419" y="1802"/>
                  </a:lnTo>
                  <a:cubicBezTo>
                    <a:pt x="1" y="2627"/>
                    <a:pt x="637" y="5506"/>
                    <a:pt x="1587" y="5506"/>
                  </a:cubicBezTo>
                  <a:cubicBezTo>
                    <a:pt x="1597" y="5506"/>
                    <a:pt x="1608" y="5506"/>
                    <a:pt x="1619" y="5505"/>
                  </a:cubicBezTo>
                  <a:cubicBezTo>
                    <a:pt x="2220" y="5505"/>
                    <a:pt x="3154" y="5938"/>
                    <a:pt x="3921" y="6172"/>
                  </a:cubicBezTo>
                  <a:cubicBezTo>
                    <a:pt x="4081" y="6230"/>
                    <a:pt x="4243" y="6256"/>
                    <a:pt x="4403" y="6256"/>
                  </a:cubicBezTo>
                  <a:cubicBezTo>
                    <a:pt x="5076" y="6256"/>
                    <a:pt x="5700" y="5779"/>
                    <a:pt x="5889" y="5105"/>
                  </a:cubicBezTo>
                  <a:lnTo>
                    <a:pt x="7056" y="1402"/>
                  </a:lnTo>
                  <a:lnTo>
                    <a:pt x="4221" y="1"/>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8080342" y="3117394"/>
              <a:ext cx="22109" cy="45542"/>
            </a:xfrm>
            <a:custGeom>
              <a:avLst/>
              <a:gdLst/>
              <a:ahLst/>
              <a:cxnLst/>
              <a:rect l="l" t="t" r="r" b="b"/>
              <a:pathLst>
                <a:path w="1102" h="2270" fill="none" extrusionOk="0">
                  <a:moveTo>
                    <a:pt x="1101" y="1"/>
                  </a:moveTo>
                  <a:cubicBezTo>
                    <a:pt x="1101" y="1"/>
                    <a:pt x="1" y="1202"/>
                    <a:pt x="601" y="2269"/>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8108449" y="3128107"/>
              <a:ext cx="15408" cy="43516"/>
            </a:xfrm>
            <a:custGeom>
              <a:avLst/>
              <a:gdLst/>
              <a:ahLst/>
              <a:cxnLst/>
              <a:rect l="l" t="t" r="r" b="b"/>
              <a:pathLst>
                <a:path w="768" h="2169" fill="none" extrusionOk="0">
                  <a:moveTo>
                    <a:pt x="768" y="1"/>
                  </a:moveTo>
                  <a:cubicBezTo>
                    <a:pt x="768" y="1"/>
                    <a:pt x="1" y="1468"/>
                    <a:pt x="367" y="2169"/>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8091717" y="2388001"/>
              <a:ext cx="267052" cy="703311"/>
            </a:xfrm>
            <a:custGeom>
              <a:avLst/>
              <a:gdLst/>
              <a:ahLst/>
              <a:cxnLst/>
              <a:rect l="l" t="t" r="r" b="b"/>
              <a:pathLst>
                <a:path w="13311" h="35056" extrusionOk="0">
                  <a:moveTo>
                    <a:pt x="3438" y="0"/>
                  </a:moveTo>
                  <a:cubicBezTo>
                    <a:pt x="2813" y="0"/>
                    <a:pt x="2345" y="216"/>
                    <a:pt x="2002" y="364"/>
                  </a:cubicBezTo>
                  <a:cubicBezTo>
                    <a:pt x="1302" y="698"/>
                    <a:pt x="1" y="2499"/>
                    <a:pt x="1368" y="5034"/>
                  </a:cubicBezTo>
                  <a:cubicBezTo>
                    <a:pt x="1368" y="5034"/>
                    <a:pt x="5271" y="15242"/>
                    <a:pt x="7139" y="17710"/>
                  </a:cubicBezTo>
                  <a:lnTo>
                    <a:pt x="801" y="32754"/>
                  </a:lnTo>
                  <a:cubicBezTo>
                    <a:pt x="801" y="32754"/>
                    <a:pt x="1802" y="34756"/>
                    <a:pt x="4537" y="35056"/>
                  </a:cubicBezTo>
                  <a:cubicBezTo>
                    <a:pt x="4537" y="35056"/>
                    <a:pt x="10808" y="22747"/>
                    <a:pt x="11609" y="21680"/>
                  </a:cubicBezTo>
                  <a:cubicBezTo>
                    <a:pt x="12376" y="20579"/>
                    <a:pt x="13310" y="18878"/>
                    <a:pt x="13310" y="18077"/>
                  </a:cubicBezTo>
                  <a:cubicBezTo>
                    <a:pt x="13310" y="17310"/>
                    <a:pt x="8940" y="3700"/>
                    <a:pt x="6539" y="1532"/>
                  </a:cubicBezTo>
                  <a:cubicBezTo>
                    <a:pt x="5227" y="332"/>
                    <a:pt x="4213" y="0"/>
                    <a:pt x="34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8095068" y="2388784"/>
              <a:ext cx="142564" cy="646313"/>
            </a:xfrm>
            <a:custGeom>
              <a:avLst/>
              <a:gdLst/>
              <a:ahLst/>
              <a:cxnLst/>
              <a:rect l="l" t="t" r="r" b="b"/>
              <a:pathLst>
                <a:path w="7106" h="32215" extrusionOk="0">
                  <a:moveTo>
                    <a:pt x="2335" y="0"/>
                  </a:moveTo>
                  <a:cubicBezTo>
                    <a:pt x="2310" y="0"/>
                    <a:pt x="2285" y="9"/>
                    <a:pt x="2269" y="25"/>
                  </a:cubicBezTo>
                  <a:cubicBezTo>
                    <a:pt x="0" y="2093"/>
                    <a:pt x="1068" y="4862"/>
                    <a:pt x="1568" y="6196"/>
                  </a:cubicBezTo>
                  <a:cubicBezTo>
                    <a:pt x="1668" y="6430"/>
                    <a:pt x="1735" y="6630"/>
                    <a:pt x="1802" y="6763"/>
                  </a:cubicBezTo>
                  <a:cubicBezTo>
                    <a:pt x="2035" y="7664"/>
                    <a:pt x="6438" y="16804"/>
                    <a:pt x="6839" y="17638"/>
                  </a:cubicBezTo>
                  <a:lnTo>
                    <a:pt x="834" y="32015"/>
                  </a:lnTo>
                  <a:cubicBezTo>
                    <a:pt x="801" y="32115"/>
                    <a:pt x="834" y="32148"/>
                    <a:pt x="934" y="32182"/>
                  </a:cubicBezTo>
                  <a:cubicBezTo>
                    <a:pt x="868" y="32215"/>
                    <a:pt x="934" y="32215"/>
                    <a:pt x="934" y="32215"/>
                  </a:cubicBezTo>
                  <a:cubicBezTo>
                    <a:pt x="968" y="32215"/>
                    <a:pt x="1001" y="32182"/>
                    <a:pt x="1034" y="32148"/>
                  </a:cubicBezTo>
                  <a:lnTo>
                    <a:pt x="7105" y="17705"/>
                  </a:lnTo>
                  <a:lnTo>
                    <a:pt x="7105" y="17605"/>
                  </a:lnTo>
                  <a:cubicBezTo>
                    <a:pt x="7039" y="17504"/>
                    <a:pt x="2302" y="7631"/>
                    <a:pt x="2035" y="6663"/>
                  </a:cubicBezTo>
                  <a:cubicBezTo>
                    <a:pt x="2002" y="6497"/>
                    <a:pt x="1902" y="6330"/>
                    <a:pt x="1835" y="6096"/>
                  </a:cubicBezTo>
                  <a:cubicBezTo>
                    <a:pt x="1301" y="4695"/>
                    <a:pt x="301" y="2127"/>
                    <a:pt x="2402" y="192"/>
                  </a:cubicBezTo>
                  <a:cubicBezTo>
                    <a:pt x="2469" y="159"/>
                    <a:pt x="2469" y="92"/>
                    <a:pt x="2402" y="25"/>
                  </a:cubicBezTo>
                  <a:cubicBezTo>
                    <a:pt x="2385" y="9"/>
                    <a:pt x="2360" y="0"/>
                    <a:pt x="2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8235605" y="2741342"/>
              <a:ext cx="85687" cy="21387"/>
            </a:xfrm>
            <a:custGeom>
              <a:avLst/>
              <a:gdLst/>
              <a:ahLst/>
              <a:cxnLst/>
              <a:rect l="l" t="t" r="r" b="b"/>
              <a:pathLst>
                <a:path w="4271" h="1066" extrusionOk="0">
                  <a:moveTo>
                    <a:pt x="787" y="0"/>
                  </a:moveTo>
                  <a:cubicBezTo>
                    <a:pt x="568" y="0"/>
                    <a:pt x="349" y="10"/>
                    <a:pt x="134" y="32"/>
                  </a:cubicBezTo>
                  <a:cubicBezTo>
                    <a:pt x="34" y="32"/>
                    <a:pt x="0" y="98"/>
                    <a:pt x="0" y="132"/>
                  </a:cubicBezTo>
                  <a:cubicBezTo>
                    <a:pt x="0" y="232"/>
                    <a:pt x="100" y="265"/>
                    <a:pt x="134" y="265"/>
                  </a:cubicBezTo>
                  <a:cubicBezTo>
                    <a:pt x="358" y="243"/>
                    <a:pt x="583" y="232"/>
                    <a:pt x="807" y="232"/>
                  </a:cubicBezTo>
                  <a:cubicBezTo>
                    <a:pt x="1922" y="232"/>
                    <a:pt x="3032" y="505"/>
                    <a:pt x="4003" y="1032"/>
                  </a:cubicBezTo>
                  <a:cubicBezTo>
                    <a:pt x="4037" y="1066"/>
                    <a:pt x="4103" y="1066"/>
                    <a:pt x="4103" y="1066"/>
                  </a:cubicBezTo>
                  <a:cubicBezTo>
                    <a:pt x="4137" y="1066"/>
                    <a:pt x="4170" y="999"/>
                    <a:pt x="4203" y="966"/>
                  </a:cubicBezTo>
                  <a:cubicBezTo>
                    <a:pt x="4270" y="899"/>
                    <a:pt x="4203" y="865"/>
                    <a:pt x="4170" y="799"/>
                  </a:cubicBezTo>
                  <a:cubicBezTo>
                    <a:pt x="3159" y="293"/>
                    <a:pt x="1958" y="0"/>
                    <a:pt x="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8248987" y="2733939"/>
              <a:ext cx="43516" cy="5377"/>
            </a:xfrm>
            <a:custGeom>
              <a:avLst/>
              <a:gdLst/>
              <a:ahLst/>
              <a:cxnLst/>
              <a:rect l="l" t="t" r="r" b="b"/>
              <a:pathLst>
                <a:path w="2169" h="268" extrusionOk="0">
                  <a:moveTo>
                    <a:pt x="134" y="0"/>
                  </a:moveTo>
                  <a:cubicBezTo>
                    <a:pt x="34" y="0"/>
                    <a:pt x="1" y="67"/>
                    <a:pt x="1" y="134"/>
                  </a:cubicBezTo>
                  <a:cubicBezTo>
                    <a:pt x="1" y="167"/>
                    <a:pt x="34" y="267"/>
                    <a:pt x="134" y="267"/>
                  </a:cubicBezTo>
                  <a:lnTo>
                    <a:pt x="2035" y="267"/>
                  </a:lnTo>
                  <a:cubicBezTo>
                    <a:pt x="2135" y="267"/>
                    <a:pt x="2169" y="200"/>
                    <a:pt x="2169" y="134"/>
                  </a:cubicBezTo>
                  <a:cubicBezTo>
                    <a:pt x="2169" y="67"/>
                    <a:pt x="2135" y="0"/>
                    <a:pt x="2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8248987" y="2756690"/>
              <a:ext cx="18758" cy="6701"/>
            </a:xfrm>
            <a:custGeom>
              <a:avLst/>
              <a:gdLst/>
              <a:ahLst/>
              <a:cxnLst/>
              <a:rect l="l" t="t" r="r" b="b"/>
              <a:pathLst>
                <a:path w="935" h="334" extrusionOk="0">
                  <a:moveTo>
                    <a:pt x="134" y="0"/>
                  </a:moveTo>
                  <a:cubicBezTo>
                    <a:pt x="34" y="0"/>
                    <a:pt x="1" y="100"/>
                    <a:pt x="1" y="134"/>
                  </a:cubicBezTo>
                  <a:cubicBezTo>
                    <a:pt x="1" y="201"/>
                    <a:pt x="34" y="267"/>
                    <a:pt x="134" y="267"/>
                  </a:cubicBezTo>
                  <a:cubicBezTo>
                    <a:pt x="172" y="261"/>
                    <a:pt x="209" y="258"/>
                    <a:pt x="246" y="258"/>
                  </a:cubicBezTo>
                  <a:cubicBezTo>
                    <a:pt x="401" y="258"/>
                    <a:pt x="552" y="307"/>
                    <a:pt x="768" y="334"/>
                  </a:cubicBezTo>
                  <a:cubicBezTo>
                    <a:pt x="801" y="334"/>
                    <a:pt x="868" y="301"/>
                    <a:pt x="868" y="267"/>
                  </a:cubicBezTo>
                  <a:cubicBezTo>
                    <a:pt x="935" y="167"/>
                    <a:pt x="868" y="134"/>
                    <a:pt x="801" y="100"/>
                  </a:cubicBezTo>
                  <a:cubicBezTo>
                    <a:pt x="601" y="0"/>
                    <a:pt x="334" y="0"/>
                    <a:pt x="134" y="0"/>
                  </a:cubicBezTo>
                  <a:close/>
                </a:path>
              </a:pathLst>
            </a:custGeom>
            <a:solidFill>
              <a:srgbClr val="6B7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8092379" y="2401323"/>
              <a:ext cx="28810" cy="120475"/>
            </a:xfrm>
            <a:custGeom>
              <a:avLst/>
              <a:gdLst/>
              <a:ahLst/>
              <a:cxnLst/>
              <a:rect l="l" t="t" r="r" b="b"/>
              <a:pathLst>
                <a:path w="1436" h="6005" extrusionOk="0">
                  <a:moveTo>
                    <a:pt x="435" y="1"/>
                  </a:moveTo>
                  <a:cubicBezTo>
                    <a:pt x="335" y="1"/>
                    <a:pt x="301" y="34"/>
                    <a:pt x="268" y="134"/>
                  </a:cubicBezTo>
                  <a:cubicBezTo>
                    <a:pt x="1" y="1835"/>
                    <a:pt x="168" y="3537"/>
                    <a:pt x="768" y="5171"/>
                  </a:cubicBezTo>
                  <a:cubicBezTo>
                    <a:pt x="835" y="5405"/>
                    <a:pt x="968" y="5671"/>
                    <a:pt x="1135" y="5905"/>
                  </a:cubicBezTo>
                  <a:cubicBezTo>
                    <a:pt x="1168" y="5972"/>
                    <a:pt x="1235" y="6005"/>
                    <a:pt x="1269" y="6005"/>
                  </a:cubicBezTo>
                  <a:cubicBezTo>
                    <a:pt x="1302" y="6005"/>
                    <a:pt x="1302" y="6005"/>
                    <a:pt x="1335" y="5972"/>
                  </a:cubicBezTo>
                  <a:cubicBezTo>
                    <a:pt x="1402" y="5905"/>
                    <a:pt x="1435" y="5838"/>
                    <a:pt x="1402" y="5805"/>
                  </a:cubicBezTo>
                  <a:cubicBezTo>
                    <a:pt x="1269" y="5571"/>
                    <a:pt x="1135" y="5338"/>
                    <a:pt x="1068" y="5071"/>
                  </a:cubicBezTo>
                  <a:cubicBezTo>
                    <a:pt x="468" y="3503"/>
                    <a:pt x="301" y="1835"/>
                    <a:pt x="568" y="167"/>
                  </a:cubicBezTo>
                  <a:cubicBezTo>
                    <a:pt x="568" y="67"/>
                    <a:pt x="501" y="34"/>
                    <a:pt x="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7967249" y="2346191"/>
              <a:ext cx="121137" cy="81253"/>
            </a:xfrm>
            <a:custGeom>
              <a:avLst/>
              <a:gdLst/>
              <a:ahLst/>
              <a:cxnLst/>
              <a:rect l="l" t="t" r="r" b="b"/>
              <a:pathLst>
                <a:path w="6038" h="4050" extrusionOk="0">
                  <a:moveTo>
                    <a:pt x="5884" y="0"/>
                  </a:moveTo>
                  <a:cubicBezTo>
                    <a:pt x="5851" y="0"/>
                    <a:pt x="5823" y="25"/>
                    <a:pt x="5804" y="80"/>
                  </a:cubicBezTo>
                  <a:cubicBezTo>
                    <a:pt x="4804" y="1481"/>
                    <a:pt x="2969" y="2982"/>
                    <a:pt x="2502" y="3316"/>
                  </a:cubicBezTo>
                  <a:lnTo>
                    <a:pt x="1535" y="1948"/>
                  </a:lnTo>
                  <a:cubicBezTo>
                    <a:pt x="1501" y="1915"/>
                    <a:pt x="1468" y="1915"/>
                    <a:pt x="1401" y="1915"/>
                  </a:cubicBezTo>
                  <a:cubicBezTo>
                    <a:pt x="1368" y="1915"/>
                    <a:pt x="1334" y="1948"/>
                    <a:pt x="1301" y="1948"/>
                  </a:cubicBezTo>
                  <a:lnTo>
                    <a:pt x="34" y="3816"/>
                  </a:lnTo>
                  <a:cubicBezTo>
                    <a:pt x="0" y="3883"/>
                    <a:pt x="0" y="3950"/>
                    <a:pt x="67" y="3983"/>
                  </a:cubicBezTo>
                  <a:cubicBezTo>
                    <a:pt x="134" y="4050"/>
                    <a:pt x="134" y="4050"/>
                    <a:pt x="167" y="4050"/>
                  </a:cubicBezTo>
                  <a:cubicBezTo>
                    <a:pt x="200" y="4050"/>
                    <a:pt x="234" y="4050"/>
                    <a:pt x="300" y="3983"/>
                  </a:cubicBezTo>
                  <a:lnTo>
                    <a:pt x="1468" y="2282"/>
                  </a:lnTo>
                  <a:lnTo>
                    <a:pt x="2369" y="3616"/>
                  </a:lnTo>
                  <a:cubicBezTo>
                    <a:pt x="2369" y="3649"/>
                    <a:pt x="2402" y="3649"/>
                    <a:pt x="2469" y="3649"/>
                  </a:cubicBezTo>
                  <a:cubicBezTo>
                    <a:pt x="2502" y="3649"/>
                    <a:pt x="2535" y="3649"/>
                    <a:pt x="2535" y="3616"/>
                  </a:cubicBezTo>
                  <a:cubicBezTo>
                    <a:pt x="2569" y="3616"/>
                    <a:pt x="4837" y="1881"/>
                    <a:pt x="6004" y="214"/>
                  </a:cubicBezTo>
                  <a:cubicBezTo>
                    <a:pt x="6038" y="147"/>
                    <a:pt x="6038" y="80"/>
                    <a:pt x="5971" y="47"/>
                  </a:cubicBezTo>
                  <a:cubicBezTo>
                    <a:pt x="5941" y="17"/>
                    <a:pt x="5911" y="0"/>
                    <a:pt x="58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7902989" y="2359834"/>
              <a:ext cx="60930" cy="69617"/>
            </a:xfrm>
            <a:custGeom>
              <a:avLst/>
              <a:gdLst/>
              <a:ahLst/>
              <a:cxnLst/>
              <a:rect l="l" t="t" r="r" b="b"/>
              <a:pathLst>
                <a:path w="3037" h="3470" extrusionOk="0">
                  <a:moveTo>
                    <a:pt x="101" y="1"/>
                  </a:moveTo>
                  <a:cubicBezTo>
                    <a:pt x="34" y="67"/>
                    <a:pt x="1" y="101"/>
                    <a:pt x="34" y="201"/>
                  </a:cubicBezTo>
                  <a:lnTo>
                    <a:pt x="902" y="2803"/>
                  </a:lnTo>
                  <a:cubicBezTo>
                    <a:pt x="902" y="2869"/>
                    <a:pt x="935" y="2903"/>
                    <a:pt x="1002" y="2903"/>
                  </a:cubicBezTo>
                  <a:cubicBezTo>
                    <a:pt x="1035" y="2903"/>
                    <a:pt x="1068" y="2903"/>
                    <a:pt x="1102" y="2869"/>
                  </a:cubicBezTo>
                  <a:lnTo>
                    <a:pt x="2102" y="1802"/>
                  </a:lnTo>
                  <a:lnTo>
                    <a:pt x="2770" y="3436"/>
                  </a:lnTo>
                  <a:cubicBezTo>
                    <a:pt x="2836" y="3436"/>
                    <a:pt x="2870" y="3470"/>
                    <a:pt x="2903" y="3470"/>
                  </a:cubicBezTo>
                  <a:lnTo>
                    <a:pt x="2936" y="3470"/>
                  </a:lnTo>
                  <a:cubicBezTo>
                    <a:pt x="3036" y="3436"/>
                    <a:pt x="3036" y="3403"/>
                    <a:pt x="3036" y="3303"/>
                  </a:cubicBezTo>
                  <a:lnTo>
                    <a:pt x="2336" y="1502"/>
                  </a:lnTo>
                  <a:cubicBezTo>
                    <a:pt x="2336" y="1468"/>
                    <a:pt x="2269" y="1435"/>
                    <a:pt x="2236" y="1435"/>
                  </a:cubicBezTo>
                  <a:cubicBezTo>
                    <a:pt x="2202" y="1435"/>
                    <a:pt x="2169" y="1435"/>
                    <a:pt x="2102" y="1468"/>
                  </a:cubicBezTo>
                  <a:lnTo>
                    <a:pt x="1102" y="2502"/>
                  </a:lnTo>
                  <a:lnTo>
                    <a:pt x="268" y="101"/>
                  </a:lnTo>
                  <a:cubicBezTo>
                    <a:pt x="234" y="1"/>
                    <a:pt x="201" y="1"/>
                    <a:pt x="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7928429" y="2432119"/>
              <a:ext cx="40165" cy="588273"/>
            </a:xfrm>
            <a:custGeom>
              <a:avLst/>
              <a:gdLst/>
              <a:ahLst/>
              <a:cxnLst/>
              <a:rect l="l" t="t" r="r" b="b"/>
              <a:pathLst>
                <a:path w="2002" h="29322" extrusionOk="0">
                  <a:moveTo>
                    <a:pt x="1935" y="0"/>
                  </a:moveTo>
                  <a:cubicBezTo>
                    <a:pt x="1835" y="0"/>
                    <a:pt x="1802" y="33"/>
                    <a:pt x="1768" y="100"/>
                  </a:cubicBezTo>
                  <a:cubicBezTo>
                    <a:pt x="1768" y="134"/>
                    <a:pt x="301" y="5537"/>
                    <a:pt x="834" y="11475"/>
                  </a:cubicBezTo>
                  <a:cubicBezTo>
                    <a:pt x="1401" y="17546"/>
                    <a:pt x="1001" y="26186"/>
                    <a:pt x="101" y="29188"/>
                  </a:cubicBezTo>
                  <a:cubicBezTo>
                    <a:pt x="0" y="29188"/>
                    <a:pt x="67" y="29288"/>
                    <a:pt x="167" y="29321"/>
                  </a:cubicBezTo>
                  <a:cubicBezTo>
                    <a:pt x="234" y="29321"/>
                    <a:pt x="301" y="29288"/>
                    <a:pt x="301" y="29221"/>
                  </a:cubicBezTo>
                  <a:cubicBezTo>
                    <a:pt x="1268" y="26186"/>
                    <a:pt x="1635" y="17513"/>
                    <a:pt x="1101" y="11442"/>
                  </a:cubicBezTo>
                  <a:cubicBezTo>
                    <a:pt x="568" y="5604"/>
                    <a:pt x="2002" y="200"/>
                    <a:pt x="2002" y="167"/>
                  </a:cubicBezTo>
                  <a:cubicBezTo>
                    <a:pt x="2002" y="100"/>
                    <a:pt x="1969" y="33"/>
                    <a:pt x="1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7988656" y="2551230"/>
              <a:ext cx="109782" cy="26783"/>
            </a:xfrm>
            <a:custGeom>
              <a:avLst/>
              <a:gdLst/>
              <a:ahLst/>
              <a:cxnLst/>
              <a:rect l="l" t="t" r="r" b="b"/>
              <a:pathLst>
                <a:path w="5472" h="1335" extrusionOk="0">
                  <a:moveTo>
                    <a:pt x="334" y="268"/>
                  </a:moveTo>
                  <a:lnTo>
                    <a:pt x="5171" y="334"/>
                  </a:lnTo>
                  <a:lnTo>
                    <a:pt x="5171" y="1068"/>
                  </a:lnTo>
                  <a:lnTo>
                    <a:pt x="267" y="1035"/>
                  </a:lnTo>
                  <a:lnTo>
                    <a:pt x="334" y="268"/>
                  </a:lnTo>
                  <a:close/>
                  <a:moveTo>
                    <a:pt x="234" y="1"/>
                  </a:moveTo>
                  <a:cubicBezTo>
                    <a:pt x="134" y="1"/>
                    <a:pt x="101" y="34"/>
                    <a:pt x="101" y="101"/>
                  </a:cubicBezTo>
                  <a:lnTo>
                    <a:pt x="1" y="1168"/>
                  </a:lnTo>
                  <a:cubicBezTo>
                    <a:pt x="1" y="1168"/>
                    <a:pt x="1" y="1202"/>
                    <a:pt x="67" y="1235"/>
                  </a:cubicBezTo>
                  <a:cubicBezTo>
                    <a:pt x="67" y="1268"/>
                    <a:pt x="101" y="1268"/>
                    <a:pt x="134" y="1268"/>
                  </a:cubicBezTo>
                  <a:lnTo>
                    <a:pt x="5338" y="1335"/>
                  </a:lnTo>
                  <a:cubicBezTo>
                    <a:pt x="5404" y="1335"/>
                    <a:pt x="5438" y="1335"/>
                    <a:pt x="5438" y="1268"/>
                  </a:cubicBezTo>
                  <a:cubicBezTo>
                    <a:pt x="5471" y="1268"/>
                    <a:pt x="5471" y="1235"/>
                    <a:pt x="5471" y="1202"/>
                  </a:cubicBezTo>
                  <a:lnTo>
                    <a:pt x="5471" y="167"/>
                  </a:lnTo>
                  <a:cubicBezTo>
                    <a:pt x="5471" y="67"/>
                    <a:pt x="5438" y="34"/>
                    <a:pt x="5338" y="34"/>
                  </a:cubicBezTo>
                  <a:lnTo>
                    <a:pt x="2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7774509" y="2423753"/>
              <a:ext cx="64922" cy="306856"/>
            </a:xfrm>
            <a:custGeom>
              <a:avLst/>
              <a:gdLst/>
              <a:ahLst/>
              <a:cxnLst/>
              <a:rect l="l" t="t" r="r" b="b"/>
              <a:pathLst>
                <a:path w="3236" h="15295" extrusionOk="0">
                  <a:moveTo>
                    <a:pt x="3098" y="0"/>
                  </a:moveTo>
                  <a:cubicBezTo>
                    <a:pt x="3069" y="0"/>
                    <a:pt x="3036" y="17"/>
                    <a:pt x="3002" y="50"/>
                  </a:cubicBezTo>
                  <a:cubicBezTo>
                    <a:pt x="2469" y="651"/>
                    <a:pt x="2002" y="1885"/>
                    <a:pt x="1101" y="4220"/>
                  </a:cubicBezTo>
                  <a:lnTo>
                    <a:pt x="968" y="4553"/>
                  </a:lnTo>
                  <a:cubicBezTo>
                    <a:pt x="0" y="7089"/>
                    <a:pt x="601" y="14894"/>
                    <a:pt x="634" y="15228"/>
                  </a:cubicBezTo>
                  <a:cubicBezTo>
                    <a:pt x="601" y="15261"/>
                    <a:pt x="634" y="15294"/>
                    <a:pt x="734" y="15294"/>
                  </a:cubicBezTo>
                  <a:cubicBezTo>
                    <a:pt x="801" y="15294"/>
                    <a:pt x="834" y="15228"/>
                    <a:pt x="834" y="15161"/>
                  </a:cubicBezTo>
                  <a:cubicBezTo>
                    <a:pt x="834" y="15094"/>
                    <a:pt x="234" y="7089"/>
                    <a:pt x="1168" y="4620"/>
                  </a:cubicBezTo>
                  <a:lnTo>
                    <a:pt x="1301" y="4287"/>
                  </a:lnTo>
                  <a:cubicBezTo>
                    <a:pt x="2169" y="2052"/>
                    <a:pt x="2636" y="784"/>
                    <a:pt x="3169" y="217"/>
                  </a:cubicBezTo>
                  <a:cubicBezTo>
                    <a:pt x="3236" y="150"/>
                    <a:pt x="3236" y="84"/>
                    <a:pt x="3169" y="50"/>
                  </a:cubicBezTo>
                  <a:cubicBezTo>
                    <a:pt x="3153" y="17"/>
                    <a:pt x="3128" y="0"/>
                    <a:pt x="3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8127188" y="3011403"/>
              <a:ext cx="74312" cy="41770"/>
            </a:xfrm>
            <a:custGeom>
              <a:avLst/>
              <a:gdLst/>
              <a:ahLst/>
              <a:cxnLst/>
              <a:rect l="l" t="t" r="r" b="b"/>
              <a:pathLst>
                <a:path w="3704" h="2082" extrusionOk="0">
                  <a:moveTo>
                    <a:pt x="106" y="0"/>
                  </a:moveTo>
                  <a:cubicBezTo>
                    <a:pt x="90" y="0"/>
                    <a:pt x="76" y="5"/>
                    <a:pt x="67" y="13"/>
                  </a:cubicBezTo>
                  <a:cubicBezTo>
                    <a:pt x="34" y="80"/>
                    <a:pt x="1" y="147"/>
                    <a:pt x="34" y="180"/>
                  </a:cubicBezTo>
                  <a:cubicBezTo>
                    <a:pt x="67" y="280"/>
                    <a:pt x="901" y="1314"/>
                    <a:pt x="3570" y="2082"/>
                  </a:cubicBezTo>
                  <a:cubicBezTo>
                    <a:pt x="3603" y="2082"/>
                    <a:pt x="3703" y="2015"/>
                    <a:pt x="3703" y="1982"/>
                  </a:cubicBezTo>
                  <a:cubicBezTo>
                    <a:pt x="3703" y="1915"/>
                    <a:pt x="3670" y="1848"/>
                    <a:pt x="3603" y="1815"/>
                  </a:cubicBezTo>
                  <a:cubicBezTo>
                    <a:pt x="1068" y="1114"/>
                    <a:pt x="234" y="114"/>
                    <a:pt x="234" y="80"/>
                  </a:cubicBezTo>
                  <a:cubicBezTo>
                    <a:pt x="210" y="31"/>
                    <a:pt x="149" y="0"/>
                    <a:pt x="106" y="0"/>
                  </a:cubicBezTo>
                  <a:close/>
                </a:path>
              </a:pathLst>
            </a:custGeom>
            <a:solidFill>
              <a:srgbClr val="AFB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7951179" y="3181654"/>
              <a:ext cx="109782" cy="19421"/>
            </a:xfrm>
            <a:custGeom>
              <a:avLst/>
              <a:gdLst/>
              <a:ahLst/>
              <a:cxnLst/>
              <a:rect l="l" t="t" r="r" b="b"/>
              <a:pathLst>
                <a:path w="5472" h="968" extrusionOk="0">
                  <a:moveTo>
                    <a:pt x="167" y="0"/>
                  </a:moveTo>
                  <a:cubicBezTo>
                    <a:pt x="101" y="0"/>
                    <a:pt x="34" y="34"/>
                    <a:pt x="1" y="67"/>
                  </a:cubicBezTo>
                  <a:cubicBezTo>
                    <a:pt x="1" y="167"/>
                    <a:pt x="34" y="200"/>
                    <a:pt x="101" y="234"/>
                  </a:cubicBezTo>
                  <a:cubicBezTo>
                    <a:pt x="167" y="267"/>
                    <a:pt x="2202" y="667"/>
                    <a:pt x="5338" y="968"/>
                  </a:cubicBezTo>
                  <a:cubicBezTo>
                    <a:pt x="5438" y="968"/>
                    <a:pt x="5471" y="901"/>
                    <a:pt x="5471" y="834"/>
                  </a:cubicBezTo>
                  <a:cubicBezTo>
                    <a:pt x="5471" y="734"/>
                    <a:pt x="5438" y="701"/>
                    <a:pt x="5338" y="701"/>
                  </a:cubicBezTo>
                  <a:cubicBezTo>
                    <a:pt x="2202" y="400"/>
                    <a:pt x="167" y="0"/>
                    <a:pt x="167"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8051572" y="3097993"/>
              <a:ext cx="36815" cy="60248"/>
            </a:xfrm>
            <a:custGeom>
              <a:avLst/>
              <a:gdLst/>
              <a:ahLst/>
              <a:cxnLst/>
              <a:rect l="l" t="t" r="r" b="b"/>
              <a:pathLst>
                <a:path w="1835" h="3003" fill="none" extrusionOk="0">
                  <a:moveTo>
                    <a:pt x="1835" y="1"/>
                  </a:moveTo>
                  <a:cubicBezTo>
                    <a:pt x="1835" y="1"/>
                    <a:pt x="0" y="201"/>
                    <a:pt x="934" y="3003"/>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6025139" y="40603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6082699"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6171696"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6260713"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6349048" y="40743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6438066" y="40743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6527725" y="40743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6616080" y="40743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6055253" y="40743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6025139" y="40603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5978975" y="39010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6035853" y="39151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6124188"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6213867" y="39151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6302202"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6391220"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6479555"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6569234"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6009089" y="39151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5978975" y="39010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7052399" y="40603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7109297"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7198294"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7287973" y="40743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7376309"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7465326"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7553661"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7643340"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7083195" y="40743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7083195" y="40743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7052399" y="40603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6786050" y="39017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6842947"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6931944"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7020962"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7109297" y="39151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7198294" y="39151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7287973"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7376309" y="39151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6816164" y="39151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6786050" y="39010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7077177" y="37451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7134716" y="37591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7223733" y="37591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7401086" y="37591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7490083" y="37591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7579100" y="37591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7667435" y="37591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7107290" y="37591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7107290" y="37591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7077177" y="37444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7130041" y="31709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7116660" y="31522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7123340" y="31640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7314075" y="32940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7166856" y="32068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7687498" y="629671"/>
              <a:ext cx="419627" cy="41896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8108449" y="546692"/>
              <a:ext cx="239606" cy="241613"/>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8107787" y="839805"/>
              <a:ext cx="351355" cy="351375"/>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094239" y="769078"/>
              <a:ext cx="542109" cy="542089"/>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5228096" y="902915"/>
              <a:ext cx="275739" cy="274415"/>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5357259" y="754192"/>
              <a:ext cx="290465" cy="291970"/>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5606214" y="736276"/>
              <a:ext cx="59566" cy="59586"/>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CDD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5632316" y="710857"/>
              <a:ext cx="56897" cy="58241"/>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8734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3"/>
          <p:cNvSpPr/>
          <p:nvPr/>
        </p:nvSpPr>
        <p:spPr>
          <a:xfrm>
            <a:off x="486925" y="45706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43"/>
          <p:cNvGrpSpPr/>
          <p:nvPr/>
        </p:nvGrpSpPr>
        <p:grpSpPr>
          <a:xfrm>
            <a:off x="-115100" y="0"/>
            <a:ext cx="4099649" cy="2318775"/>
            <a:chOff x="-84625" y="1957875"/>
            <a:chExt cx="4099649" cy="2318775"/>
          </a:xfrm>
        </p:grpSpPr>
        <p:sp>
          <p:nvSpPr>
            <p:cNvPr id="728" name="Google Shape;728;p43"/>
            <p:cNvSpPr/>
            <p:nvPr/>
          </p:nvSpPr>
          <p:spPr>
            <a:xfrm>
              <a:off x="-84625" y="2571750"/>
              <a:ext cx="3537600" cy="1704900"/>
            </a:xfrm>
            <a:custGeom>
              <a:avLst/>
              <a:gdLst/>
              <a:ahLst/>
              <a:cxnLst/>
              <a:rect l="l" t="t" r="r" b="b"/>
              <a:pathLst>
                <a:path w="141504" h="68196" extrusionOk="0">
                  <a:moveTo>
                    <a:pt x="0" y="46759"/>
                  </a:moveTo>
                  <a:lnTo>
                    <a:pt x="8276" y="39134"/>
                  </a:lnTo>
                  <a:lnTo>
                    <a:pt x="45684" y="68196"/>
                  </a:lnTo>
                  <a:lnTo>
                    <a:pt x="84530" y="20142"/>
                  </a:lnTo>
                  <a:lnTo>
                    <a:pt x="112441" y="38270"/>
                  </a:lnTo>
                  <a:lnTo>
                    <a:pt x="141504" y="0"/>
                  </a:lnTo>
                </a:path>
              </a:pathLst>
            </a:custGeom>
            <a:noFill/>
            <a:ln w="152400" cap="flat" cmpd="sng">
              <a:solidFill>
                <a:schemeClr val="accent3"/>
              </a:solidFill>
              <a:prstDash val="solid"/>
              <a:miter lim="8000"/>
              <a:headEnd type="none" w="med" len="med"/>
              <a:tailEnd type="none" w="med" len="med"/>
            </a:ln>
          </p:spPr>
        </p:sp>
        <p:sp>
          <p:nvSpPr>
            <p:cNvPr id="729" name="Google Shape;729;p43"/>
            <p:cNvSpPr/>
            <p:nvPr/>
          </p:nvSpPr>
          <p:spPr>
            <a:xfrm rot="2161912">
              <a:off x="3316864" y="206140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43"/>
          <p:cNvGrpSpPr/>
          <p:nvPr/>
        </p:nvGrpSpPr>
        <p:grpSpPr>
          <a:xfrm>
            <a:off x="1147189" y="1409224"/>
            <a:ext cx="2576351" cy="1680589"/>
            <a:chOff x="3070475" y="1826750"/>
            <a:chExt cx="2652750" cy="1730425"/>
          </a:xfrm>
        </p:grpSpPr>
        <p:grpSp>
          <p:nvGrpSpPr>
            <p:cNvPr id="731" name="Google Shape;731;p43"/>
            <p:cNvGrpSpPr/>
            <p:nvPr/>
          </p:nvGrpSpPr>
          <p:grpSpPr>
            <a:xfrm>
              <a:off x="3070475" y="1826750"/>
              <a:ext cx="2652750" cy="1730425"/>
              <a:chOff x="3070475" y="1826750"/>
              <a:chExt cx="2652750" cy="1730425"/>
            </a:xfrm>
          </p:grpSpPr>
          <p:sp>
            <p:nvSpPr>
              <p:cNvPr id="732" name="Google Shape;732;p43"/>
              <p:cNvSpPr/>
              <p:nvPr/>
            </p:nvSpPr>
            <p:spPr>
              <a:xfrm>
                <a:off x="3070475" y="1826750"/>
                <a:ext cx="2652750" cy="1730425"/>
              </a:xfrm>
              <a:custGeom>
                <a:avLst/>
                <a:gdLst/>
                <a:ahLst/>
                <a:cxnLst/>
                <a:rect l="l" t="t" r="r" b="b"/>
                <a:pathLst>
                  <a:path w="106110" h="69217" extrusionOk="0">
                    <a:moveTo>
                      <a:pt x="3937" y="0"/>
                    </a:moveTo>
                    <a:cubicBezTo>
                      <a:pt x="1769" y="0"/>
                      <a:pt x="1" y="1768"/>
                      <a:pt x="1" y="3937"/>
                    </a:cubicBezTo>
                    <a:lnTo>
                      <a:pt x="1" y="65314"/>
                    </a:lnTo>
                    <a:cubicBezTo>
                      <a:pt x="1" y="67482"/>
                      <a:pt x="1769" y="69217"/>
                      <a:pt x="3937" y="69217"/>
                    </a:cubicBezTo>
                    <a:lnTo>
                      <a:pt x="102207" y="69217"/>
                    </a:lnTo>
                    <a:cubicBezTo>
                      <a:pt x="104375" y="69217"/>
                      <a:pt x="106110" y="67482"/>
                      <a:pt x="106110" y="65314"/>
                    </a:cubicBezTo>
                    <a:lnTo>
                      <a:pt x="106110" y="3937"/>
                    </a:lnTo>
                    <a:cubicBezTo>
                      <a:pt x="106110" y="1768"/>
                      <a:pt x="104375" y="0"/>
                      <a:pt x="102207" y="0"/>
                    </a:cubicBezTo>
                    <a:close/>
                  </a:path>
                </a:pathLst>
              </a:custGeom>
              <a:solidFill>
                <a:srgbClr val="CF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3088825" y="2017725"/>
                <a:ext cx="2616900" cy="1526950"/>
              </a:xfrm>
              <a:custGeom>
                <a:avLst/>
                <a:gdLst/>
                <a:ahLst/>
                <a:cxnLst/>
                <a:rect l="l" t="t" r="r" b="b"/>
                <a:pathLst>
                  <a:path w="104676" h="61078" extrusionOk="0">
                    <a:moveTo>
                      <a:pt x="1" y="0"/>
                    </a:moveTo>
                    <a:lnTo>
                      <a:pt x="1" y="57241"/>
                    </a:lnTo>
                    <a:cubicBezTo>
                      <a:pt x="1" y="59376"/>
                      <a:pt x="1735" y="61077"/>
                      <a:pt x="3870" y="61077"/>
                    </a:cubicBezTo>
                    <a:lnTo>
                      <a:pt x="100839" y="61077"/>
                    </a:lnTo>
                    <a:cubicBezTo>
                      <a:pt x="102974" y="61077"/>
                      <a:pt x="104675" y="59376"/>
                      <a:pt x="104675" y="57241"/>
                    </a:cubicBezTo>
                    <a:lnTo>
                      <a:pt x="1046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3089675" y="1839250"/>
                <a:ext cx="2616050" cy="178500"/>
              </a:xfrm>
              <a:custGeom>
                <a:avLst/>
                <a:gdLst/>
                <a:ahLst/>
                <a:cxnLst/>
                <a:rect l="l" t="t" r="r" b="b"/>
                <a:pathLst>
                  <a:path w="104642" h="7140" extrusionOk="0">
                    <a:moveTo>
                      <a:pt x="3836" y="1"/>
                    </a:moveTo>
                    <a:cubicBezTo>
                      <a:pt x="1701" y="1"/>
                      <a:pt x="0" y="1702"/>
                      <a:pt x="0" y="3837"/>
                    </a:cubicBezTo>
                    <a:lnTo>
                      <a:pt x="0" y="7139"/>
                    </a:lnTo>
                    <a:lnTo>
                      <a:pt x="104641" y="7139"/>
                    </a:lnTo>
                    <a:lnTo>
                      <a:pt x="104641" y="3837"/>
                    </a:lnTo>
                    <a:cubicBezTo>
                      <a:pt x="104641" y="1702"/>
                      <a:pt x="102874"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3223100" y="2511400"/>
                <a:ext cx="25" cy="507050"/>
              </a:xfrm>
              <a:custGeom>
                <a:avLst/>
                <a:gdLst/>
                <a:ahLst/>
                <a:cxnLst/>
                <a:rect l="l" t="t" r="r" b="b"/>
                <a:pathLst>
                  <a:path w="1" h="20282" fill="none" extrusionOk="0">
                    <a:moveTo>
                      <a:pt x="0" y="20282"/>
                    </a:moveTo>
                    <a:lnTo>
                      <a:pt x="0" y="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3427400" y="2756575"/>
                <a:ext cx="25" cy="432850"/>
              </a:xfrm>
              <a:custGeom>
                <a:avLst/>
                <a:gdLst/>
                <a:ahLst/>
                <a:cxnLst/>
                <a:rect l="l" t="t" r="r" b="b"/>
                <a:pathLst>
                  <a:path w="1" h="17314" fill="none" extrusionOk="0">
                    <a:moveTo>
                      <a:pt x="1" y="1"/>
                    </a:moveTo>
                    <a:lnTo>
                      <a:pt x="1" y="1731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3632550" y="2392150"/>
                <a:ext cx="25" cy="580450"/>
              </a:xfrm>
              <a:custGeom>
                <a:avLst/>
                <a:gdLst/>
                <a:ahLst/>
                <a:cxnLst/>
                <a:rect l="l" t="t" r="r" b="b"/>
                <a:pathLst>
                  <a:path w="1" h="23218" fill="none" extrusionOk="0">
                    <a:moveTo>
                      <a:pt x="1" y="1"/>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4041175" y="2435525"/>
                <a:ext cx="25" cy="580425"/>
              </a:xfrm>
              <a:custGeom>
                <a:avLst/>
                <a:gdLst/>
                <a:ahLst/>
                <a:cxnLst/>
                <a:rect l="l" t="t" r="r" b="b"/>
                <a:pathLst>
                  <a:path w="1" h="23217" fill="none" extrusionOk="0">
                    <a:moveTo>
                      <a:pt x="1" y="0"/>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4245500" y="2665675"/>
                <a:ext cx="25" cy="690525"/>
              </a:xfrm>
              <a:custGeom>
                <a:avLst/>
                <a:gdLst/>
                <a:ahLst/>
                <a:cxnLst/>
                <a:rect l="l" t="t" r="r" b="b"/>
                <a:pathLst>
                  <a:path w="1" h="27621" fill="none" extrusionOk="0">
                    <a:moveTo>
                      <a:pt x="0" y="1"/>
                    </a:moveTo>
                    <a:lnTo>
                      <a:pt x="0" y="2762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4449800" y="2597300"/>
                <a:ext cx="25" cy="560425"/>
              </a:xfrm>
              <a:custGeom>
                <a:avLst/>
                <a:gdLst/>
                <a:ahLst/>
                <a:cxnLst/>
                <a:rect l="l" t="t" r="r" b="b"/>
                <a:pathLst>
                  <a:path w="1" h="22417" fill="none" extrusionOk="0">
                    <a:moveTo>
                      <a:pt x="1" y="1"/>
                    </a:moveTo>
                    <a:lnTo>
                      <a:pt x="1" y="224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4858425" y="2858325"/>
                <a:ext cx="25" cy="299400"/>
              </a:xfrm>
              <a:custGeom>
                <a:avLst/>
                <a:gdLst/>
                <a:ahLst/>
                <a:cxnLst/>
                <a:rect l="l" t="t" r="r" b="b"/>
                <a:pathLst>
                  <a:path w="1" h="11976" fill="none" extrusionOk="0">
                    <a:moveTo>
                      <a:pt x="1" y="0"/>
                    </a:moveTo>
                    <a:lnTo>
                      <a:pt x="1" y="1197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5267050" y="2496400"/>
                <a:ext cx="25" cy="572100"/>
              </a:xfrm>
              <a:custGeom>
                <a:avLst/>
                <a:gdLst/>
                <a:ahLst/>
                <a:cxnLst/>
                <a:rect l="l" t="t" r="r" b="b"/>
                <a:pathLst>
                  <a:path w="1" h="22884" fill="none" extrusionOk="0">
                    <a:moveTo>
                      <a:pt x="1" y="0"/>
                    </a:moveTo>
                    <a:lnTo>
                      <a:pt x="1" y="2288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5471375" y="2410500"/>
                <a:ext cx="25" cy="747225"/>
              </a:xfrm>
              <a:custGeom>
                <a:avLst/>
                <a:gdLst/>
                <a:ahLst/>
                <a:cxnLst/>
                <a:rect l="l" t="t" r="r" b="b"/>
                <a:pathLst>
                  <a:path w="1" h="29889" fill="none" extrusionOk="0">
                    <a:moveTo>
                      <a:pt x="0" y="1"/>
                    </a:moveTo>
                    <a:lnTo>
                      <a:pt x="0" y="2988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4654125" y="2529750"/>
                <a:ext cx="25" cy="517900"/>
              </a:xfrm>
              <a:custGeom>
                <a:avLst/>
                <a:gdLst/>
                <a:ahLst/>
                <a:cxnLst/>
                <a:rect l="l" t="t" r="r" b="b"/>
                <a:pathLst>
                  <a:path w="1" h="20716" fill="none" extrusionOk="0">
                    <a:moveTo>
                      <a:pt x="0" y="1"/>
                    </a:moveTo>
                    <a:lnTo>
                      <a:pt x="0" y="20715"/>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5062750" y="2196175"/>
                <a:ext cx="25" cy="776425"/>
              </a:xfrm>
              <a:custGeom>
                <a:avLst/>
                <a:gdLst/>
                <a:ahLst/>
                <a:cxnLst/>
                <a:rect l="l" t="t" r="r" b="b"/>
                <a:pathLst>
                  <a:path w="1" h="31057" fill="none" extrusionOk="0">
                    <a:moveTo>
                      <a:pt x="0" y="1"/>
                    </a:moveTo>
                    <a:lnTo>
                      <a:pt x="0" y="3105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3836875" y="2154475"/>
                <a:ext cx="25" cy="630475"/>
              </a:xfrm>
              <a:custGeom>
                <a:avLst/>
                <a:gdLst/>
                <a:ahLst/>
                <a:cxnLst/>
                <a:rect l="l" t="t" r="r" b="b"/>
                <a:pathLst>
                  <a:path w="1" h="25219" fill="none" extrusionOk="0">
                    <a:moveTo>
                      <a:pt x="0" y="1"/>
                    </a:moveTo>
                    <a:lnTo>
                      <a:pt x="0" y="2521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3165550" y="2587300"/>
                <a:ext cx="115950" cy="374450"/>
              </a:xfrm>
              <a:custGeom>
                <a:avLst/>
                <a:gdLst/>
                <a:ahLst/>
                <a:cxnLst/>
                <a:rect l="l" t="t" r="r" b="b"/>
                <a:pathLst>
                  <a:path w="4638" h="14978" extrusionOk="0">
                    <a:moveTo>
                      <a:pt x="1" y="0"/>
                    </a:moveTo>
                    <a:lnTo>
                      <a:pt x="1" y="14978"/>
                    </a:lnTo>
                    <a:lnTo>
                      <a:pt x="4637" y="14978"/>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3369875" y="2794950"/>
                <a:ext cx="115925" cy="321075"/>
              </a:xfrm>
              <a:custGeom>
                <a:avLst/>
                <a:gdLst/>
                <a:ahLst/>
                <a:cxnLst/>
                <a:rect l="l" t="t" r="r" b="b"/>
                <a:pathLst>
                  <a:path w="4637" h="12843" extrusionOk="0">
                    <a:moveTo>
                      <a:pt x="0" y="0"/>
                    </a:moveTo>
                    <a:lnTo>
                      <a:pt x="0" y="12843"/>
                    </a:lnTo>
                    <a:lnTo>
                      <a:pt x="4637" y="1284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3574175" y="2431350"/>
                <a:ext cx="115100" cy="483700"/>
              </a:xfrm>
              <a:custGeom>
                <a:avLst/>
                <a:gdLst/>
                <a:ahLst/>
                <a:cxnLst/>
                <a:rect l="l" t="t" r="r" b="b"/>
                <a:pathLst>
                  <a:path w="4604" h="19348" extrusionOk="0">
                    <a:moveTo>
                      <a:pt x="1" y="0"/>
                    </a:moveTo>
                    <a:lnTo>
                      <a:pt x="1" y="19348"/>
                    </a:lnTo>
                    <a:lnTo>
                      <a:pt x="4604" y="19348"/>
                    </a:lnTo>
                    <a:lnTo>
                      <a:pt x="4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3778500" y="2211200"/>
                <a:ext cx="115100" cy="514550"/>
              </a:xfrm>
              <a:custGeom>
                <a:avLst/>
                <a:gdLst/>
                <a:ahLst/>
                <a:cxnLst/>
                <a:rect l="l" t="t" r="r" b="b"/>
                <a:pathLst>
                  <a:path w="4604" h="20582" extrusionOk="0">
                    <a:moveTo>
                      <a:pt x="0" y="0"/>
                    </a:moveTo>
                    <a:lnTo>
                      <a:pt x="0" y="20582"/>
                    </a:lnTo>
                    <a:lnTo>
                      <a:pt x="4603" y="20582"/>
                    </a:lnTo>
                    <a:lnTo>
                      <a:pt x="4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3982800" y="2488900"/>
                <a:ext cx="115950" cy="467025"/>
              </a:xfrm>
              <a:custGeom>
                <a:avLst/>
                <a:gdLst/>
                <a:ahLst/>
                <a:cxnLst/>
                <a:rect l="l" t="t" r="r" b="b"/>
                <a:pathLst>
                  <a:path w="4638" h="18681" extrusionOk="0">
                    <a:moveTo>
                      <a:pt x="1" y="0"/>
                    </a:moveTo>
                    <a:lnTo>
                      <a:pt x="1" y="18680"/>
                    </a:lnTo>
                    <a:lnTo>
                      <a:pt x="4637" y="18680"/>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4187125" y="2726550"/>
                <a:ext cx="115100" cy="567950"/>
              </a:xfrm>
              <a:custGeom>
                <a:avLst/>
                <a:gdLst/>
                <a:ahLst/>
                <a:cxnLst/>
                <a:rect l="l" t="t" r="r" b="b"/>
                <a:pathLst>
                  <a:path w="4604" h="22718" extrusionOk="0">
                    <a:moveTo>
                      <a:pt x="0" y="1"/>
                    </a:moveTo>
                    <a:lnTo>
                      <a:pt x="0" y="22717"/>
                    </a:lnTo>
                    <a:lnTo>
                      <a:pt x="4603" y="22717"/>
                    </a:lnTo>
                    <a:lnTo>
                      <a:pt x="46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4391425" y="2649000"/>
                <a:ext cx="115950" cy="468700"/>
              </a:xfrm>
              <a:custGeom>
                <a:avLst/>
                <a:gdLst/>
                <a:ahLst/>
                <a:cxnLst/>
                <a:rect l="l" t="t" r="r" b="b"/>
                <a:pathLst>
                  <a:path w="4638" h="18748" extrusionOk="0">
                    <a:moveTo>
                      <a:pt x="1" y="1"/>
                    </a:moveTo>
                    <a:lnTo>
                      <a:pt x="1" y="18747"/>
                    </a:lnTo>
                    <a:lnTo>
                      <a:pt x="4637" y="18747"/>
                    </a:lnTo>
                    <a:lnTo>
                      <a:pt x="46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4596575" y="2566450"/>
                <a:ext cx="115950" cy="443675"/>
              </a:xfrm>
              <a:custGeom>
                <a:avLst/>
                <a:gdLst/>
                <a:ahLst/>
                <a:cxnLst/>
                <a:rect l="l" t="t" r="r" b="b"/>
                <a:pathLst>
                  <a:path w="4638" h="17747" extrusionOk="0">
                    <a:moveTo>
                      <a:pt x="0" y="0"/>
                    </a:moveTo>
                    <a:lnTo>
                      <a:pt x="0" y="17746"/>
                    </a:lnTo>
                    <a:lnTo>
                      <a:pt x="4637" y="17746"/>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4800875" y="2886675"/>
                <a:ext cx="115950" cy="231025"/>
              </a:xfrm>
              <a:custGeom>
                <a:avLst/>
                <a:gdLst/>
                <a:ahLst/>
                <a:cxnLst/>
                <a:rect l="l" t="t" r="r" b="b"/>
                <a:pathLst>
                  <a:path w="4638" h="9241" extrusionOk="0">
                    <a:moveTo>
                      <a:pt x="1" y="1"/>
                    </a:moveTo>
                    <a:lnTo>
                      <a:pt x="1" y="9240"/>
                    </a:lnTo>
                    <a:lnTo>
                      <a:pt x="4638" y="9240"/>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5005200" y="2244550"/>
                <a:ext cx="115950" cy="686350"/>
              </a:xfrm>
              <a:custGeom>
                <a:avLst/>
                <a:gdLst/>
                <a:ahLst/>
                <a:cxnLst/>
                <a:rect l="l" t="t" r="r" b="b"/>
                <a:pathLst>
                  <a:path w="4638" h="27454" extrusionOk="0">
                    <a:moveTo>
                      <a:pt x="0" y="0"/>
                    </a:moveTo>
                    <a:lnTo>
                      <a:pt x="0" y="27453"/>
                    </a:lnTo>
                    <a:lnTo>
                      <a:pt x="4637" y="2745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5209500" y="2530575"/>
                <a:ext cx="115950" cy="487875"/>
              </a:xfrm>
              <a:custGeom>
                <a:avLst/>
                <a:gdLst/>
                <a:ahLst/>
                <a:cxnLst/>
                <a:rect l="l" t="t" r="r" b="b"/>
                <a:pathLst>
                  <a:path w="4638" h="19515" extrusionOk="0">
                    <a:moveTo>
                      <a:pt x="1" y="1"/>
                    </a:moveTo>
                    <a:lnTo>
                      <a:pt x="1" y="19515"/>
                    </a:lnTo>
                    <a:lnTo>
                      <a:pt x="4638" y="19515"/>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5413825" y="2431350"/>
                <a:ext cx="115950" cy="685525"/>
              </a:xfrm>
              <a:custGeom>
                <a:avLst/>
                <a:gdLst/>
                <a:ahLst/>
                <a:cxnLst/>
                <a:rect l="l" t="t" r="r" b="b"/>
                <a:pathLst>
                  <a:path w="4638" h="27421" extrusionOk="0">
                    <a:moveTo>
                      <a:pt x="0" y="0"/>
                    </a:moveTo>
                    <a:lnTo>
                      <a:pt x="0" y="27420"/>
                    </a:lnTo>
                    <a:lnTo>
                      <a:pt x="4637" y="27420"/>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3836875" y="3128525"/>
                <a:ext cx="78400" cy="78400"/>
              </a:xfrm>
              <a:custGeom>
                <a:avLst/>
                <a:gdLst/>
                <a:ahLst/>
                <a:cxnLst/>
                <a:rect l="l" t="t" r="r" b="b"/>
                <a:pathLst>
                  <a:path w="3136" h="3136" extrusionOk="0">
                    <a:moveTo>
                      <a:pt x="1201" y="0"/>
                    </a:moveTo>
                    <a:lnTo>
                      <a:pt x="1201" y="1268"/>
                    </a:lnTo>
                    <a:lnTo>
                      <a:pt x="0" y="1268"/>
                    </a:lnTo>
                    <a:lnTo>
                      <a:pt x="0" y="1935"/>
                    </a:lnTo>
                    <a:lnTo>
                      <a:pt x="1201" y="1935"/>
                    </a:lnTo>
                    <a:lnTo>
                      <a:pt x="1201" y="3136"/>
                    </a:lnTo>
                    <a:lnTo>
                      <a:pt x="1868" y="3136"/>
                    </a:lnTo>
                    <a:lnTo>
                      <a:pt x="1868" y="1935"/>
                    </a:lnTo>
                    <a:lnTo>
                      <a:pt x="3136" y="1935"/>
                    </a:lnTo>
                    <a:lnTo>
                      <a:pt x="3136" y="1268"/>
                    </a:lnTo>
                    <a:lnTo>
                      <a:pt x="1868" y="1268"/>
                    </a:lnTo>
                    <a:lnTo>
                      <a:pt x="1868" y="0"/>
                    </a:lnTo>
                    <a:close/>
                  </a:path>
                </a:pathLst>
              </a:custGeom>
              <a:solidFill>
                <a:srgbClr val="DCE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0" name="Google Shape;760;p43"/>
            <p:cNvSpPr/>
            <p:nvPr/>
          </p:nvSpPr>
          <p:spPr>
            <a:xfrm>
              <a:off x="3182225" y="1902625"/>
              <a:ext cx="45900" cy="45900"/>
            </a:xfrm>
            <a:custGeom>
              <a:avLst/>
              <a:gdLst/>
              <a:ahLst/>
              <a:cxnLst/>
              <a:rect l="l" t="t" r="r" b="b"/>
              <a:pathLst>
                <a:path w="1836" h="1836" extrusionOk="0">
                  <a:moveTo>
                    <a:pt x="901" y="1"/>
                  </a:moveTo>
                  <a:cubicBezTo>
                    <a:pt x="401" y="1"/>
                    <a:pt x="1" y="435"/>
                    <a:pt x="1" y="935"/>
                  </a:cubicBezTo>
                  <a:cubicBezTo>
                    <a:pt x="1" y="1435"/>
                    <a:pt x="401" y="1836"/>
                    <a:pt x="901" y="1836"/>
                  </a:cubicBezTo>
                  <a:cubicBezTo>
                    <a:pt x="1402" y="1836"/>
                    <a:pt x="1835" y="1435"/>
                    <a:pt x="1835" y="935"/>
                  </a:cubicBezTo>
                  <a:cubicBezTo>
                    <a:pt x="1835" y="435"/>
                    <a:pt x="1402"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3283975" y="1902625"/>
              <a:ext cx="45875" cy="45900"/>
            </a:xfrm>
            <a:custGeom>
              <a:avLst/>
              <a:gdLst/>
              <a:ahLst/>
              <a:cxnLst/>
              <a:rect l="l" t="t" r="r" b="b"/>
              <a:pathLst>
                <a:path w="1835" h="1836" extrusionOk="0">
                  <a:moveTo>
                    <a:pt x="934" y="1"/>
                  </a:moveTo>
                  <a:cubicBezTo>
                    <a:pt x="434" y="1"/>
                    <a:pt x="0" y="435"/>
                    <a:pt x="0" y="935"/>
                  </a:cubicBezTo>
                  <a:cubicBezTo>
                    <a:pt x="0" y="1435"/>
                    <a:pt x="434" y="1836"/>
                    <a:pt x="934" y="1836"/>
                  </a:cubicBezTo>
                  <a:cubicBezTo>
                    <a:pt x="1435" y="1836"/>
                    <a:pt x="1835" y="1435"/>
                    <a:pt x="1835" y="935"/>
                  </a:cubicBezTo>
                  <a:cubicBezTo>
                    <a:pt x="1835" y="435"/>
                    <a:pt x="1435" y="1"/>
                    <a:pt x="934"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3386550" y="1902625"/>
              <a:ext cx="45875" cy="45900"/>
            </a:xfrm>
            <a:custGeom>
              <a:avLst/>
              <a:gdLst/>
              <a:ahLst/>
              <a:cxnLst/>
              <a:rect l="l" t="t" r="r" b="b"/>
              <a:pathLst>
                <a:path w="1835" h="1836" extrusionOk="0">
                  <a:moveTo>
                    <a:pt x="901" y="1"/>
                  </a:moveTo>
                  <a:cubicBezTo>
                    <a:pt x="401" y="1"/>
                    <a:pt x="0" y="435"/>
                    <a:pt x="0" y="935"/>
                  </a:cubicBezTo>
                  <a:cubicBezTo>
                    <a:pt x="0" y="1435"/>
                    <a:pt x="401" y="1836"/>
                    <a:pt x="901" y="1836"/>
                  </a:cubicBezTo>
                  <a:cubicBezTo>
                    <a:pt x="1401" y="1836"/>
                    <a:pt x="1835" y="1435"/>
                    <a:pt x="1835" y="935"/>
                  </a:cubicBezTo>
                  <a:cubicBezTo>
                    <a:pt x="1835" y="435"/>
                    <a:pt x="1401"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43"/>
          <p:cNvSpPr txBox="1">
            <a:spLocks noGrp="1"/>
          </p:cNvSpPr>
          <p:nvPr>
            <p:ph type="title"/>
          </p:nvPr>
        </p:nvSpPr>
        <p:spPr>
          <a:xfrm>
            <a:off x="3984550" y="2285564"/>
            <a:ext cx="4442700" cy="7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764" name="Google Shape;764;p43"/>
          <p:cNvSpPr txBox="1">
            <a:spLocks noGrp="1"/>
          </p:cNvSpPr>
          <p:nvPr>
            <p:ph type="subTitle" idx="1"/>
          </p:nvPr>
        </p:nvSpPr>
        <p:spPr>
          <a:xfrm>
            <a:off x="4811050" y="2967450"/>
            <a:ext cx="2789700" cy="82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SUPERSTORE ANALYSIS</a:t>
            </a:r>
          </a:p>
          <a:p>
            <a:pPr marL="0" lvl="0" indent="0" algn="ctr" rtl="0">
              <a:spcBef>
                <a:spcPts val="0"/>
              </a:spcBef>
              <a:spcAft>
                <a:spcPts val="0"/>
              </a:spcAft>
              <a:buNone/>
            </a:pPr>
            <a:endParaRPr dirty="0"/>
          </a:p>
        </p:txBody>
      </p:sp>
      <p:sp>
        <p:nvSpPr>
          <p:cNvPr id="765" name="Google Shape;765;p43"/>
          <p:cNvSpPr txBox="1">
            <a:spLocks noGrp="1"/>
          </p:cNvSpPr>
          <p:nvPr>
            <p:ph type="title" idx="2"/>
          </p:nvPr>
        </p:nvSpPr>
        <p:spPr>
          <a:xfrm>
            <a:off x="5384950" y="1051579"/>
            <a:ext cx="1641900" cy="14052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t>01</a:t>
            </a:r>
            <a:endParaRPr/>
          </a:p>
        </p:txBody>
      </p:sp>
      <p:grpSp>
        <p:nvGrpSpPr>
          <p:cNvPr id="766" name="Google Shape;766;p43"/>
          <p:cNvGrpSpPr/>
          <p:nvPr/>
        </p:nvGrpSpPr>
        <p:grpSpPr>
          <a:xfrm>
            <a:off x="720001" y="1787784"/>
            <a:ext cx="1251034" cy="2925959"/>
            <a:chOff x="1317750" y="2216450"/>
            <a:chExt cx="1101650" cy="2576575"/>
          </a:xfrm>
        </p:grpSpPr>
        <p:sp>
          <p:nvSpPr>
            <p:cNvPr id="767" name="Google Shape;767;p43"/>
            <p:cNvSpPr/>
            <p:nvPr/>
          </p:nvSpPr>
          <p:spPr>
            <a:xfrm>
              <a:off x="1952375" y="4602900"/>
              <a:ext cx="349425" cy="155150"/>
            </a:xfrm>
            <a:custGeom>
              <a:avLst/>
              <a:gdLst/>
              <a:ahLst/>
              <a:cxnLst/>
              <a:rect l="l" t="t" r="r" b="b"/>
              <a:pathLst>
                <a:path w="13977" h="6206" extrusionOk="0">
                  <a:moveTo>
                    <a:pt x="4504" y="1"/>
                  </a:moveTo>
                  <a:lnTo>
                    <a:pt x="1468" y="701"/>
                  </a:lnTo>
                  <a:cubicBezTo>
                    <a:pt x="0" y="4804"/>
                    <a:pt x="1902" y="6038"/>
                    <a:pt x="1902" y="6038"/>
                  </a:cubicBezTo>
                  <a:lnTo>
                    <a:pt x="13643" y="6205"/>
                  </a:lnTo>
                  <a:cubicBezTo>
                    <a:pt x="13643" y="6205"/>
                    <a:pt x="13977" y="5038"/>
                    <a:pt x="13443" y="4370"/>
                  </a:cubicBezTo>
                  <a:cubicBezTo>
                    <a:pt x="12943" y="3703"/>
                    <a:pt x="10141" y="3470"/>
                    <a:pt x="10141" y="3470"/>
                  </a:cubicBezTo>
                  <a:lnTo>
                    <a:pt x="4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1562100" y="4611250"/>
              <a:ext cx="189325" cy="181775"/>
            </a:xfrm>
            <a:custGeom>
              <a:avLst/>
              <a:gdLst/>
              <a:ahLst/>
              <a:cxnLst/>
              <a:rect l="l" t="t" r="r" b="b"/>
              <a:pathLst>
                <a:path w="7573" h="7271" extrusionOk="0">
                  <a:moveTo>
                    <a:pt x="667" y="0"/>
                  </a:moveTo>
                  <a:cubicBezTo>
                    <a:pt x="667" y="0"/>
                    <a:pt x="0" y="5704"/>
                    <a:pt x="100" y="6572"/>
                  </a:cubicBezTo>
                  <a:cubicBezTo>
                    <a:pt x="181" y="7116"/>
                    <a:pt x="932" y="7271"/>
                    <a:pt x="1964" y="7271"/>
                  </a:cubicBezTo>
                  <a:cubicBezTo>
                    <a:pt x="2638" y="7271"/>
                    <a:pt x="3432" y="7205"/>
                    <a:pt x="4237" y="7139"/>
                  </a:cubicBezTo>
                  <a:cubicBezTo>
                    <a:pt x="6271" y="6972"/>
                    <a:pt x="7572" y="7139"/>
                    <a:pt x="6872" y="6005"/>
                  </a:cubicBezTo>
                  <a:cubicBezTo>
                    <a:pt x="6205" y="4870"/>
                    <a:pt x="3903" y="200"/>
                    <a:pt x="3903" y="200"/>
                  </a:cubicBezTo>
                  <a:lnTo>
                    <a:pt x="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1546250" y="3246100"/>
              <a:ext cx="555425" cy="1395875"/>
            </a:xfrm>
            <a:custGeom>
              <a:avLst/>
              <a:gdLst/>
              <a:ahLst/>
              <a:cxnLst/>
              <a:rect l="l" t="t" r="r" b="b"/>
              <a:pathLst>
                <a:path w="22217" h="55835" extrusionOk="0">
                  <a:moveTo>
                    <a:pt x="4003" y="0"/>
                  </a:moveTo>
                  <a:cubicBezTo>
                    <a:pt x="4003" y="0"/>
                    <a:pt x="1301" y="7573"/>
                    <a:pt x="1301" y="9274"/>
                  </a:cubicBezTo>
                  <a:cubicBezTo>
                    <a:pt x="1301" y="12009"/>
                    <a:pt x="1168" y="46200"/>
                    <a:pt x="1034" y="47534"/>
                  </a:cubicBezTo>
                  <a:cubicBezTo>
                    <a:pt x="868" y="48869"/>
                    <a:pt x="501" y="49102"/>
                    <a:pt x="501" y="49769"/>
                  </a:cubicBezTo>
                  <a:cubicBezTo>
                    <a:pt x="501" y="50437"/>
                    <a:pt x="868" y="51771"/>
                    <a:pt x="734" y="52271"/>
                  </a:cubicBezTo>
                  <a:cubicBezTo>
                    <a:pt x="634" y="52805"/>
                    <a:pt x="0" y="54473"/>
                    <a:pt x="467" y="54940"/>
                  </a:cubicBezTo>
                  <a:cubicBezTo>
                    <a:pt x="852" y="55295"/>
                    <a:pt x="2131" y="55834"/>
                    <a:pt x="3277" y="55834"/>
                  </a:cubicBezTo>
                  <a:cubicBezTo>
                    <a:pt x="3422" y="55834"/>
                    <a:pt x="3564" y="55826"/>
                    <a:pt x="3703" y="55807"/>
                  </a:cubicBezTo>
                  <a:cubicBezTo>
                    <a:pt x="4971" y="55674"/>
                    <a:pt x="5538" y="54773"/>
                    <a:pt x="5738" y="54273"/>
                  </a:cubicBezTo>
                  <a:cubicBezTo>
                    <a:pt x="5971" y="53772"/>
                    <a:pt x="5538" y="53139"/>
                    <a:pt x="5738" y="52638"/>
                  </a:cubicBezTo>
                  <a:cubicBezTo>
                    <a:pt x="5971" y="52104"/>
                    <a:pt x="6572" y="51671"/>
                    <a:pt x="6372" y="51004"/>
                  </a:cubicBezTo>
                  <a:cubicBezTo>
                    <a:pt x="6171" y="50370"/>
                    <a:pt x="6038" y="48669"/>
                    <a:pt x="6538" y="43865"/>
                  </a:cubicBezTo>
                  <a:cubicBezTo>
                    <a:pt x="6972" y="39862"/>
                    <a:pt x="7406" y="34192"/>
                    <a:pt x="7873" y="32157"/>
                  </a:cubicBezTo>
                  <a:cubicBezTo>
                    <a:pt x="8306" y="30122"/>
                    <a:pt x="10575" y="14010"/>
                    <a:pt x="10575" y="14010"/>
                  </a:cubicBezTo>
                  <a:cubicBezTo>
                    <a:pt x="10575" y="14010"/>
                    <a:pt x="12576" y="25819"/>
                    <a:pt x="12810" y="27854"/>
                  </a:cubicBezTo>
                  <a:cubicBezTo>
                    <a:pt x="13010" y="29922"/>
                    <a:pt x="13010" y="33825"/>
                    <a:pt x="13477" y="36427"/>
                  </a:cubicBezTo>
                  <a:cubicBezTo>
                    <a:pt x="13910" y="38962"/>
                    <a:pt x="15912" y="46434"/>
                    <a:pt x="16145" y="47368"/>
                  </a:cubicBezTo>
                  <a:cubicBezTo>
                    <a:pt x="16345" y="48335"/>
                    <a:pt x="15845" y="50103"/>
                    <a:pt x="16145" y="50837"/>
                  </a:cubicBezTo>
                  <a:cubicBezTo>
                    <a:pt x="16412" y="51537"/>
                    <a:pt x="17046" y="52471"/>
                    <a:pt x="16879" y="52972"/>
                  </a:cubicBezTo>
                  <a:cubicBezTo>
                    <a:pt x="16746" y="53472"/>
                    <a:pt x="16846" y="54873"/>
                    <a:pt x="17246" y="55173"/>
                  </a:cubicBezTo>
                  <a:cubicBezTo>
                    <a:pt x="17463" y="55323"/>
                    <a:pt x="18022" y="55398"/>
                    <a:pt x="18660" y="55398"/>
                  </a:cubicBezTo>
                  <a:cubicBezTo>
                    <a:pt x="19297" y="55398"/>
                    <a:pt x="20015" y="55323"/>
                    <a:pt x="20548" y="55173"/>
                  </a:cubicBezTo>
                  <a:cubicBezTo>
                    <a:pt x="21683" y="54873"/>
                    <a:pt x="22049" y="54039"/>
                    <a:pt x="22150" y="53539"/>
                  </a:cubicBezTo>
                  <a:cubicBezTo>
                    <a:pt x="22216" y="53038"/>
                    <a:pt x="21482" y="52405"/>
                    <a:pt x="21582" y="51938"/>
                  </a:cubicBezTo>
                  <a:cubicBezTo>
                    <a:pt x="21683" y="51504"/>
                    <a:pt x="22150" y="50970"/>
                    <a:pt x="22150" y="50403"/>
                  </a:cubicBezTo>
                  <a:cubicBezTo>
                    <a:pt x="22150" y="49769"/>
                    <a:pt x="21349" y="49569"/>
                    <a:pt x="21216" y="48302"/>
                  </a:cubicBezTo>
                  <a:cubicBezTo>
                    <a:pt x="21082" y="47067"/>
                    <a:pt x="20315" y="30289"/>
                    <a:pt x="20248" y="28154"/>
                  </a:cubicBezTo>
                  <a:cubicBezTo>
                    <a:pt x="20215" y="25986"/>
                    <a:pt x="19681" y="7372"/>
                    <a:pt x="19481" y="6105"/>
                  </a:cubicBezTo>
                  <a:cubicBezTo>
                    <a:pt x="19214" y="4871"/>
                    <a:pt x="18347" y="201"/>
                    <a:pt x="18347" y="201"/>
                  </a:cubicBezTo>
                  <a:lnTo>
                    <a:pt x="4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977400" y="4461975"/>
              <a:ext cx="108425" cy="38375"/>
            </a:xfrm>
            <a:custGeom>
              <a:avLst/>
              <a:gdLst/>
              <a:ahLst/>
              <a:cxnLst/>
              <a:rect l="l" t="t" r="r" b="b"/>
              <a:pathLst>
                <a:path w="4337" h="1535" fill="none" extrusionOk="0">
                  <a:moveTo>
                    <a:pt x="0" y="0"/>
                  </a:moveTo>
                  <a:cubicBezTo>
                    <a:pt x="0" y="0"/>
                    <a:pt x="867" y="1468"/>
                    <a:pt x="4336" y="153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984900" y="4539525"/>
              <a:ext cx="91750" cy="27550"/>
            </a:xfrm>
            <a:custGeom>
              <a:avLst/>
              <a:gdLst/>
              <a:ahLst/>
              <a:cxnLst/>
              <a:rect l="l" t="t" r="r" b="b"/>
              <a:pathLst>
                <a:path w="3670" h="1102" fill="none" extrusionOk="0">
                  <a:moveTo>
                    <a:pt x="3670" y="1"/>
                  </a:moveTo>
                  <a:cubicBezTo>
                    <a:pt x="3670" y="1"/>
                    <a:pt x="1201" y="167"/>
                    <a:pt x="0" y="110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578775" y="4481150"/>
              <a:ext cx="113425" cy="55900"/>
            </a:xfrm>
            <a:custGeom>
              <a:avLst/>
              <a:gdLst/>
              <a:ahLst/>
              <a:cxnLst/>
              <a:rect l="l" t="t" r="r" b="b"/>
              <a:pathLst>
                <a:path w="4537" h="2236" fill="none" extrusionOk="0">
                  <a:moveTo>
                    <a:pt x="4537" y="1668"/>
                  </a:moveTo>
                  <a:cubicBezTo>
                    <a:pt x="4537" y="1668"/>
                    <a:pt x="1768" y="2235"/>
                    <a:pt x="0" y="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578775" y="4540350"/>
              <a:ext cx="89250" cy="45900"/>
            </a:xfrm>
            <a:custGeom>
              <a:avLst/>
              <a:gdLst/>
              <a:ahLst/>
              <a:cxnLst/>
              <a:rect l="l" t="t" r="r" b="b"/>
              <a:pathLst>
                <a:path w="3570" h="1836" fill="none" extrusionOk="0">
                  <a:moveTo>
                    <a:pt x="3570" y="1735"/>
                  </a:moveTo>
                  <a:cubicBezTo>
                    <a:pt x="3570" y="1735"/>
                    <a:pt x="1501" y="1836"/>
                    <a:pt x="0"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812275" y="3438725"/>
              <a:ext cx="150950" cy="155150"/>
            </a:xfrm>
            <a:custGeom>
              <a:avLst/>
              <a:gdLst/>
              <a:ahLst/>
              <a:cxnLst/>
              <a:rect l="l" t="t" r="r" b="b"/>
              <a:pathLst>
                <a:path w="6038" h="6206" fill="none" extrusionOk="0">
                  <a:moveTo>
                    <a:pt x="0" y="6205"/>
                  </a:moveTo>
                  <a:lnTo>
                    <a:pt x="0" y="3837"/>
                  </a:lnTo>
                  <a:cubicBezTo>
                    <a:pt x="0" y="3837"/>
                    <a:pt x="4604" y="1769"/>
                    <a:pt x="6038"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1865650" y="3251100"/>
              <a:ext cx="15850" cy="256875"/>
            </a:xfrm>
            <a:custGeom>
              <a:avLst/>
              <a:gdLst/>
              <a:ahLst/>
              <a:cxnLst/>
              <a:rect l="l" t="t" r="r" b="b"/>
              <a:pathLst>
                <a:path w="634" h="10275" fill="none" extrusionOk="0">
                  <a:moveTo>
                    <a:pt x="0" y="1"/>
                  </a:moveTo>
                  <a:cubicBezTo>
                    <a:pt x="0" y="1"/>
                    <a:pt x="634" y="5605"/>
                    <a:pt x="0" y="1027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823950" y="3251100"/>
              <a:ext cx="46725" cy="211000"/>
            </a:xfrm>
            <a:custGeom>
              <a:avLst/>
              <a:gdLst/>
              <a:ahLst/>
              <a:cxnLst/>
              <a:rect l="l" t="t" r="r" b="b"/>
              <a:pathLst>
                <a:path w="1869" h="8440" fill="none" extrusionOk="0">
                  <a:moveTo>
                    <a:pt x="100" y="1"/>
                  </a:moveTo>
                  <a:cubicBezTo>
                    <a:pt x="100" y="1"/>
                    <a:pt x="0" y="6505"/>
                    <a:pt x="100" y="7039"/>
                  </a:cubicBezTo>
                  <a:cubicBezTo>
                    <a:pt x="200" y="7539"/>
                    <a:pt x="1868" y="8440"/>
                    <a:pt x="1868" y="844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559600" y="3245275"/>
              <a:ext cx="108425" cy="1236725"/>
            </a:xfrm>
            <a:custGeom>
              <a:avLst/>
              <a:gdLst/>
              <a:ahLst/>
              <a:cxnLst/>
              <a:rect l="l" t="t" r="r" b="b"/>
              <a:pathLst>
                <a:path w="4337" h="49469" fill="none" extrusionOk="0">
                  <a:moveTo>
                    <a:pt x="4337" y="0"/>
                  </a:moveTo>
                  <a:cubicBezTo>
                    <a:pt x="4337" y="0"/>
                    <a:pt x="1868" y="6605"/>
                    <a:pt x="1635" y="9474"/>
                  </a:cubicBezTo>
                  <a:cubicBezTo>
                    <a:pt x="1368" y="12342"/>
                    <a:pt x="1268" y="40496"/>
                    <a:pt x="1268" y="42497"/>
                  </a:cubicBezTo>
                  <a:cubicBezTo>
                    <a:pt x="1268" y="44499"/>
                    <a:pt x="0" y="49469"/>
                    <a:pt x="0" y="4946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613800" y="3245275"/>
              <a:ext cx="104250" cy="166800"/>
            </a:xfrm>
            <a:custGeom>
              <a:avLst/>
              <a:gdLst/>
              <a:ahLst/>
              <a:cxnLst/>
              <a:rect l="l" t="t" r="r" b="b"/>
              <a:pathLst>
                <a:path w="4170" h="6672" fill="none" extrusionOk="0">
                  <a:moveTo>
                    <a:pt x="4170" y="0"/>
                  </a:moveTo>
                  <a:cubicBezTo>
                    <a:pt x="4170" y="0"/>
                    <a:pt x="3603" y="5471"/>
                    <a:pt x="3136" y="5904"/>
                  </a:cubicBezTo>
                  <a:cubicBezTo>
                    <a:pt x="2669" y="6338"/>
                    <a:pt x="0" y="6672"/>
                    <a:pt x="0" y="6672"/>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63200" y="3251100"/>
              <a:ext cx="68425" cy="160975"/>
            </a:xfrm>
            <a:custGeom>
              <a:avLst/>
              <a:gdLst/>
              <a:ahLst/>
              <a:cxnLst/>
              <a:rect l="l" t="t" r="r" b="b"/>
              <a:pathLst>
                <a:path w="2737" h="6439" fill="none" extrusionOk="0">
                  <a:moveTo>
                    <a:pt x="1" y="1"/>
                  </a:moveTo>
                  <a:cubicBezTo>
                    <a:pt x="1" y="1"/>
                    <a:pt x="201" y="4671"/>
                    <a:pt x="568" y="5104"/>
                  </a:cubicBezTo>
                  <a:cubicBezTo>
                    <a:pt x="968" y="5605"/>
                    <a:pt x="2736" y="6439"/>
                    <a:pt x="2736" y="643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847300" y="3517950"/>
              <a:ext cx="155125" cy="1110825"/>
            </a:xfrm>
            <a:custGeom>
              <a:avLst/>
              <a:gdLst/>
              <a:ahLst/>
              <a:cxnLst/>
              <a:rect l="l" t="t" r="r" b="b"/>
              <a:pathLst>
                <a:path w="6205" h="44433" fill="none" extrusionOk="0">
                  <a:moveTo>
                    <a:pt x="0" y="1"/>
                  </a:moveTo>
                  <a:cubicBezTo>
                    <a:pt x="0" y="1"/>
                    <a:pt x="2302" y="15345"/>
                    <a:pt x="2369" y="16946"/>
                  </a:cubicBezTo>
                  <a:cubicBezTo>
                    <a:pt x="2469" y="18581"/>
                    <a:pt x="2302" y="22250"/>
                    <a:pt x="2836" y="25586"/>
                  </a:cubicBezTo>
                  <a:cubicBezTo>
                    <a:pt x="3336" y="28922"/>
                    <a:pt x="5638" y="37761"/>
                    <a:pt x="5171" y="38528"/>
                  </a:cubicBezTo>
                  <a:cubicBezTo>
                    <a:pt x="4737" y="39296"/>
                    <a:pt x="5538" y="39629"/>
                    <a:pt x="5871" y="40230"/>
                  </a:cubicBezTo>
                  <a:cubicBezTo>
                    <a:pt x="6205" y="40797"/>
                    <a:pt x="6171" y="41931"/>
                    <a:pt x="5971" y="42598"/>
                  </a:cubicBezTo>
                  <a:cubicBezTo>
                    <a:pt x="5738" y="43265"/>
                    <a:pt x="6138" y="44433"/>
                    <a:pt x="6138" y="44433"/>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1613800" y="3214400"/>
              <a:ext cx="416975" cy="223525"/>
            </a:xfrm>
            <a:custGeom>
              <a:avLst/>
              <a:gdLst/>
              <a:ahLst/>
              <a:cxnLst/>
              <a:rect l="l" t="t" r="r" b="b"/>
              <a:pathLst>
                <a:path w="16679" h="8941" extrusionOk="0">
                  <a:moveTo>
                    <a:pt x="15978" y="1"/>
                  </a:moveTo>
                  <a:lnTo>
                    <a:pt x="1301" y="268"/>
                  </a:lnTo>
                  <a:lnTo>
                    <a:pt x="0" y="4070"/>
                  </a:lnTo>
                  <a:lnTo>
                    <a:pt x="5704" y="8941"/>
                  </a:lnTo>
                  <a:lnTo>
                    <a:pt x="10441" y="3937"/>
                  </a:lnTo>
                  <a:lnTo>
                    <a:pt x="15278" y="8574"/>
                  </a:lnTo>
                  <a:cubicBezTo>
                    <a:pt x="15845" y="7006"/>
                    <a:pt x="16679" y="2369"/>
                    <a:pt x="16679" y="2369"/>
                  </a:cubicBezTo>
                  <a:lnTo>
                    <a:pt x="15978" y="1"/>
                  </a:lnTo>
                  <a:close/>
                </a:path>
              </a:pathLst>
            </a:custGeom>
            <a:solidFill>
              <a:srgbClr val="CF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1333600" y="3381200"/>
              <a:ext cx="490375" cy="337750"/>
            </a:xfrm>
            <a:custGeom>
              <a:avLst/>
              <a:gdLst/>
              <a:ahLst/>
              <a:cxnLst/>
              <a:rect l="l" t="t" r="r" b="b"/>
              <a:pathLst>
                <a:path w="19615" h="13510" extrusionOk="0">
                  <a:moveTo>
                    <a:pt x="768" y="0"/>
                  </a:moveTo>
                  <a:cubicBezTo>
                    <a:pt x="367" y="0"/>
                    <a:pt x="0" y="334"/>
                    <a:pt x="0" y="768"/>
                  </a:cubicBezTo>
                  <a:lnTo>
                    <a:pt x="0" y="12709"/>
                  </a:lnTo>
                  <a:cubicBezTo>
                    <a:pt x="0" y="13143"/>
                    <a:pt x="334" y="13510"/>
                    <a:pt x="768" y="13510"/>
                  </a:cubicBezTo>
                  <a:lnTo>
                    <a:pt x="18847" y="13510"/>
                  </a:lnTo>
                  <a:cubicBezTo>
                    <a:pt x="19247" y="13510"/>
                    <a:pt x="19614" y="13176"/>
                    <a:pt x="19614" y="12709"/>
                  </a:cubicBezTo>
                  <a:lnTo>
                    <a:pt x="19614" y="768"/>
                  </a:lnTo>
                  <a:cubicBezTo>
                    <a:pt x="19614" y="367"/>
                    <a:pt x="19314" y="0"/>
                    <a:pt x="18847" y="0"/>
                  </a:cubicBezTo>
                  <a:close/>
                </a:path>
              </a:pathLst>
            </a:custGeom>
            <a:solidFill>
              <a:srgbClr val="0F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1333600" y="3461250"/>
              <a:ext cx="489525" cy="257700"/>
            </a:xfrm>
            <a:custGeom>
              <a:avLst/>
              <a:gdLst/>
              <a:ahLst/>
              <a:cxnLst/>
              <a:rect l="l" t="t" r="r" b="b"/>
              <a:pathLst>
                <a:path w="19581" h="10308" extrusionOk="0">
                  <a:moveTo>
                    <a:pt x="0" y="1"/>
                  </a:moveTo>
                  <a:lnTo>
                    <a:pt x="0" y="9507"/>
                  </a:lnTo>
                  <a:cubicBezTo>
                    <a:pt x="0" y="9974"/>
                    <a:pt x="367" y="10308"/>
                    <a:pt x="768" y="10308"/>
                  </a:cubicBezTo>
                  <a:lnTo>
                    <a:pt x="18814" y="10308"/>
                  </a:lnTo>
                  <a:cubicBezTo>
                    <a:pt x="19247" y="10308"/>
                    <a:pt x="19581" y="9941"/>
                    <a:pt x="19581" y="9507"/>
                  </a:cubicBezTo>
                  <a:lnTo>
                    <a:pt x="19581" y="2336"/>
                  </a:lnTo>
                  <a:cubicBezTo>
                    <a:pt x="17246" y="2836"/>
                    <a:pt x="15178" y="4671"/>
                    <a:pt x="12876" y="5671"/>
                  </a:cubicBezTo>
                  <a:cubicBezTo>
                    <a:pt x="12177" y="5983"/>
                    <a:pt x="11501" y="6118"/>
                    <a:pt x="10843" y="6118"/>
                  </a:cubicBezTo>
                  <a:cubicBezTo>
                    <a:pt x="7202" y="6118"/>
                    <a:pt x="4142" y="1960"/>
                    <a:pt x="1034" y="434"/>
                  </a:cubicBezTo>
                  <a:cubicBezTo>
                    <a:pt x="768" y="301"/>
                    <a:pt x="401" y="134"/>
                    <a:pt x="0"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547925" y="3519625"/>
              <a:ext cx="60900" cy="60075"/>
            </a:xfrm>
            <a:custGeom>
              <a:avLst/>
              <a:gdLst/>
              <a:ahLst/>
              <a:cxnLst/>
              <a:rect l="l" t="t" r="r" b="b"/>
              <a:pathLst>
                <a:path w="2436" h="2403" extrusionOk="0">
                  <a:moveTo>
                    <a:pt x="1234" y="1"/>
                  </a:moveTo>
                  <a:cubicBezTo>
                    <a:pt x="567" y="1"/>
                    <a:pt x="0" y="534"/>
                    <a:pt x="0" y="1201"/>
                  </a:cubicBezTo>
                  <a:cubicBezTo>
                    <a:pt x="0" y="1869"/>
                    <a:pt x="567" y="2402"/>
                    <a:pt x="1234" y="2402"/>
                  </a:cubicBezTo>
                  <a:cubicBezTo>
                    <a:pt x="1901" y="2402"/>
                    <a:pt x="2435" y="1869"/>
                    <a:pt x="2435" y="1201"/>
                  </a:cubicBezTo>
                  <a:cubicBezTo>
                    <a:pt x="2435" y="534"/>
                    <a:pt x="1901" y="1"/>
                    <a:pt x="1234" y="1"/>
                  </a:cubicBezTo>
                  <a:close/>
                </a:path>
              </a:pathLst>
            </a:custGeom>
            <a:solidFill>
              <a:srgbClr val="C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317750" y="3189425"/>
              <a:ext cx="1079975" cy="653900"/>
            </a:xfrm>
            <a:custGeom>
              <a:avLst/>
              <a:gdLst/>
              <a:ahLst/>
              <a:cxnLst/>
              <a:rect l="l" t="t" r="r" b="b"/>
              <a:pathLst>
                <a:path w="43199" h="26156" extrusionOk="0">
                  <a:moveTo>
                    <a:pt x="31137" y="0"/>
                  </a:moveTo>
                  <a:cubicBezTo>
                    <a:pt x="30984" y="0"/>
                    <a:pt x="30834" y="147"/>
                    <a:pt x="30856" y="366"/>
                  </a:cubicBezTo>
                  <a:lnTo>
                    <a:pt x="31056" y="5003"/>
                  </a:lnTo>
                  <a:cubicBezTo>
                    <a:pt x="31056" y="5170"/>
                    <a:pt x="30956" y="5336"/>
                    <a:pt x="30722" y="5336"/>
                  </a:cubicBezTo>
                  <a:lnTo>
                    <a:pt x="334" y="5803"/>
                  </a:lnTo>
                  <a:cubicBezTo>
                    <a:pt x="167" y="5803"/>
                    <a:pt x="1" y="5937"/>
                    <a:pt x="1" y="6137"/>
                  </a:cubicBezTo>
                  <a:lnTo>
                    <a:pt x="634" y="21048"/>
                  </a:lnTo>
                  <a:cubicBezTo>
                    <a:pt x="634" y="21214"/>
                    <a:pt x="801" y="21381"/>
                    <a:pt x="968" y="21381"/>
                  </a:cubicBezTo>
                  <a:lnTo>
                    <a:pt x="31323" y="20881"/>
                  </a:lnTo>
                  <a:cubicBezTo>
                    <a:pt x="31490" y="20881"/>
                    <a:pt x="31656" y="21014"/>
                    <a:pt x="31656" y="21214"/>
                  </a:cubicBezTo>
                  <a:lnTo>
                    <a:pt x="31857" y="25851"/>
                  </a:lnTo>
                  <a:cubicBezTo>
                    <a:pt x="31857" y="26045"/>
                    <a:pt x="32037" y="26155"/>
                    <a:pt x="32210" y="26155"/>
                  </a:cubicBezTo>
                  <a:cubicBezTo>
                    <a:pt x="32305" y="26155"/>
                    <a:pt x="32398" y="26122"/>
                    <a:pt x="32457" y="26051"/>
                  </a:cubicBezTo>
                  <a:lnTo>
                    <a:pt x="43065" y="12842"/>
                  </a:lnTo>
                  <a:cubicBezTo>
                    <a:pt x="43198" y="12708"/>
                    <a:pt x="43165" y="12508"/>
                    <a:pt x="43065" y="12375"/>
                  </a:cubicBezTo>
                  <a:lnTo>
                    <a:pt x="31356" y="133"/>
                  </a:lnTo>
                  <a:cubicBezTo>
                    <a:pt x="31299" y="41"/>
                    <a:pt x="31218" y="0"/>
                    <a:pt x="31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1704700" y="2548100"/>
              <a:ext cx="103425" cy="161425"/>
            </a:xfrm>
            <a:custGeom>
              <a:avLst/>
              <a:gdLst/>
              <a:ahLst/>
              <a:cxnLst/>
              <a:rect l="l" t="t" r="r" b="b"/>
              <a:pathLst>
                <a:path w="4137" h="6457" extrusionOk="0">
                  <a:moveTo>
                    <a:pt x="0" y="0"/>
                  </a:moveTo>
                  <a:lnTo>
                    <a:pt x="0" y="0"/>
                  </a:lnTo>
                  <a:cubicBezTo>
                    <a:pt x="334" y="2302"/>
                    <a:pt x="0" y="5104"/>
                    <a:pt x="0" y="5104"/>
                  </a:cubicBezTo>
                  <a:cubicBezTo>
                    <a:pt x="923" y="6152"/>
                    <a:pt x="1798" y="6457"/>
                    <a:pt x="2504" y="6457"/>
                  </a:cubicBezTo>
                  <a:cubicBezTo>
                    <a:pt x="3483" y="6457"/>
                    <a:pt x="4137" y="5871"/>
                    <a:pt x="4137" y="5871"/>
                  </a:cubicBezTo>
                  <a:cubicBezTo>
                    <a:pt x="3736" y="4337"/>
                    <a:pt x="4137" y="2602"/>
                    <a:pt x="4137" y="2602"/>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1705525" y="2548100"/>
              <a:ext cx="102600" cy="106100"/>
            </a:xfrm>
            <a:custGeom>
              <a:avLst/>
              <a:gdLst/>
              <a:ahLst/>
              <a:cxnLst/>
              <a:rect l="l" t="t" r="r" b="b"/>
              <a:pathLst>
                <a:path w="4104" h="4244" extrusionOk="0">
                  <a:moveTo>
                    <a:pt x="1" y="0"/>
                  </a:moveTo>
                  <a:lnTo>
                    <a:pt x="1" y="0"/>
                  </a:lnTo>
                  <a:cubicBezTo>
                    <a:pt x="101" y="634"/>
                    <a:pt x="134" y="1268"/>
                    <a:pt x="134" y="1868"/>
                  </a:cubicBezTo>
                  <a:cubicBezTo>
                    <a:pt x="835" y="2836"/>
                    <a:pt x="1969" y="4103"/>
                    <a:pt x="2803" y="4203"/>
                  </a:cubicBezTo>
                  <a:cubicBezTo>
                    <a:pt x="2913" y="4231"/>
                    <a:pt x="3023" y="4243"/>
                    <a:pt x="3132" y="4243"/>
                  </a:cubicBezTo>
                  <a:cubicBezTo>
                    <a:pt x="3418" y="4243"/>
                    <a:pt x="3695" y="4158"/>
                    <a:pt x="3937" y="4037"/>
                  </a:cubicBezTo>
                  <a:cubicBezTo>
                    <a:pt x="3970" y="3203"/>
                    <a:pt x="4104" y="2602"/>
                    <a:pt x="4104" y="2602"/>
                  </a:cubicBezTo>
                  <a:lnTo>
                    <a:pt x="1" y="0"/>
                  </a:lnTo>
                  <a:close/>
                </a:path>
              </a:pathLst>
            </a:custGeom>
            <a:solidFill>
              <a:srgbClr val="8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1490375" y="3499625"/>
              <a:ext cx="126775" cy="246150"/>
            </a:xfrm>
            <a:custGeom>
              <a:avLst/>
              <a:gdLst/>
              <a:ahLst/>
              <a:cxnLst/>
              <a:rect l="l" t="t" r="r" b="b"/>
              <a:pathLst>
                <a:path w="5071" h="9846" extrusionOk="0">
                  <a:moveTo>
                    <a:pt x="0" y="0"/>
                  </a:moveTo>
                  <a:lnTo>
                    <a:pt x="0" y="4803"/>
                  </a:lnTo>
                  <a:cubicBezTo>
                    <a:pt x="67" y="5471"/>
                    <a:pt x="134" y="9340"/>
                    <a:pt x="267" y="9540"/>
                  </a:cubicBezTo>
                  <a:cubicBezTo>
                    <a:pt x="298" y="9586"/>
                    <a:pt x="336" y="9604"/>
                    <a:pt x="378" y="9604"/>
                  </a:cubicBezTo>
                  <a:cubicBezTo>
                    <a:pt x="517" y="9604"/>
                    <a:pt x="698" y="9407"/>
                    <a:pt x="801" y="9407"/>
                  </a:cubicBezTo>
                  <a:cubicBezTo>
                    <a:pt x="934" y="9407"/>
                    <a:pt x="1068" y="9640"/>
                    <a:pt x="1268" y="9740"/>
                  </a:cubicBezTo>
                  <a:cubicBezTo>
                    <a:pt x="1285" y="9746"/>
                    <a:pt x="1302" y="9748"/>
                    <a:pt x="1321" y="9748"/>
                  </a:cubicBezTo>
                  <a:cubicBezTo>
                    <a:pt x="1522" y="9748"/>
                    <a:pt x="1813" y="9440"/>
                    <a:pt x="1935" y="9440"/>
                  </a:cubicBezTo>
                  <a:cubicBezTo>
                    <a:pt x="2069" y="9440"/>
                    <a:pt x="2335" y="9807"/>
                    <a:pt x="2602" y="9840"/>
                  </a:cubicBezTo>
                  <a:cubicBezTo>
                    <a:pt x="2617" y="9844"/>
                    <a:pt x="2632" y="9846"/>
                    <a:pt x="2645" y="9846"/>
                  </a:cubicBezTo>
                  <a:cubicBezTo>
                    <a:pt x="2861" y="9846"/>
                    <a:pt x="2965" y="9428"/>
                    <a:pt x="3174" y="9428"/>
                  </a:cubicBezTo>
                  <a:cubicBezTo>
                    <a:pt x="3194" y="9428"/>
                    <a:pt x="3214" y="9432"/>
                    <a:pt x="3236" y="9440"/>
                  </a:cubicBezTo>
                  <a:cubicBezTo>
                    <a:pt x="3440" y="9498"/>
                    <a:pt x="3542" y="9759"/>
                    <a:pt x="3741" y="9759"/>
                  </a:cubicBezTo>
                  <a:cubicBezTo>
                    <a:pt x="3771" y="9759"/>
                    <a:pt x="3802" y="9753"/>
                    <a:pt x="3837" y="9740"/>
                  </a:cubicBezTo>
                  <a:cubicBezTo>
                    <a:pt x="4058" y="9602"/>
                    <a:pt x="4096" y="8242"/>
                    <a:pt x="4102" y="7787"/>
                  </a:cubicBezTo>
                  <a:lnTo>
                    <a:pt x="4102" y="7787"/>
                  </a:lnTo>
                  <a:cubicBezTo>
                    <a:pt x="4124" y="8088"/>
                    <a:pt x="4289" y="8347"/>
                    <a:pt x="4404" y="8606"/>
                  </a:cubicBezTo>
                  <a:cubicBezTo>
                    <a:pt x="4463" y="8741"/>
                    <a:pt x="4597" y="8822"/>
                    <a:pt x="4718" y="8822"/>
                  </a:cubicBezTo>
                  <a:cubicBezTo>
                    <a:pt x="4865" y="8822"/>
                    <a:pt x="4992" y="8700"/>
                    <a:pt x="4937" y="8406"/>
                  </a:cubicBezTo>
                  <a:cubicBezTo>
                    <a:pt x="4904" y="7839"/>
                    <a:pt x="5071" y="6638"/>
                    <a:pt x="4971" y="6505"/>
                  </a:cubicBezTo>
                  <a:cubicBezTo>
                    <a:pt x="4871" y="6338"/>
                    <a:pt x="4570" y="5170"/>
                    <a:pt x="4270" y="4837"/>
                  </a:cubicBezTo>
                  <a:cubicBezTo>
                    <a:pt x="3970" y="4503"/>
                    <a:pt x="2769" y="4737"/>
                    <a:pt x="2569" y="4370"/>
                  </a:cubicBezTo>
                  <a:cubicBezTo>
                    <a:pt x="2302" y="4003"/>
                    <a:pt x="3003" y="634"/>
                    <a:pt x="3003" y="634"/>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1476200" y="3511450"/>
              <a:ext cx="105100" cy="87800"/>
            </a:xfrm>
            <a:custGeom>
              <a:avLst/>
              <a:gdLst/>
              <a:ahLst/>
              <a:cxnLst/>
              <a:rect l="l" t="t" r="r" b="b"/>
              <a:pathLst>
                <a:path w="4204" h="3512" extrusionOk="0">
                  <a:moveTo>
                    <a:pt x="2383" y="0"/>
                  </a:moveTo>
                  <a:cubicBezTo>
                    <a:pt x="1425" y="0"/>
                    <a:pt x="301" y="94"/>
                    <a:pt x="301" y="94"/>
                  </a:cubicBezTo>
                  <a:cubicBezTo>
                    <a:pt x="301" y="94"/>
                    <a:pt x="0" y="2996"/>
                    <a:pt x="167" y="3330"/>
                  </a:cubicBezTo>
                  <a:cubicBezTo>
                    <a:pt x="231" y="3457"/>
                    <a:pt x="776" y="3512"/>
                    <a:pt x="1437" y="3512"/>
                  </a:cubicBezTo>
                  <a:cubicBezTo>
                    <a:pt x="2507" y="3512"/>
                    <a:pt x="3880" y="3369"/>
                    <a:pt x="4003" y="3163"/>
                  </a:cubicBezTo>
                  <a:cubicBezTo>
                    <a:pt x="4203" y="2796"/>
                    <a:pt x="3970" y="528"/>
                    <a:pt x="3703" y="194"/>
                  </a:cubicBezTo>
                  <a:cubicBezTo>
                    <a:pt x="3621" y="45"/>
                    <a:pt x="3042" y="0"/>
                    <a:pt x="2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2217550" y="2615650"/>
              <a:ext cx="201850" cy="206600"/>
            </a:xfrm>
            <a:custGeom>
              <a:avLst/>
              <a:gdLst/>
              <a:ahLst/>
              <a:cxnLst/>
              <a:rect l="l" t="t" r="r" b="b"/>
              <a:pathLst>
                <a:path w="8074" h="8264" extrusionOk="0">
                  <a:moveTo>
                    <a:pt x="5471" y="0"/>
                  </a:moveTo>
                  <a:cubicBezTo>
                    <a:pt x="4638" y="0"/>
                    <a:pt x="2403" y="3369"/>
                    <a:pt x="1869" y="4003"/>
                  </a:cubicBezTo>
                  <a:cubicBezTo>
                    <a:pt x="1754" y="4149"/>
                    <a:pt x="1694" y="4210"/>
                    <a:pt x="1668" y="4210"/>
                  </a:cubicBezTo>
                  <a:cubicBezTo>
                    <a:pt x="1580" y="4210"/>
                    <a:pt x="1879" y="3524"/>
                    <a:pt x="1802" y="3036"/>
                  </a:cubicBezTo>
                  <a:cubicBezTo>
                    <a:pt x="1702" y="2369"/>
                    <a:pt x="1669" y="2169"/>
                    <a:pt x="1202" y="1435"/>
                  </a:cubicBezTo>
                  <a:cubicBezTo>
                    <a:pt x="1060" y="1328"/>
                    <a:pt x="948" y="1278"/>
                    <a:pt x="865" y="1278"/>
                  </a:cubicBezTo>
                  <a:cubicBezTo>
                    <a:pt x="634" y="1278"/>
                    <a:pt x="612" y="1657"/>
                    <a:pt x="735" y="2269"/>
                  </a:cubicBezTo>
                  <a:cubicBezTo>
                    <a:pt x="568" y="4103"/>
                    <a:pt x="234" y="4137"/>
                    <a:pt x="134" y="5538"/>
                  </a:cubicBezTo>
                  <a:cubicBezTo>
                    <a:pt x="1" y="6839"/>
                    <a:pt x="568" y="7472"/>
                    <a:pt x="568" y="7472"/>
                  </a:cubicBezTo>
                  <a:cubicBezTo>
                    <a:pt x="886" y="7985"/>
                    <a:pt x="1232" y="8263"/>
                    <a:pt x="1680" y="8263"/>
                  </a:cubicBezTo>
                  <a:cubicBezTo>
                    <a:pt x="2079" y="8263"/>
                    <a:pt x="2558" y="8043"/>
                    <a:pt x="3170" y="7572"/>
                  </a:cubicBezTo>
                  <a:cubicBezTo>
                    <a:pt x="3670" y="7172"/>
                    <a:pt x="4471" y="6605"/>
                    <a:pt x="4804" y="6272"/>
                  </a:cubicBezTo>
                  <a:cubicBezTo>
                    <a:pt x="5371" y="5738"/>
                    <a:pt x="8007" y="4437"/>
                    <a:pt x="7840" y="4070"/>
                  </a:cubicBezTo>
                  <a:cubicBezTo>
                    <a:pt x="7821" y="4028"/>
                    <a:pt x="7771" y="4009"/>
                    <a:pt x="7699" y="4009"/>
                  </a:cubicBezTo>
                  <a:cubicBezTo>
                    <a:pt x="7201" y="4009"/>
                    <a:pt x="5617" y="4879"/>
                    <a:pt x="5342" y="4879"/>
                  </a:cubicBezTo>
                  <a:cubicBezTo>
                    <a:pt x="5309" y="4879"/>
                    <a:pt x="5295" y="4866"/>
                    <a:pt x="5305" y="4837"/>
                  </a:cubicBezTo>
                  <a:cubicBezTo>
                    <a:pt x="5371" y="4570"/>
                    <a:pt x="8073" y="1968"/>
                    <a:pt x="7740" y="1768"/>
                  </a:cubicBezTo>
                  <a:cubicBezTo>
                    <a:pt x="7710" y="1746"/>
                    <a:pt x="7673" y="1736"/>
                    <a:pt x="7629" y="1736"/>
                  </a:cubicBezTo>
                  <a:cubicBezTo>
                    <a:pt x="6973" y="1736"/>
                    <a:pt x="4835" y="4077"/>
                    <a:pt x="4613" y="4077"/>
                  </a:cubicBezTo>
                  <a:cubicBezTo>
                    <a:pt x="4583" y="4077"/>
                    <a:pt x="4589" y="4034"/>
                    <a:pt x="4638" y="3937"/>
                  </a:cubicBezTo>
                  <a:cubicBezTo>
                    <a:pt x="5038" y="3074"/>
                    <a:pt x="7286" y="137"/>
                    <a:pt x="6763" y="137"/>
                  </a:cubicBezTo>
                  <a:cubicBezTo>
                    <a:pt x="6719" y="137"/>
                    <a:pt x="6657" y="157"/>
                    <a:pt x="6572" y="201"/>
                  </a:cubicBezTo>
                  <a:cubicBezTo>
                    <a:pt x="5596" y="768"/>
                    <a:pt x="4054" y="3061"/>
                    <a:pt x="3998" y="3061"/>
                  </a:cubicBezTo>
                  <a:cubicBezTo>
                    <a:pt x="3994" y="3061"/>
                    <a:pt x="3996" y="3053"/>
                    <a:pt x="4004" y="3036"/>
                  </a:cubicBezTo>
                  <a:cubicBezTo>
                    <a:pt x="4337" y="2335"/>
                    <a:pt x="6005" y="0"/>
                    <a:pt x="547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2175875" y="2775950"/>
              <a:ext cx="115925" cy="110750"/>
            </a:xfrm>
            <a:custGeom>
              <a:avLst/>
              <a:gdLst/>
              <a:ahLst/>
              <a:cxnLst/>
              <a:rect l="l" t="t" r="r" b="b"/>
              <a:pathLst>
                <a:path w="4637" h="4430" extrusionOk="0">
                  <a:moveTo>
                    <a:pt x="1234" y="1"/>
                  </a:moveTo>
                  <a:cubicBezTo>
                    <a:pt x="1176" y="1"/>
                    <a:pt x="1131" y="9"/>
                    <a:pt x="1101" y="26"/>
                  </a:cubicBezTo>
                  <a:cubicBezTo>
                    <a:pt x="734" y="226"/>
                    <a:pt x="0" y="2395"/>
                    <a:pt x="0" y="2762"/>
                  </a:cubicBezTo>
                  <a:cubicBezTo>
                    <a:pt x="67" y="3195"/>
                    <a:pt x="3036" y="4430"/>
                    <a:pt x="3036" y="4430"/>
                  </a:cubicBezTo>
                  <a:cubicBezTo>
                    <a:pt x="3036" y="4430"/>
                    <a:pt x="4637" y="1994"/>
                    <a:pt x="4637" y="1594"/>
                  </a:cubicBezTo>
                  <a:cubicBezTo>
                    <a:pt x="4637" y="1255"/>
                    <a:pt x="1951" y="1"/>
                    <a:pt x="1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441175" y="2675700"/>
              <a:ext cx="848950" cy="853975"/>
            </a:xfrm>
            <a:custGeom>
              <a:avLst/>
              <a:gdLst/>
              <a:ahLst/>
              <a:cxnLst/>
              <a:rect l="l" t="t" r="r" b="b"/>
              <a:pathLst>
                <a:path w="33958" h="34159" extrusionOk="0">
                  <a:moveTo>
                    <a:pt x="10708" y="0"/>
                  </a:moveTo>
                  <a:cubicBezTo>
                    <a:pt x="7539" y="867"/>
                    <a:pt x="4070" y="2669"/>
                    <a:pt x="3336" y="4003"/>
                  </a:cubicBezTo>
                  <a:cubicBezTo>
                    <a:pt x="2069" y="6205"/>
                    <a:pt x="834" y="13743"/>
                    <a:pt x="501" y="15845"/>
                  </a:cubicBezTo>
                  <a:cubicBezTo>
                    <a:pt x="34" y="17946"/>
                    <a:pt x="0" y="22917"/>
                    <a:pt x="367" y="25285"/>
                  </a:cubicBezTo>
                  <a:cubicBezTo>
                    <a:pt x="734" y="27687"/>
                    <a:pt x="501" y="31389"/>
                    <a:pt x="401" y="32190"/>
                  </a:cubicBezTo>
                  <a:cubicBezTo>
                    <a:pt x="267" y="32957"/>
                    <a:pt x="567" y="33958"/>
                    <a:pt x="1501" y="34091"/>
                  </a:cubicBezTo>
                  <a:cubicBezTo>
                    <a:pt x="1841" y="34142"/>
                    <a:pt x="2247" y="34159"/>
                    <a:pt x="2679" y="34159"/>
                  </a:cubicBezTo>
                  <a:cubicBezTo>
                    <a:pt x="3391" y="34159"/>
                    <a:pt x="4172" y="34112"/>
                    <a:pt x="4837" y="34091"/>
                  </a:cubicBezTo>
                  <a:cubicBezTo>
                    <a:pt x="5871" y="34058"/>
                    <a:pt x="6105" y="33858"/>
                    <a:pt x="6372" y="31923"/>
                  </a:cubicBezTo>
                  <a:cubicBezTo>
                    <a:pt x="6605" y="30022"/>
                    <a:pt x="6238" y="22416"/>
                    <a:pt x="6171" y="21582"/>
                  </a:cubicBezTo>
                  <a:cubicBezTo>
                    <a:pt x="6071" y="20748"/>
                    <a:pt x="6872" y="17713"/>
                    <a:pt x="6872" y="17713"/>
                  </a:cubicBezTo>
                  <a:cubicBezTo>
                    <a:pt x="6872" y="17713"/>
                    <a:pt x="7072" y="18380"/>
                    <a:pt x="7239" y="19281"/>
                  </a:cubicBezTo>
                  <a:cubicBezTo>
                    <a:pt x="7406" y="20215"/>
                    <a:pt x="7206" y="22550"/>
                    <a:pt x="7239" y="23217"/>
                  </a:cubicBezTo>
                  <a:cubicBezTo>
                    <a:pt x="7272" y="23884"/>
                    <a:pt x="8240" y="24217"/>
                    <a:pt x="10841" y="25885"/>
                  </a:cubicBezTo>
                  <a:lnTo>
                    <a:pt x="11208" y="26119"/>
                  </a:lnTo>
                  <a:cubicBezTo>
                    <a:pt x="14377" y="26085"/>
                    <a:pt x="20749" y="25952"/>
                    <a:pt x="23117" y="25919"/>
                  </a:cubicBezTo>
                  <a:cubicBezTo>
                    <a:pt x="23184" y="25885"/>
                    <a:pt x="23217" y="25885"/>
                    <a:pt x="23284" y="25852"/>
                  </a:cubicBezTo>
                  <a:cubicBezTo>
                    <a:pt x="24051" y="25418"/>
                    <a:pt x="24284" y="23917"/>
                    <a:pt x="24384" y="23183"/>
                  </a:cubicBezTo>
                  <a:cubicBezTo>
                    <a:pt x="24451" y="22416"/>
                    <a:pt x="23017" y="19748"/>
                    <a:pt x="23017" y="19748"/>
                  </a:cubicBezTo>
                  <a:lnTo>
                    <a:pt x="23017" y="19748"/>
                  </a:lnTo>
                  <a:cubicBezTo>
                    <a:pt x="23017" y="19748"/>
                    <a:pt x="24035" y="20034"/>
                    <a:pt x="24934" y="20034"/>
                  </a:cubicBezTo>
                  <a:cubicBezTo>
                    <a:pt x="25406" y="20034"/>
                    <a:pt x="25845" y="19955"/>
                    <a:pt x="26086" y="19714"/>
                  </a:cubicBezTo>
                  <a:cubicBezTo>
                    <a:pt x="30389" y="15678"/>
                    <a:pt x="30956" y="11608"/>
                    <a:pt x="32924" y="9407"/>
                  </a:cubicBezTo>
                  <a:cubicBezTo>
                    <a:pt x="33958" y="8273"/>
                    <a:pt x="33124" y="7372"/>
                    <a:pt x="32123" y="7039"/>
                  </a:cubicBezTo>
                  <a:cubicBezTo>
                    <a:pt x="31089" y="6672"/>
                    <a:pt x="30022" y="5838"/>
                    <a:pt x="29288" y="5771"/>
                  </a:cubicBezTo>
                  <a:cubicBezTo>
                    <a:pt x="29278" y="5770"/>
                    <a:pt x="29267" y="5770"/>
                    <a:pt x="29257" y="5770"/>
                  </a:cubicBezTo>
                  <a:cubicBezTo>
                    <a:pt x="28591" y="5770"/>
                    <a:pt x="28709" y="6850"/>
                    <a:pt x="27920" y="7606"/>
                  </a:cubicBezTo>
                  <a:cubicBezTo>
                    <a:pt x="26119" y="9407"/>
                    <a:pt x="24451" y="11041"/>
                    <a:pt x="24451" y="11041"/>
                  </a:cubicBezTo>
                  <a:cubicBezTo>
                    <a:pt x="23551" y="8373"/>
                    <a:pt x="21949" y="4537"/>
                    <a:pt x="20582" y="3002"/>
                  </a:cubicBezTo>
                  <a:cubicBezTo>
                    <a:pt x="19214" y="1434"/>
                    <a:pt x="14744" y="367"/>
                    <a:pt x="14744" y="367"/>
                  </a:cubicBezTo>
                  <a:lnTo>
                    <a:pt x="107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616300" y="2874175"/>
              <a:ext cx="365275" cy="199925"/>
            </a:xfrm>
            <a:custGeom>
              <a:avLst/>
              <a:gdLst/>
              <a:ahLst/>
              <a:cxnLst/>
              <a:rect l="l" t="t" r="r" b="b"/>
              <a:pathLst>
                <a:path w="14611" h="7997" extrusionOk="0">
                  <a:moveTo>
                    <a:pt x="13010" y="0"/>
                  </a:moveTo>
                  <a:cubicBezTo>
                    <a:pt x="13010" y="0"/>
                    <a:pt x="10808" y="1435"/>
                    <a:pt x="234" y="1435"/>
                  </a:cubicBezTo>
                  <a:cubicBezTo>
                    <a:pt x="367" y="3403"/>
                    <a:pt x="167" y="5971"/>
                    <a:pt x="0" y="7906"/>
                  </a:cubicBezTo>
                  <a:cubicBezTo>
                    <a:pt x="921" y="7951"/>
                    <a:pt x="2202" y="7997"/>
                    <a:pt x="3640" y="7997"/>
                  </a:cubicBezTo>
                  <a:cubicBezTo>
                    <a:pt x="7467" y="7997"/>
                    <a:pt x="12405" y="7674"/>
                    <a:pt x="14611" y="6171"/>
                  </a:cubicBezTo>
                  <a:cubicBezTo>
                    <a:pt x="14577" y="5971"/>
                    <a:pt x="14544" y="5738"/>
                    <a:pt x="14544" y="5504"/>
                  </a:cubicBezTo>
                  <a:cubicBezTo>
                    <a:pt x="14377" y="3303"/>
                    <a:pt x="13543" y="1301"/>
                    <a:pt x="13176" y="267"/>
                  </a:cubicBezTo>
                  <a:lnTo>
                    <a:pt x="13010" y="0"/>
                  </a:ln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2045775" y="2951725"/>
              <a:ext cx="30875" cy="184325"/>
            </a:xfrm>
            <a:custGeom>
              <a:avLst/>
              <a:gdLst/>
              <a:ahLst/>
              <a:cxnLst/>
              <a:rect l="l" t="t" r="r" b="b"/>
              <a:pathLst>
                <a:path w="1235" h="7373" fill="none" extrusionOk="0">
                  <a:moveTo>
                    <a:pt x="167" y="0"/>
                  </a:moveTo>
                  <a:cubicBezTo>
                    <a:pt x="167" y="0"/>
                    <a:pt x="1235" y="3336"/>
                    <a:pt x="0" y="737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2066625" y="3003425"/>
              <a:ext cx="18375" cy="139300"/>
            </a:xfrm>
            <a:custGeom>
              <a:avLst/>
              <a:gdLst/>
              <a:ahLst/>
              <a:cxnLst/>
              <a:rect l="l" t="t" r="r" b="b"/>
              <a:pathLst>
                <a:path w="735" h="5572" fill="none" extrusionOk="0">
                  <a:moveTo>
                    <a:pt x="734" y="5571"/>
                  </a:moveTo>
                  <a:cubicBezTo>
                    <a:pt x="734" y="5571"/>
                    <a:pt x="601" y="2069"/>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738050" y="3161050"/>
              <a:ext cx="257700" cy="80075"/>
            </a:xfrm>
            <a:custGeom>
              <a:avLst/>
              <a:gdLst/>
              <a:ahLst/>
              <a:cxnLst/>
              <a:rect l="l" t="t" r="r" b="b"/>
              <a:pathLst>
                <a:path w="10308" h="3203" fill="none" extrusionOk="0">
                  <a:moveTo>
                    <a:pt x="10308" y="1801"/>
                  </a:moveTo>
                  <a:cubicBezTo>
                    <a:pt x="10308" y="1801"/>
                    <a:pt x="5304" y="3202"/>
                    <a:pt x="1" y="0"/>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838125" y="3136850"/>
              <a:ext cx="139300" cy="45050"/>
            </a:xfrm>
            <a:custGeom>
              <a:avLst/>
              <a:gdLst/>
              <a:ahLst/>
              <a:cxnLst/>
              <a:rect l="l" t="t" r="r" b="b"/>
              <a:pathLst>
                <a:path w="5572" h="1802" fill="none" extrusionOk="0">
                  <a:moveTo>
                    <a:pt x="5571" y="1"/>
                  </a:moveTo>
                  <a:cubicBezTo>
                    <a:pt x="5571" y="1"/>
                    <a:pt x="2869" y="1802"/>
                    <a:pt x="0" y="180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479525" y="3212750"/>
              <a:ext cx="84250" cy="32550"/>
            </a:xfrm>
            <a:custGeom>
              <a:avLst/>
              <a:gdLst/>
              <a:ahLst/>
              <a:cxnLst/>
              <a:rect l="l" t="t" r="r" b="b"/>
              <a:pathLst>
                <a:path w="3370" h="1302" fill="none" extrusionOk="0">
                  <a:moveTo>
                    <a:pt x="3370" y="0"/>
                  </a:moveTo>
                  <a:cubicBezTo>
                    <a:pt x="3370" y="0"/>
                    <a:pt x="1669" y="1301"/>
                    <a:pt x="1" y="1101"/>
                  </a:cubicBezTo>
                </a:path>
              </a:pathLst>
            </a:custGeom>
            <a:noFill/>
            <a:ln w="7500" cap="rnd" cmpd="sng">
              <a:solidFill>
                <a:srgbClr val="1D2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1466200" y="3193550"/>
              <a:ext cx="62550" cy="28400"/>
            </a:xfrm>
            <a:custGeom>
              <a:avLst/>
              <a:gdLst/>
              <a:ahLst/>
              <a:cxnLst/>
              <a:rect l="l" t="t" r="r" b="b"/>
              <a:pathLst>
                <a:path w="2502" h="1136" fill="none" extrusionOk="0">
                  <a:moveTo>
                    <a:pt x="2502" y="1135"/>
                  </a:moveTo>
                  <a:cubicBezTo>
                    <a:pt x="2368" y="1135"/>
                    <a:pt x="601" y="968"/>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1941525" y="2780775"/>
              <a:ext cx="71750" cy="388625"/>
            </a:xfrm>
            <a:custGeom>
              <a:avLst/>
              <a:gdLst/>
              <a:ahLst/>
              <a:cxnLst/>
              <a:rect l="l" t="t" r="r" b="b"/>
              <a:pathLst>
                <a:path w="2870" h="15545" fill="none" extrusionOk="0">
                  <a:moveTo>
                    <a:pt x="234" y="0"/>
                  </a:moveTo>
                  <a:cubicBezTo>
                    <a:pt x="234" y="0"/>
                    <a:pt x="1" y="2735"/>
                    <a:pt x="34" y="3336"/>
                  </a:cubicBezTo>
                  <a:cubicBezTo>
                    <a:pt x="67" y="3903"/>
                    <a:pt x="1368" y="6371"/>
                    <a:pt x="1568" y="9207"/>
                  </a:cubicBezTo>
                  <a:cubicBezTo>
                    <a:pt x="1769" y="12009"/>
                    <a:pt x="2569" y="13577"/>
                    <a:pt x="2869" y="15545"/>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1513725" y="2747400"/>
              <a:ext cx="119275" cy="371975"/>
            </a:xfrm>
            <a:custGeom>
              <a:avLst/>
              <a:gdLst/>
              <a:ahLst/>
              <a:cxnLst/>
              <a:rect l="l" t="t" r="r" b="b"/>
              <a:pathLst>
                <a:path w="4771" h="14879" fill="none" extrusionOk="0">
                  <a:moveTo>
                    <a:pt x="3870" y="14878"/>
                  </a:moveTo>
                  <a:cubicBezTo>
                    <a:pt x="4103" y="13010"/>
                    <a:pt x="4771" y="6606"/>
                    <a:pt x="4037" y="4371"/>
                  </a:cubicBezTo>
                  <a:cubicBezTo>
                    <a:pt x="3336" y="2136"/>
                    <a:pt x="1001" y="1"/>
                    <a:pt x="0" y="1669"/>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1673000" y="2633175"/>
              <a:ext cx="155975" cy="135950"/>
            </a:xfrm>
            <a:custGeom>
              <a:avLst/>
              <a:gdLst/>
              <a:ahLst/>
              <a:cxnLst/>
              <a:rect l="l" t="t" r="r" b="b"/>
              <a:pathLst>
                <a:path w="6239" h="5438" extrusionOk="0">
                  <a:moveTo>
                    <a:pt x="1370" y="1"/>
                  </a:moveTo>
                  <a:cubicBezTo>
                    <a:pt x="1290" y="1"/>
                    <a:pt x="1141" y="438"/>
                    <a:pt x="968" y="901"/>
                  </a:cubicBezTo>
                  <a:cubicBezTo>
                    <a:pt x="768" y="1401"/>
                    <a:pt x="1" y="2135"/>
                    <a:pt x="1" y="2135"/>
                  </a:cubicBezTo>
                  <a:cubicBezTo>
                    <a:pt x="901" y="4136"/>
                    <a:pt x="2936" y="5437"/>
                    <a:pt x="2936" y="5437"/>
                  </a:cubicBezTo>
                  <a:lnTo>
                    <a:pt x="4137" y="3302"/>
                  </a:lnTo>
                  <a:lnTo>
                    <a:pt x="5972" y="5137"/>
                  </a:lnTo>
                  <a:lnTo>
                    <a:pt x="6238" y="2769"/>
                  </a:lnTo>
                  <a:cubicBezTo>
                    <a:pt x="6238" y="2769"/>
                    <a:pt x="5738" y="1434"/>
                    <a:pt x="5671" y="1201"/>
                  </a:cubicBezTo>
                  <a:cubicBezTo>
                    <a:pt x="5638" y="901"/>
                    <a:pt x="5238" y="634"/>
                    <a:pt x="5238" y="634"/>
                  </a:cubicBezTo>
                  <a:cubicBezTo>
                    <a:pt x="5004" y="1368"/>
                    <a:pt x="4137" y="1734"/>
                    <a:pt x="4137" y="1734"/>
                  </a:cubicBezTo>
                  <a:cubicBezTo>
                    <a:pt x="1835" y="1234"/>
                    <a:pt x="1402" y="33"/>
                    <a:pt x="1402" y="33"/>
                  </a:cubicBezTo>
                  <a:cubicBezTo>
                    <a:pt x="1393" y="11"/>
                    <a:pt x="1382" y="1"/>
                    <a:pt x="1370" y="1"/>
                  </a:cubicBez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1597125" y="2216450"/>
              <a:ext cx="474200" cy="326450"/>
            </a:xfrm>
            <a:custGeom>
              <a:avLst/>
              <a:gdLst/>
              <a:ahLst/>
              <a:cxnLst/>
              <a:rect l="l" t="t" r="r" b="b"/>
              <a:pathLst>
                <a:path w="18968" h="13058" extrusionOk="0">
                  <a:moveTo>
                    <a:pt x="15620" y="0"/>
                  </a:moveTo>
                  <a:cubicBezTo>
                    <a:pt x="14855" y="0"/>
                    <a:pt x="14296" y="819"/>
                    <a:pt x="13243" y="1024"/>
                  </a:cubicBezTo>
                  <a:cubicBezTo>
                    <a:pt x="13135" y="1044"/>
                    <a:pt x="13010" y="1053"/>
                    <a:pt x="12871" y="1053"/>
                  </a:cubicBezTo>
                  <a:cubicBezTo>
                    <a:pt x="11532" y="1053"/>
                    <a:pt x="8870" y="235"/>
                    <a:pt x="6812" y="235"/>
                  </a:cubicBezTo>
                  <a:cubicBezTo>
                    <a:pt x="6518" y="235"/>
                    <a:pt x="6235" y="252"/>
                    <a:pt x="5971" y="291"/>
                  </a:cubicBezTo>
                  <a:cubicBezTo>
                    <a:pt x="3669" y="624"/>
                    <a:pt x="3102" y="4260"/>
                    <a:pt x="3102" y="4260"/>
                  </a:cubicBezTo>
                  <a:cubicBezTo>
                    <a:pt x="667" y="4794"/>
                    <a:pt x="434" y="6462"/>
                    <a:pt x="1001" y="8263"/>
                  </a:cubicBezTo>
                  <a:cubicBezTo>
                    <a:pt x="1468" y="9631"/>
                    <a:pt x="434" y="9797"/>
                    <a:pt x="200" y="10598"/>
                  </a:cubicBezTo>
                  <a:cubicBezTo>
                    <a:pt x="0" y="11398"/>
                    <a:pt x="0" y="12266"/>
                    <a:pt x="1435" y="12900"/>
                  </a:cubicBezTo>
                  <a:cubicBezTo>
                    <a:pt x="1687" y="13011"/>
                    <a:pt x="1926" y="13058"/>
                    <a:pt x="2154" y="13058"/>
                  </a:cubicBezTo>
                  <a:cubicBezTo>
                    <a:pt x="3159" y="13058"/>
                    <a:pt x="3942" y="12140"/>
                    <a:pt x="4704" y="11732"/>
                  </a:cubicBezTo>
                  <a:cubicBezTo>
                    <a:pt x="5500" y="11320"/>
                    <a:pt x="5957" y="11022"/>
                    <a:pt x="7655" y="11022"/>
                  </a:cubicBezTo>
                  <a:cubicBezTo>
                    <a:pt x="8021" y="11022"/>
                    <a:pt x="8444" y="11035"/>
                    <a:pt x="8940" y="11065"/>
                  </a:cubicBezTo>
                  <a:cubicBezTo>
                    <a:pt x="9674" y="11091"/>
                    <a:pt x="10472" y="11111"/>
                    <a:pt x="11264" y="11111"/>
                  </a:cubicBezTo>
                  <a:cubicBezTo>
                    <a:pt x="13456" y="11111"/>
                    <a:pt x="15599" y="10961"/>
                    <a:pt x="16212" y="10398"/>
                  </a:cubicBezTo>
                  <a:cubicBezTo>
                    <a:pt x="17112" y="9631"/>
                    <a:pt x="16345" y="8963"/>
                    <a:pt x="16345" y="8963"/>
                  </a:cubicBezTo>
                  <a:cubicBezTo>
                    <a:pt x="18967" y="7669"/>
                    <a:pt x="18699" y="5588"/>
                    <a:pt x="17492" y="5588"/>
                  </a:cubicBezTo>
                  <a:cubicBezTo>
                    <a:pt x="17455" y="5588"/>
                    <a:pt x="17418" y="5590"/>
                    <a:pt x="17379" y="5594"/>
                  </a:cubicBezTo>
                  <a:cubicBezTo>
                    <a:pt x="17305" y="5598"/>
                    <a:pt x="17232" y="5600"/>
                    <a:pt x="17160" y="5600"/>
                  </a:cubicBezTo>
                  <a:cubicBezTo>
                    <a:pt x="16020" y="5600"/>
                    <a:pt x="15311" y="5127"/>
                    <a:pt x="15311" y="5127"/>
                  </a:cubicBezTo>
                  <a:cubicBezTo>
                    <a:pt x="17446" y="3560"/>
                    <a:pt x="17646" y="1058"/>
                    <a:pt x="16379" y="257"/>
                  </a:cubicBezTo>
                  <a:cubicBezTo>
                    <a:pt x="16095" y="73"/>
                    <a:pt x="15848" y="0"/>
                    <a:pt x="1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1672175" y="2296200"/>
              <a:ext cx="282675" cy="321425"/>
            </a:xfrm>
            <a:custGeom>
              <a:avLst/>
              <a:gdLst/>
              <a:ahLst/>
              <a:cxnLst/>
              <a:rect l="l" t="t" r="r" b="b"/>
              <a:pathLst>
                <a:path w="11307" h="12857" extrusionOk="0">
                  <a:moveTo>
                    <a:pt x="5891" y="0"/>
                  </a:moveTo>
                  <a:cubicBezTo>
                    <a:pt x="5829" y="0"/>
                    <a:pt x="5767" y="1"/>
                    <a:pt x="5704" y="3"/>
                  </a:cubicBezTo>
                  <a:cubicBezTo>
                    <a:pt x="768" y="69"/>
                    <a:pt x="0" y="4539"/>
                    <a:pt x="301" y="7441"/>
                  </a:cubicBezTo>
                  <a:cubicBezTo>
                    <a:pt x="567" y="10377"/>
                    <a:pt x="3002" y="12612"/>
                    <a:pt x="6338" y="12845"/>
                  </a:cubicBezTo>
                  <a:cubicBezTo>
                    <a:pt x="6464" y="12853"/>
                    <a:pt x="6586" y="12857"/>
                    <a:pt x="6707" y="12857"/>
                  </a:cubicBezTo>
                  <a:cubicBezTo>
                    <a:pt x="9624" y="12857"/>
                    <a:pt x="11015" y="10531"/>
                    <a:pt x="11175" y="6174"/>
                  </a:cubicBezTo>
                  <a:cubicBezTo>
                    <a:pt x="11306" y="2893"/>
                    <a:pt x="9534" y="0"/>
                    <a:pt x="589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1854800" y="2402150"/>
              <a:ext cx="45050" cy="106775"/>
            </a:xfrm>
            <a:custGeom>
              <a:avLst/>
              <a:gdLst/>
              <a:ahLst/>
              <a:cxnLst/>
              <a:rect l="l" t="t" r="r" b="b"/>
              <a:pathLst>
                <a:path w="1802" h="4271" fill="none" extrusionOk="0">
                  <a:moveTo>
                    <a:pt x="234" y="1"/>
                  </a:moveTo>
                  <a:cubicBezTo>
                    <a:pt x="234" y="1"/>
                    <a:pt x="1" y="1369"/>
                    <a:pt x="334" y="2536"/>
                  </a:cubicBezTo>
                  <a:cubicBezTo>
                    <a:pt x="334" y="2536"/>
                    <a:pt x="1368" y="2469"/>
                    <a:pt x="1568" y="2636"/>
                  </a:cubicBezTo>
                  <a:cubicBezTo>
                    <a:pt x="1802" y="2803"/>
                    <a:pt x="1535" y="3870"/>
                    <a:pt x="1035" y="4271"/>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1801425" y="2514750"/>
              <a:ext cx="70075" cy="36700"/>
            </a:xfrm>
            <a:custGeom>
              <a:avLst/>
              <a:gdLst/>
              <a:ahLst/>
              <a:cxnLst/>
              <a:rect l="l" t="t" r="r" b="b"/>
              <a:pathLst>
                <a:path w="2803" h="1468" fill="none" extrusionOk="0">
                  <a:moveTo>
                    <a:pt x="2803" y="934"/>
                  </a:moveTo>
                  <a:cubicBezTo>
                    <a:pt x="2803" y="934"/>
                    <a:pt x="968" y="1468"/>
                    <a:pt x="1" y="0"/>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1788075" y="2423000"/>
              <a:ext cx="18375" cy="27550"/>
            </a:xfrm>
            <a:custGeom>
              <a:avLst/>
              <a:gdLst/>
              <a:ahLst/>
              <a:cxnLst/>
              <a:rect l="l" t="t" r="r" b="b"/>
              <a:pathLst>
                <a:path w="735" h="1102" extrusionOk="0">
                  <a:moveTo>
                    <a:pt x="368" y="1"/>
                  </a:moveTo>
                  <a:cubicBezTo>
                    <a:pt x="168" y="1"/>
                    <a:pt x="1" y="268"/>
                    <a:pt x="1" y="535"/>
                  </a:cubicBezTo>
                  <a:cubicBezTo>
                    <a:pt x="1" y="835"/>
                    <a:pt x="168" y="1102"/>
                    <a:pt x="368" y="1102"/>
                  </a:cubicBezTo>
                  <a:cubicBezTo>
                    <a:pt x="568" y="1102"/>
                    <a:pt x="735" y="835"/>
                    <a:pt x="735" y="535"/>
                  </a:cubicBezTo>
                  <a:cubicBezTo>
                    <a:pt x="735" y="268"/>
                    <a:pt x="568" y="1"/>
                    <a:pt x="368" y="1"/>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884000" y="2423850"/>
              <a:ext cx="18350" cy="27550"/>
            </a:xfrm>
            <a:custGeom>
              <a:avLst/>
              <a:gdLst/>
              <a:ahLst/>
              <a:cxnLst/>
              <a:rect l="l" t="t" r="r" b="b"/>
              <a:pathLst>
                <a:path w="734" h="1102" extrusionOk="0">
                  <a:moveTo>
                    <a:pt x="367" y="0"/>
                  </a:moveTo>
                  <a:cubicBezTo>
                    <a:pt x="167" y="0"/>
                    <a:pt x="0" y="267"/>
                    <a:pt x="0" y="567"/>
                  </a:cubicBezTo>
                  <a:cubicBezTo>
                    <a:pt x="0" y="834"/>
                    <a:pt x="167" y="1101"/>
                    <a:pt x="367" y="1101"/>
                  </a:cubicBezTo>
                  <a:cubicBezTo>
                    <a:pt x="567" y="1101"/>
                    <a:pt x="734" y="834"/>
                    <a:pt x="734" y="567"/>
                  </a:cubicBezTo>
                  <a:cubicBezTo>
                    <a:pt x="734" y="267"/>
                    <a:pt x="567" y="0"/>
                    <a:pt x="367"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1873150" y="2372250"/>
              <a:ext cx="47750" cy="29650"/>
            </a:xfrm>
            <a:custGeom>
              <a:avLst/>
              <a:gdLst/>
              <a:ahLst/>
              <a:cxnLst/>
              <a:rect l="l" t="t" r="r" b="b"/>
              <a:pathLst>
                <a:path w="1910" h="1186" extrusionOk="0">
                  <a:moveTo>
                    <a:pt x="692" y="0"/>
                  </a:moveTo>
                  <a:cubicBezTo>
                    <a:pt x="485" y="0"/>
                    <a:pt x="279" y="60"/>
                    <a:pt x="100" y="196"/>
                  </a:cubicBezTo>
                  <a:cubicBezTo>
                    <a:pt x="0" y="230"/>
                    <a:pt x="267" y="330"/>
                    <a:pt x="301" y="330"/>
                  </a:cubicBezTo>
                  <a:cubicBezTo>
                    <a:pt x="534" y="396"/>
                    <a:pt x="768" y="530"/>
                    <a:pt x="1001" y="663"/>
                  </a:cubicBezTo>
                  <a:cubicBezTo>
                    <a:pt x="1235" y="797"/>
                    <a:pt x="1468" y="963"/>
                    <a:pt x="1668" y="1064"/>
                  </a:cubicBezTo>
                  <a:cubicBezTo>
                    <a:pt x="1668" y="1115"/>
                    <a:pt x="1747" y="1186"/>
                    <a:pt x="1798" y="1186"/>
                  </a:cubicBezTo>
                  <a:cubicBezTo>
                    <a:pt x="1814" y="1186"/>
                    <a:pt x="1827" y="1179"/>
                    <a:pt x="1835" y="1164"/>
                  </a:cubicBezTo>
                  <a:cubicBezTo>
                    <a:pt x="1910" y="517"/>
                    <a:pt x="1298" y="0"/>
                    <a:pt x="692" y="0"/>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763900" y="2355625"/>
              <a:ext cx="69250" cy="46600"/>
            </a:xfrm>
            <a:custGeom>
              <a:avLst/>
              <a:gdLst/>
              <a:ahLst/>
              <a:cxnLst/>
              <a:rect l="l" t="t" r="r" b="b"/>
              <a:pathLst>
                <a:path w="2770" h="1864" extrusionOk="0">
                  <a:moveTo>
                    <a:pt x="1942" y="1"/>
                  </a:moveTo>
                  <a:cubicBezTo>
                    <a:pt x="1559" y="1"/>
                    <a:pt x="1166" y="129"/>
                    <a:pt x="868" y="328"/>
                  </a:cubicBezTo>
                  <a:cubicBezTo>
                    <a:pt x="601" y="528"/>
                    <a:pt x="368" y="728"/>
                    <a:pt x="201" y="1061"/>
                  </a:cubicBezTo>
                  <a:cubicBezTo>
                    <a:pt x="167" y="1161"/>
                    <a:pt x="1" y="1795"/>
                    <a:pt x="167" y="1862"/>
                  </a:cubicBezTo>
                  <a:cubicBezTo>
                    <a:pt x="167" y="1863"/>
                    <a:pt x="168" y="1864"/>
                    <a:pt x="169" y="1864"/>
                  </a:cubicBezTo>
                  <a:cubicBezTo>
                    <a:pt x="189" y="1864"/>
                    <a:pt x="469" y="1459"/>
                    <a:pt x="501" y="1395"/>
                  </a:cubicBezTo>
                  <a:cubicBezTo>
                    <a:pt x="701" y="1161"/>
                    <a:pt x="968" y="995"/>
                    <a:pt x="1268" y="795"/>
                  </a:cubicBezTo>
                  <a:cubicBezTo>
                    <a:pt x="1568" y="561"/>
                    <a:pt x="1935" y="461"/>
                    <a:pt x="2302" y="361"/>
                  </a:cubicBezTo>
                  <a:cubicBezTo>
                    <a:pt x="2369" y="328"/>
                    <a:pt x="2769" y="328"/>
                    <a:pt x="2669" y="194"/>
                  </a:cubicBezTo>
                  <a:cubicBezTo>
                    <a:pt x="2454" y="59"/>
                    <a:pt x="2200" y="1"/>
                    <a:pt x="1942" y="1"/>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607950" y="2222525"/>
              <a:ext cx="215175" cy="229500"/>
            </a:xfrm>
            <a:custGeom>
              <a:avLst/>
              <a:gdLst/>
              <a:ahLst/>
              <a:cxnLst/>
              <a:rect l="l" t="t" r="r" b="b"/>
              <a:pathLst>
                <a:path w="8607" h="9180" extrusionOk="0">
                  <a:moveTo>
                    <a:pt x="6394" y="1"/>
                  </a:moveTo>
                  <a:cubicBezTo>
                    <a:pt x="6093" y="1"/>
                    <a:pt x="5805" y="15"/>
                    <a:pt x="5538" y="48"/>
                  </a:cubicBezTo>
                  <a:cubicBezTo>
                    <a:pt x="3236" y="381"/>
                    <a:pt x="2669" y="4017"/>
                    <a:pt x="2669" y="4017"/>
                  </a:cubicBezTo>
                  <a:cubicBezTo>
                    <a:pt x="234" y="4551"/>
                    <a:pt x="1" y="6219"/>
                    <a:pt x="568" y="8020"/>
                  </a:cubicBezTo>
                  <a:cubicBezTo>
                    <a:pt x="601" y="8153"/>
                    <a:pt x="668" y="8220"/>
                    <a:pt x="668" y="8353"/>
                  </a:cubicBezTo>
                  <a:cubicBezTo>
                    <a:pt x="1276" y="8817"/>
                    <a:pt x="2011" y="9180"/>
                    <a:pt x="2718" y="9180"/>
                  </a:cubicBezTo>
                  <a:cubicBezTo>
                    <a:pt x="2825" y="9180"/>
                    <a:pt x="2931" y="9172"/>
                    <a:pt x="3036" y="9154"/>
                  </a:cubicBezTo>
                  <a:cubicBezTo>
                    <a:pt x="5104" y="8820"/>
                    <a:pt x="4504" y="6285"/>
                    <a:pt x="4504" y="6285"/>
                  </a:cubicBezTo>
                  <a:cubicBezTo>
                    <a:pt x="8574" y="5485"/>
                    <a:pt x="8607" y="1849"/>
                    <a:pt x="8407" y="181"/>
                  </a:cubicBezTo>
                  <a:cubicBezTo>
                    <a:pt x="7727" y="68"/>
                    <a:pt x="7032" y="1"/>
                    <a:pt x="6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1597125" y="2423350"/>
              <a:ext cx="100100" cy="115600"/>
            </a:xfrm>
            <a:custGeom>
              <a:avLst/>
              <a:gdLst/>
              <a:ahLst/>
              <a:cxnLst/>
              <a:rect l="l" t="t" r="r" b="b"/>
              <a:pathLst>
                <a:path w="4004" h="4624" extrusionOk="0">
                  <a:moveTo>
                    <a:pt x="1916" y="0"/>
                  </a:moveTo>
                  <a:cubicBezTo>
                    <a:pt x="1734" y="0"/>
                    <a:pt x="1539" y="55"/>
                    <a:pt x="1334" y="187"/>
                  </a:cubicBezTo>
                  <a:cubicBezTo>
                    <a:pt x="0" y="1121"/>
                    <a:pt x="1034" y="4457"/>
                    <a:pt x="4003" y="4624"/>
                  </a:cubicBezTo>
                  <a:lnTo>
                    <a:pt x="3303" y="1121"/>
                  </a:lnTo>
                  <a:cubicBezTo>
                    <a:pt x="3303" y="1121"/>
                    <a:pt x="2742" y="0"/>
                    <a:pt x="1916"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1630475" y="2442200"/>
              <a:ext cx="42550" cy="63400"/>
            </a:xfrm>
            <a:custGeom>
              <a:avLst/>
              <a:gdLst/>
              <a:ahLst/>
              <a:cxnLst/>
              <a:rect l="l" t="t" r="r" b="b"/>
              <a:pathLst>
                <a:path w="1702" h="2536" fill="none" extrusionOk="0">
                  <a:moveTo>
                    <a:pt x="1602" y="2535"/>
                  </a:moveTo>
                  <a:cubicBezTo>
                    <a:pt x="1602" y="2535"/>
                    <a:pt x="0" y="2035"/>
                    <a:pt x="334" y="1001"/>
                  </a:cubicBezTo>
                  <a:cubicBezTo>
                    <a:pt x="668" y="0"/>
                    <a:pt x="1335" y="1001"/>
                    <a:pt x="1335" y="1001"/>
                  </a:cubicBezTo>
                  <a:lnTo>
                    <a:pt x="1702" y="2035"/>
                  </a:lnTo>
                </a:path>
              </a:pathLst>
            </a:custGeom>
            <a:noFill/>
            <a:ln w="10850" cap="flat" cmpd="sng">
              <a:solidFill>
                <a:srgbClr val="89373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3"/>
          <p:cNvGrpSpPr/>
          <p:nvPr/>
        </p:nvGrpSpPr>
        <p:grpSpPr>
          <a:xfrm>
            <a:off x="2946675" y="3517650"/>
            <a:ext cx="961550" cy="803100"/>
            <a:chOff x="4781075" y="719300"/>
            <a:chExt cx="961550" cy="803100"/>
          </a:xfrm>
        </p:grpSpPr>
        <p:sp>
          <p:nvSpPr>
            <p:cNvPr id="815" name="Google Shape;815;p43"/>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3"/>
          <p:cNvGrpSpPr/>
          <p:nvPr/>
        </p:nvGrpSpPr>
        <p:grpSpPr>
          <a:xfrm>
            <a:off x="405800" y="226100"/>
            <a:ext cx="741400" cy="748050"/>
            <a:chOff x="1549600" y="449100"/>
            <a:chExt cx="741400" cy="748050"/>
          </a:xfrm>
        </p:grpSpPr>
        <p:sp>
          <p:nvSpPr>
            <p:cNvPr id="819" name="Google Shape;819;p43"/>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4"/>
          <p:cNvSpPr/>
          <p:nvPr/>
        </p:nvSpPr>
        <p:spPr>
          <a:xfrm>
            <a:off x="4718175" y="4532900"/>
            <a:ext cx="4122900" cy="2508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4"/>
          <p:cNvGrpSpPr/>
          <p:nvPr/>
        </p:nvGrpSpPr>
        <p:grpSpPr>
          <a:xfrm>
            <a:off x="4208325" y="878429"/>
            <a:ext cx="4891133" cy="3789517"/>
            <a:chOff x="-2139550" y="2500825"/>
            <a:chExt cx="6190524" cy="4796250"/>
          </a:xfrm>
        </p:grpSpPr>
        <p:sp>
          <p:nvSpPr>
            <p:cNvPr id="830" name="Google Shape;830;p44"/>
            <p:cNvSpPr/>
            <p:nvPr/>
          </p:nvSpPr>
          <p:spPr>
            <a:xfrm>
              <a:off x="-2139550" y="3097200"/>
              <a:ext cx="5635800" cy="4199875"/>
            </a:xfrm>
            <a:custGeom>
              <a:avLst/>
              <a:gdLst/>
              <a:ahLst/>
              <a:cxnLst/>
              <a:rect l="l" t="t" r="r" b="b"/>
              <a:pathLst>
                <a:path w="225432" h="167995" extrusionOk="0">
                  <a:moveTo>
                    <a:pt x="0" y="167995"/>
                  </a:moveTo>
                  <a:lnTo>
                    <a:pt x="90683" y="60923"/>
                  </a:lnTo>
                  <a:lnTo>
                    <a:pt x="119454" y="79133"/>
                  </a:lnTo>
                  <a:lnTo>
                    <a:pt x="156238" y="36157"/>
                  </a:lnTo>
                  <a:lnTo>
                    <a:pt x="180639" y="54731"/>
                  </a:lnTo>
                  <a:lnTo>
                    <a:pt x="225432" y="0"/>
                  </a:lnTo>
                </a:path>
              </a:pathLst>
            </a:custGeom>
            <a:noFill/>
            <a:ln w="152400" cap="flat" cmpd="sng">
              <a:solidFill>
                <a:schemeClr val="accent3"/>
              </a:solidFill>
              <a:prstDash val="solid"/>
              <a:miter lim="8000"/>
              <a:headEnd type="none" w="med" len="med"/>
              <a:tailEnd type="none" w="med" len="med"/>
            </a:ln>
          </p:spPr>
        </p:sp>
        <p:sp>
          <p:nvSpPr>
            <p:cNvPr id="831" name="Google Shape;831;p44"/>
            <p:cNvSpPr/>
            <p:nvPr/>
          </p:nvSpPr>
          <p:spPr>
            <a:xfrm rot="2161912">
              <a:off x="3352814" y="260435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4"/>
          <p:cNvGrpSpPr/>
          <p:nvPr/>
        </p:nvGrpSpPr>
        <p:grpSpPr>
          <a:xfrm>
            <a:off x="7330762" y="2399396"/>
            <a:ext cx="1193538" cy="1119548"/>
            <a:chOff x="6410375" y="703200"/>
            <a:chExt cx="2108725" cy="1978000"/>
          </a:xfrm>
        </p:grpSpPr>
        <p:sp>
          <p:nvSpPr>
            <p:cNvPr id="833" name="Google Shape;833;p44"/>
            <p:cNvSpPr/>
            <p:nvPr/>
          </p:nvSpPr>
          <p:spPr>
            <a:xfrm>
              <a:off x="6410375" y="703200"/>
              <a:ext cx="2108725" cy="1978000"/>
            </a:xfrm>
            <a:custGeom>
              <a:avLst/>
              <a:gdLst/>
              <a:ahLst/>
              <a:cxnLst/>
              <a:rect l="l" t="t" r="r" b="b"/>
              <a:pathLst>
                <a:path w="84349" h="79120" extrusionOk="0">
                  <a:moveTo>
                    <a:pt x="1" y="0"/>
                  </a:moveTo>
                  <a:lnTo>
                    <a:pt x="1" y="79120"/>
                  </a:lnTo>
                  <a:lnTo>
                    <a:pt x="84349" y="79120"/>
                  </a:lnTo>
                  <a:lnTo>
                    <a:pt x="8434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6410375" y="703200"/>
              <a:ext cx="2108725" cy="179350"/>
            </a:xfrm>
            <a:custGeom>
              <a:avLst/>
              <a:gdLst/>
              <a:ahLst/>
              <a:cxnLst/>
              <a:rect l="l" t="t" r="r" b="b"/>
              <a:pathLst>
                <a:path w="84349" h="7174" extrusionOk="0">
                  <a:moveTo>
                    <a:pt x="1" y="0"/>
                  </a:moveTo>
                  <a:lnTo>
                    <a:pt x="1" y="7173"/>
                  </a:lnTo>
                  <a:lnTo>
                    <a:pt x="84349" y="7173"/>
                  </a:lnTo>
                  <a:lnTo>
                    <a:pt x="84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8383050" y="748025"/>
              <a:ext cx="91975" cy="91200"/>
            </a:xfrm>
            <a:custGeom>
              <a:avLst/>
              <a:gdLst/>
              <a:ahLst/>
              <a:cxnLst/>
              <a:rect l="l" t="t" r="r" b="b"/>
              <a:pathLst>
                <a:path w="3679" h="3648" fill="none" extrusionOk="0">
                  <a:moveTo>
                    <a:pt x="1" y="0"/>
                  </a:moveTo>
                  <a:lnTo>
                    <a:pt x="3679"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8383050" y="748025"/>
              <a:ext cx="91975" cy="91200"/>
            </a:xfrm>
            <a:custGeom>
              <a:avLst/>
              <a:gdLst/>
              <a:ahLst/>
              <a:cxnLst/>
              <a:rect l="l" t="t" r="r" b="b"/>
              <a:pathLst>
                <a:path w="3679" h="3648" fill="none" extrusionOk="0">
                  <a:moveTo>
                    <a:pt x="3679" y="0"/>
                  </a:moveTo>
                  <a:lnTo>
                    <a:pt x="1"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7290325" y="1232075"/>
              <a:ext cx="620100" cy="79050"/>
            </a:xfrm>
            <a:custGeom>
              <a:avLst/>
              <a:gdLst/>
              <a:ahLst/>
              <a:cxnLst/>
              <a:rect l="l" t="t" r="r" b="b"/>
              <a:pathLst>
                <a:path w="24804" h="3162" extrusionOk="0">
                  <a:moveTo>
                    <a:pt x="1" y="0"/>
                  </a:moveTo>
                  <a:lnTo>
                    <a:pt x="1" y="3162"/>
                  </a:lnTo>
                  <a:lnTo>
                    <a:pt x="24804" y="3162"/>
                  </a:lnTo>
                  <a:lnTo>
                    <a:pt x="248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7290325" y="1089975"/>
              <a:ext cx="957500" cy="79050"/>
            </a:xfrm>
            <a:custGeom>
              <a:avLst/>
              <a:gdLst/>
              <a:ahLst/>
              <a:cxnLst/>
              <a:rect l="l" t="t" r="r" b="b"/>
              <a:pathLst>
                <a:path w="38300" h="3162" extrusionOk="0">
                  <a:moveTo>
                    <a:pt x="1" y="0"/>
                  </a:moveTo>
                  <a:lnTo>
                    <a:pt x="1" y="3162"/>
                  </a:lnTo>
                  <a:lnTo>
                    <a:pt x="38299" y="3162"/>
                  </a:lnTo>
                  <a:lnTo>
                    <a:pt x="38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7504625" y="1377200"/>
              <a:ext cx="743950" cy="78300"/>
            </a:xfrm>
            <a:custGeom>
              <a:avLst/>
              <a:gdLst/>
              <a:ahLst/>
              <a:cxnLst/>
              <a:rect l="l" t="t" r="r" b="b"/>
              <a:pathLst>
                <a:path w="29758" h="3132" extrusionOk="0">
                  <a:moveTo>
                    <a:pt x="0" y="1"/>
                  </a:moveTo>
                  <a:lnTo>
                    <a:pt x="0" y="3132"/>
                  </a:lnTo>
                  <a:lnTo>
                    <a:pt x="29758" y="3132"/>
                  </a:lnTo>
                  <a:lnTo>
                    <a:pt x="297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7504625" y="1529200"/>
              <a:ext cx="743950" cy="78275"/>
            </a:xfrm>
            <a:custGeom>
              <a:avLst/>
              <a:gdLst/>
              <a:ahLst/>
              <a:cxnLst/>
              <a:rect l="l" t="t" r="r" b="b"/>
              <a:pathLst>
                <a:path w="29758" h="3131" extrusionOk="0">
                  <a:moveTo>
                    <a:pt x="0" y="0"/>
                  </a:moveTo>
                  <a:lnTo>
                    <a:pt x="0" y="3131"/>
                  </a:lnTo>
                  <a:lnTo>
                    <a:pt x="29758" y="3131"/>
                  </a:lnTo>
                  <a:lnTo>
                    <a:pt x="297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6977250" y="1681925"/>
              <a:ext cx="1271325" cy="79050"/>
            </a:xfrm>
            <a:custGeom>
              <a:avLst/>
              <a:gdLst/>
              <a:ahLst/>
              <a:cxnLst/>
              <a:rect l="l" t="t" r="r" b="b"/>
              <a:pathLst>
                <a:path w="50853" h="3162" extrusionOk="0">
                  <a:moveTo>
                    <a:pt x="1" y="1"/>
                  </a:moveTo>
                  <a:lnTo>
                    <a:pt x="1" y="3162"/>
                  </a:lnTo>
                  <a:lnTo>
                    <a:pt x="50853" y="3162"/>
                  </a:lnTo>
                  <a:lnTo>
                    <a:pt x="50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7329075" y="1377975"/>
              <a:ext cx="95025" cy="87400"/>
            </a:xfrm>
            <a:custGeom>
              <a:avLst/>
              <a:gdLst/>
              <a:ahLst/>
              <a:cxnLst/>
              <a:rect l="l" t="t" r="r" b="b"/>
              <a:pathLst>
                <a:path w="3801" h="3496" extrusionOk="0">
                  <a:moveTo>
                    <a:pt x="3314" y="487"/>
                  </a:moveTo>
                  <a:lnTo>
                    <a:pt x="3314" y="3009"/>
                  </a:lnTo>
                  <a:lnTo>
                    <a:pt x="518" y="3009"/>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7347325" y="1381000"/>
              <a:ext cx="85900" cy="55500"/>
            </a:xfrm>
            <a:custGeom>
              <a:avLst/>
              <a:gdLst/>
              <a:ahLst/>
              <a:cxnLst/>
              <a:rect l="l" t="t" r="r" b="b"/>
              <a:pathLst>
                <a:path w="3436" h="2220" fill="none" extrusionOk="0">
                  <a:moveTo>
                    <a:pt x="3435" y="1"/>
                  </a:moveTo>
                  <a:lnTo>
                    <a:pt x="1155" y="2220"/>
                  </a:lnTo>
                  <a:lnTo>
                    <a:pt x="0" y="1095"/>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7329075" y="1522350"/>
              <a:ext cx="95025" cy="87400"/>
            </a:xfrm>
            <a:custGeom>
              <a:avLst/>
              <a:gdLst/>
              <a:ahLst/>
              <a:cxnLst/>
              <a:rect l="l" t="t" r="r" b="b"/>
              <a:pathLst>
                <a:path w="3801" h="3496" extrusionOk="0">
                  <a:moveTo>
                    <a:pt x="3314" y="487"/>
                  </a:moveTo>
                  <a:lnTo>
                    <a:pt x="3314" y="3010"/>
                  </a:lnTo>
                  <a:lnTo>
                    <a:pt x="518" y="3010"/>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7346575" y="1535275"/>
              <a:ext cx="60800" cy="60800"/>
            </a:xfrm>
            <a:custGeom>
              <a:avLst/>
              <a:gdLst/>
              <a:ahLst/>
              <a:cxnLst/>
              <a:rect l="l" t="t" r="r" b="b"/>
              <a:pathLst>
                <a:path w="2432" h="2432" fill="none" extrusionOk="0">
                  <a:moveTo>
                    <a:pt x="2432" y="0"/>
                  </a:moveTo>
                  <a:lnTo>
                    <a:pt x="0" y="2432"/>
                  </a:lnTo>
                </a:path>
              </a:pathLst>
            </a:custGeom>
            <a:noFill/>
            <a:ln w="18225" cap="rnd" cmpd="sng">
              <a:solidFill>
                <a:srgbClr val="A5162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7342775" y="1531475"/>
              <a:ext cx="66875" cy="67650"/>
            </a:xfrm>
            <a:custGeom>
              <a:avLst/>
              <a:gdLst/>
              <a:ahLst/>
              <a:cxnLst/>
              <a:rect l="l" t="t" r="r" b="b"/>
              <a:pathLst>
                <a:path w="2675" h="2706" fill="none" extrusionOk="0">
                  <a:moveTo>
                    <a:pt x="0" y="0"/>
                  </a:moveTo>
                  <a:lnTo>
                    <a:pt x="2675" y="2705"/>
                  </a:lnTo>
                </a:path>
              </a:pathLst>
            </a:custGeom>
            <a:noFill/>
            <a:ln w="18225" cap="rnd"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6574500" y="1047425"/>
              <a:ext cx="587425" cy="552450"/>
            </a:xfrm>
            <a:custGeom>
              <a:avLst/>
              <a:gdLst/>
              <a:ahLst/>
              <a:cxnLst/>
              <a:rect l="l" t="t" r="r" b="b"/>
              <a:pathLst>
                <a:path w="23497" h="22098" extrusionOk="0">
                  <a:moveTo>
                    <a:pt x="1" y="0"/>
                  </a:moveTo>
                  <a:lnTo>
                    <a:pt x="1" y="22098"/>
                  </a:lnTo>
                  <a:lnTo>
                    <a:pt x="23497" y="22098"/>
                  </a:lnTo>
                  <a:lnTo>
                    <a:pt x="23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6644425" y="1320225"/>
              <a:ext cx="446850" cy="279650"/>
            </a:xfrm>
            <a:custGeom>
              <a:avLst/>
              <a:gdLst/>
              <a:ahLst/>
              <a:cxnLst/>
              <a:rect l="l" t="t" r="r" b="b"/>
              <a:pathLst>
                <a:path w="17874" h="11186" extrusionOk="0">
                  <a:moveTo>
                    <a:pt x="13466" y="0"/>
                  </a:moveTo>
                  <a:cubicBezTo>
                    <a:pt x="12311" y="1216"/>
                    <a:pt x="10730" y="1976"/>
                    <a:pt x="8937" y="1976"/>
                  </a:cubicBezTo>
                  <a:cubicBezTo>
                    <a:pt x="7235" y="1976"/>
                    <a:pt x="5654" y="1277"/>
                    <a:pt x="4560" y="152"/>
                  </a:cubicBezTo>
                  <a:cubicBezTo>
                    <a:pt x="1915" y="1155"/>
                    <a:pt x="0" y="3739"/>
                    <a:pt x="0" y="6778"/>
                  </a:cubicBezTo>
                  <a:lnTo>
                    <a:pt x="0" y="11186"/>
                  </a:lnTo>
                  <a:lnTo>
                    <a:pt x="17873" y="11186"/>
                  </a:lnTo>
                  <a:lnTo>
                    <a:pt x="17873" y="6140"/>
                  </a:lnTo>
                  <a:cubicBezTo>
                    <a:pt x="17873" y="3283"/>
                    <a:pt x="15989" y="851"/>
                    <a:pt x="13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6725725" y="1087100"/>
              <a:ext cx="284225" cy="258050"/>
            </a:xfrm>
            <a:custGeom>
              <a:avLst/>
              <a:gdLst/>
              <a:ahLst/>
              <a:cxnLst/>
              <a:rect l="l" t="t" r="r" b="b"/>
              <a:pathLst>
                <a:path w="11369" h="10322" extrusionOk="0">
                  <a:moveTo>
                    <a:pt x="5657" y="1"/>
                  </a:moveTo>
                  <a:cubicBezTo>
                    <a:pt x="3329" y="1"/>
                    <a:pt x="1210" y="1590"/>
                    <a:pt x="639" y="3976"/>
                  </a:cubicBezTo>
                  <a:cubicBezTo>
                    <a:pt x="1" y="6742"/>
                    <a:pt x="1703" y="9538"/>
                    <a:pt x="4499" y="10176"/>
                  </a:cubicBezTo>
                  <a:cubicBezTo>
                    <a:pt x="4905" y="10275"/>
                    <a:pt x="5312" y="10322"/>
                    <a:pt x="5713" y="10322"/>
                  </a:cubicBezTo>
                  <a:cubicBezTo>
                    <a:pt x="8040" y="10322"/>
                    <a:pt x="10155" y="8732"/>
                    <a:pt x="10700" y="6346"/>
                  </a:cubicBezTo>
                  <a:cubicBezTo>
                    <a:pt x="11369" y="3580"/>
                    <a:pt x="9667" y="784"/>
                    <a:pt x="6870" y="146"/>
                  </a:cubicBezTo>
                  <a:cubicBezTo>
                    <a:pt x="6464" y="48"/>
                    <a:pt x="6057" y="1"/>
                    <a:pt x="5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7312375" y="2038325"/>
              <a:ext cx="239375" cy="321450"/>
            </a:xfrm>
            <a:custGeom>
              <a:avLst/>
              <a:gdLst/>
              <a:ahLst/>
              <a:cxnLst/>
              <a:rect l="l" t="t" r="r" b="b"/>
              <a:pathLst>
                <a:path w="9575" h="12858" extrusionOk="0">
                  <a:moveTo>
                    <a:pt x="4833" y="0"/>
                  </a:moveTo>
                  <a:lnTo>
                    <a:pt x="0" y="4803"/>
                  </a:lnTo>
                  <a:cubicBezTo>
                    <a:pt x="1702" y="6748"/>
                    <a:pt x="2736" y="9301"/>
                    <a:pt x="2736" y="12067"/>
                  </a:cubicBezTo>
                  <a:cubicBezTo>
                    <a:pt x="2736" y="12341"/>
                    <a:pt x="2736" y="12614"/>
                    <a:pt x="2705" y="12857"/>
                  </a:cubicBezTo>
                  <a:lnTo>
                    <a:pt x="9544" y="12857"/>
                  </a:lnTo>
                  <a:cubicBezTo>
                    <a:pt x="9575" y="12614"/>
                    <a:pt x="9575" y="12341"/>
                    <a:pt x="9575" y="12067"/>
                  </a:cubicBezTo>
                  <a:cubicBezTo>
                    <a:pt x="9575" y="7386"/>
                    <a:pt x="7782" y="3131"/>
                    <a:pt x="4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6658100" y="2031475"/>
              <a:ext cx="244700" cy="328300"/>
            </a:xfrm>
            <a:custGeom>
              <a:avLst/>
              <a:gdLst/>
              <a:ahLst/>
              <a:cxnLst/>
              <a:rect l="l" t="t" r="r" b="b"/>
              <a:pathLst>
                <a:path w="9788" h="13132" extrusionOk="0">
                  <a:moveTo>
                    <a:pt x="4955" y="1"/>
                  </a:moveTo>
                  <a:cubicBezTo>
                    <a:pt x="1885" y="3192"/>
                    <a:pt x="1" y="7569"/>
                    <a:pt x="1" y="12341"/>
                  </a:cubicBezTo>
                  <a:cubicBezTo>
                    <a:pt x="1" y="12615"/>
                    <a:pt x="31" y="12888"/>
                    <a:pt x="31" y="13131"/>
                  </a:cubicBezTo>
                  <a:lnTo>
                    <a:pt x="6870" y="13131"/>
                  </a:lnTo>
                  <a:cubicBezTo>
                    <a:pt x="6840" y="12888"/>
                    <a:pt x="6840" y="12615"/>
                    <a:pt x="6840" y="12341"/>
                  </a:cubicBezTo>
                  <a:cubicBezTo>
                    <a:pt x="6840" y="9454"/>
                    <a:pt x="7934" y="6809"/>
                    <a:pt x="9788" y="4833"/>
                  </a:cubicBezTo>
                  <a:lnTo>
                    <a:pt x="4955" y="1"/>
                  </a:lnTo>
                  <a:close/>
                </a:path>
              </a:pathLst>
            </a:custGeom>
            <a:solidFill>
              <a:srgbClr val="DD5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6781975" y="1893925"/>
              <a:ext cx="329050" cy="259150"/>
            </a:xfrm>
            <a:custGeom>
              <a:avLst/>
              <a:gdLst/>
              <a:ahLst/>
              <a:cxnLst/>
              <a:rect l="l" t="t" r="r" b="b"/>
              <a:pathLst>
                <a:path w="13162" h="10366" extrusionOk="0">
                  <a:moveTo>
                    <a:pt x="13161" y="1"/>
                  </a:moveTo>
                  <a:cubicBezTo>
                    <a:pt x="13070" y="1"/>
                    <a:pt x="13009" y="1"/>
                    <a:pt x="12918" y="31"/>
                  </a:cubicBezTo>
                  <a:cubicBezTo>
                    <a:pt x="7842" y="31"/>
                    <a:pt x="3283" y="2159"/>
                    <a:pt x="0" y="5533"/>
                  </a:cubicBezTo>
                  <a:lnTo>
                    <a:pt x="4833" y="10366"/>
                  </a:lnTo>
                  <a:cubicBezTo>
                    <a:pt x="6839" y="8208"/>
                    <a:pt x="9727" y="6840"/>
                    <a:pt x="12918" y="6840"/>
                  </a:cubicBezTo>
                  <a:lnTo>
                    <a:pt x="13161" y="6840"/>
                  </a:lnTo>
                  <a:lnTo>
                    <a:pt x="13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7111750" y="1893175"/>
              <a:ext cx="322225" cy="265225"/>
            </a:xfrm>
            <a:custGeom>
              <a:avLst/>
              <a:gdLst/>
              <a:ahLst/>
              <a:cxnLst/>
              <a:rect l="l" t="t" r="r" b="b"/>
              <a:pathLst>
                <a:path w="12889" h="10609" extrusionOk="0">
                  <a:moveTo>
                    <a:pt x="1" y="1"/>
                  </a:moveTo>
                  <a:lnTo>
                    <a:pt x="1" y="6870"/>
                  </a:lnTo>
                  <a:cubicBezTo>
                    <a:pt x="3192" y="6931"/>
                    <a:pt x="6080" y="8390"/>
                    <a:pt x="8056" y="10609"/>
                  </a:cubicBezTo>
                  <a:lnTo>
                    <a:pt x="12889" y="5806"/>
                  </a:lnTo>
                  <a:cubicBezTo>
                    <a:pt x="9667" y="2311"/>
                    <a:pt x="5046" y="9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6617825" y="2340000"/>
              <a:ext cx="976500" cy="30400"/>
            </a:xfrm>
            <a:custGeom>
              <a:avLst/>
              <a:gdLst/>
              <a:ahLst/>
              <a:cxnLst/>
              <a:rect l="l" t="t" r="r" b="b"/>
              <a:pathLst>
                <a:path w="39060" h="1216" extrusionOk="0">
                  <a:moveTo>
                    <a:pt x="1" y="0"/>
                  </a:moveTo>
                  <a:lnTo>
                    <a:pt x="1" y="1216"/>
                  </a:lnTo>
                  <a:lnTo>
                    <a:pt x="39059" y="1216"/>
                  </a:lnTo>
                  <a:lnTo>
                    <a:pt x="39059"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6747000" y="2089975"/>
              <a:ext cx="386050" cy="235600"/>
            </a:xfrm>
            <a:custGeom>
              <a:avLst/>
              <a:gdLst/>
              <a:ahLst/>
              <a:cxnLst/>
              <a:rect l="l" t="t" r="r" b="b"/>
              <a:pathLst>
                <a:path w="15442" h="9424" extrusionOk="0">
                  <a:moveTo>
                    <a:pt x="1" y="1"/>
                  </a:moveTo>
                  <a:lnTo>
                    <a:pt x="14469" y="9424"/>
                  </a:lnTo>
                  <a:lnTo>
                    <a:pt x="15442" y="8633"/>
                  </a:lnTo>
                  <a:lnTo>
                    <a:pt x="1" y="1"/>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6574500" y="2504125"/>
              <a:ext cx="1674075" cy="79050"/>
            </a:xfrm>
            <a:custGeom>
              <a:avLst/>
              <a:gdLst/>
              <a:ahLst/>
              <a:cxnLst/>
              <a:rect l="l" t="t" r="r" b="b"/>
              <a:pathLst>
                <a:path w="66963" h="3162" extrusionOk="0">
                  <a:moveTo>
                    <a:pt x="1" y="1"/>
                  </a:moveTo>
                  <a:lnTo>
                    <a:pt x="1" y="3162"/>
                  </a:lnTo>
                  <a:lnTo>
                    <a:pt x="66963" y="3162"/>
                  </a:lnTo>
                  <a:lnTo>
                    <a:pt x="66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7769075" y="1903825"/>
              <a:ext cx="467350" cy="467350"/>
            </a:xfrm>
            <a:custGeom>
              <a:avLst/>
              <a:gdLst/>
              <a:ahLst/>
              <a:cxnLst/>
              <a:rect l="l" t="t" r="r" b="b"/>
              <a:pathLst>
                <a:path w="18694" h="18694" extrusionOk="0">
                  <a:moveTo>
                    <a:pt x="17447" y="1246"/>
                  </a:moveTo>
                  <a:lnTo>
                    <a:pt x="17447" y="17417"/>
                  </a:lnTo>
                  <a:lnTo>
                    <a:pt x="1277" y="17417"/>
                  </a:lnTo>
                  <a:lnTo>
                    <a:pt x="1277" y="1246"/>
                  </a:lnTo>
                  <a:close/>
                  <a:moveTo>
                    <a:pt x="0" y="0"/>
                  </a:moveTo>
                  <a:lnTo>
                    <a:pt x="0" y="18693"/>
                  </a:lnTo>
                  <a:lnTo>
                    <a:pt x="18693" y="18693"/>
                  </a:lnTo>
                  <a:lnTo>
                    <a:pt x="186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7807825" y="1959275"/>
              <a:ext cx="389850" cy="355100"/>
            </a:xfrm>
            <a:custGeom>
              <a:avLst/>
              <a:gdLst/>
              <a:ahLst/>
              <a:cxnLst/>
              <a:rect l="l" t="t" r="r" b="b"/>
              <a:pathLst>
                <a:path w="15594" h="14204" extrusionOk="0">
                  <a:moveTo>
                    <a:pt x="7812" y="1"/>
                  </a:moveTo>
                  <a:cubicBezTo>
                    <a:pt x="5996" y="1"/>
                    <a:pt x="4180" y="700"/>
                    <a:pt x="2797" y="2098"/>
                  </a:cubicBezTo>
                  <a:cubicBezTo>
                    <a:pt x="0" y="4864"/>
                    <a:pt x="0" y="9363"/>
                    <a:pt x="2797" y="12129"/>
                  </a:cubicBezTo>
                  <a:cubicBezTo>
                    <a:pt x="4180" y="13512"/>
                    <a:pt x="5996" y="14203"/>
                    <a:pt x="7812" y="14203"/>
                  </a:cubicBezTo>
                  <a:cubicBezTo>
                    <a:pt x="9628" y="14203"/>
                    <a:pt x="11444" y="13512"/>
                    <a:pt x="12827" y="12129"/>
                  </a:cubicBezTo>
                  <a:cubicBezTo>
                    <a:pt x="15593" y="9363"/>
                    <a:pt x="15593" y="4864"/>
                    <a:pt x="12827" y="2098"/>
                  </a:cubicBezTo>
                  <a:cubicBezTo>
                    <a:pt x="11444" y="700"/>
                    <a:pt x="9628" y="1"/>
                    <a:pt x="78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839725" y="1987600"/>
              <a:ext cx="326775" cy="298475"/>
            </a:xfrm>
            <a:custGeom>
              <a:avLst/>
              <a:gdLst/>
              <a:ahLst/>
              <a:cxnLst/>
              <a:rect l="l" t="t" r="r" b="b"/>
              <a:pathLst>
                <a:path w="13071" h="11939" extrusionOk="0">
                  <a:moveTo>
                    <a:pt x="6536" y="0"/>
                  </a:moveTo>
                  <a:cubicBezTo>
                    <a:pt x="5009" y="0"/>
                    <a:pt x="3481" y="585"/>
                    <a:pt x="2311" y="1756"/>
                  </a:cubicBezTo>
                  <a:cubicBezTo>
                    <a:pt x="1" y="4096"/>
                    <a:pt x="1" y="7865"/>
                    <a:pt x="2311" y="10205"/>
                  </a:cubicBezTo>
                  <a:cubicBezTo>
                    <a:pt x="3481" y="11361"/>
                    <a:pt x="5009" y="11938"/>
                    <a:pt x="6536" y="11938"/>
                  </a:cubicBezTo>
                  <a:cubicBezTo>
                    <a:pt x="8063" y="11938"/>
                    <a:pt x="9591" y="11361"/>
                    <a:pt x="10761" y="10205"/>
                  </a:cubicBezTo>
                  <a:cubicBezTo>
                    <a:pt x="13071" y="7865"/>
                    <a:pt x="13071" y="4096"/>
                    <a:pt x="10761" y="1756"/>
                  </a:cubicBezTo>
                  <a:cubicBezTo>
                    <a:pt x="9591" y="585"/>
                    <a:pt x="8063" y="0"/>
                    <a:pt x="6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7915725" y="2044400"/>
              <a:ext cx="175550" cy="175550"/>
            </a:xfrm>
            <a:custGeom>
              <a:avLst/>
              <a:gdLst/>
              <a:ahLst/>
              <a:cxnLst/>
              <a:rect l="l" t="t" r="r" b="b"/>
              <a:pathLst>
                <a:path w="7022" h="7022" extrusionOk="0">
                  <a:moveTo>
                    <a:pt x="1003" y="0"/>
                  </a:moveTo>
                  <a:lnTo>
                    <a:pt x="0" y="1003"/>
                  </a:lnTo>
                  <a:lnTo>
                    <a:pt x="6019" y="7022"/>
                  </a:lnTo>
                  <a:lnTo>
                    <a:pt x="7022" y="6019"/>
                  </a:lnTo>
                  <a:lnTo>
                    <a:pt x="1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7915725" y="2043625"/>
              <a:ext cx="176325" cy="176325"/>
            </a:xfrm>
            <a:custGeom>
              <a:avLst/>
              <a:gdLst/>
              <a:ahLst/>
              <a:cxnLst/>
              <a:rect l="l" t="t" r="r" b="b"/>
              <a:pathLst>
                <a:path w="7053" h="7053" extrusionOk="0">
                  <a:moveTo>
                    <a:pt x="6019" y="1"/>
                  </a:moveTo>
                  <a:lnTo>
                    <a:pt x="0" y="6019"/>
                  </a:lnTo>
                  <a:lnTo>
                    <a:pt x="1034" y="7053"/>
                  </a:lnTo>
                  <a:lnTo>
                    <a:pt x="7052" y="1034"/>
                  </a:lnTo>
                  <a:lnTo>
                    <a:pt x="6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2" name="Google Shape;862;p44"/>
          <p:cNvSpPr txBox="1">
            <a:spLocks noGrp="1"/>
          </p:cNvSpPr>
          <p:nvPr>
            <p:ph type="title"/>
          </p:nvPr>
        </p:nvSpPr>
        <p:spPr>
          <a:xfrm>
            <a:off x="677400" y="222025"/>
            <a:ext cx="3894600" cy="6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863" name="Google Shape;863;p44"/>
          <p:cNvSpPr txBox="1">
            <a:spLocks noGrp="1"/>
          </p:cNvSpPr>
          <p:nvPr>
            <p:ph type="subTitle" idx="1"/>
          </p:nvPr>
        </p:nvSpPr>
        <p:spPr>
          <a:xfrm>
            <a:off x="721779" y="1271624"/>
            <a:ext cx="3894600" cy="1768800"/>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Wingdings" pitchFamily="2" charset="2"/>
              <a:buChar char="v"/>
            </a:pPr>
            <a:r>
              <a:rPr lang="en-IN" dirty="0"/>
              <a:t>Superstore management involves determining what products to sell, to whom, and where to offer them in order to maximize profits. Take a look at what, where, and who the regular consumers are, as well as what they frequently purchase. Moreover, we can forecast your potential future earnings using sophisticated mathematics (such as a training a model). Choosing wisely what to sell and where to sell it will help your store perform even better.</a:t>
            </a:r>
          </a:p>
        </p:txBody>
      </p:sp>
      <p:grpSp>
        <p:nvGrpSpPr>
          <p:cNvPr id="864" name="Google Shape;864;p44"/>
          <p:cNvGrpSpPr/>
          <p:nvPr/>
        </p:nvGrpSpPr>
        <p:grpSpPr>
          <a:xfrm>
            <a:off x="5361198" y="3231907"/>
            <a:ext cx="2586336" cy="1404578"/>
            <a:chOff x="5361198" y="3162832"/>
            <a:chExt cx="2586336" cy="1404578"/>
          </a:xfrm>
        </p:grpSpPr>
        <p:sp>
          <p:nvSpPr>
            <p:cNvPr id="865" name="Google Shape;865;p44"/>
            <p:cNvSpPr/>
            <p:nvPr/>
          </p:nvSpPr>
          <p:spPr>
            <a:xfrm>
              <a:off x="7003488" y="3867117"/>
              <a:ext cx="636640" cy="666872"/>
            </a:xfrm>
            <a:custGeom>
              <a:avLst/>
              <a:gdLst/>
              <a:ahLst/>
              <a:cxnLst/>
              <a:rect l="l" t="t" r="r" b="b"/>
              <a:pathLst>
                <a:path w="46898" h="49125" extrusionOk="0">
                  <a:moveTo>
                    <a:pt x="18451" y="0"/>
                  </a:moveTo>
                  <a:cubicBezTo>
                    <a:pt x="0" y="0"/>
                    <a:pt x="13340" y="32221"/>
                    <a:pt x="39329" y="49124"/>
                  </a:cubicBezTo>
                  <a:lnTo>
                    <a:pt x="46897" y="49124"/>
                  </a:lnTo>
                  <a:cubicBezTo>
                    <a:pt x="46897" y="49124"/>
                    <a:pt x="37900" y="431"/>
                    <a:pt x="18842" y="5"/>
                  </a:cubicBezTo>
                  <a:cubicBezTo>
                    <a:pt x="18710" y="2"/>
                    <a:pt x="18580" y="0"/>
                    <a:pt x="18451" y="0"/>
                  </a:cubicBezTo>
                  <a:close/>
                </a:path>
              </a:pathLst>
            </a:custGeom>
            <a:solidFill>
              <a:srgbClr val="1D9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7219236" y="3941453"/>
              <a:ext cx="380046" cy="592535"/>
            </a:xfrm>
            <a:custGeom>
              <a:avLst/>
              <a:gdLst/>
              <a:ahLst/>
              <a:cxnLst/>
              <a:rect l="l" t="t" r="r" b="b"/>
              <a:pathLst>
                <a:path w="27996" h="43649" fill="none" extrusionOk="0">
                  <a:moveTo>
                    <a:pt x="27995" y="43648"/>
                  </a:moveTo>
                  <a:cubicBezTo>
                    <a:pt x="27995" y="43648"/>
                    <a:pt x="9727" y="1854"/>
                    <a:pt x="1" y="0"/>
                  </a:cubicBezTo>
                </a:path>
              </a:pathLst>
            </a:custGeom>
            <a:noFill/>
            <a:ln w="42550" cap="flat" cmpd="sng">
              <a:solidFill>
                <a:srgbClr val="14723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7613291" y="3167787"/>
              <a:ext cx="48286" cy="48286"/>
            </a:xfrm>
            <a:custGeom>
              <a:avLst/>
              <a:gdLst/>
              <a:ahLst/>
              <a:cxnLst/>
              <a:rect l="l" t="t" r="r" b="b"/>
              <a:pathLst>
                <a:path w="3557" h="3557" extrusionOk="0">
                  <a:moveTo>
                    <a:pt x="1764" y="1"/>
                  </a:moveTo>
                  <a:cubicBezTo>
                    <a:pt x="791" y="1"/>
                    <a:pt x="1" y="791"/>
                    <a:pt x="1" y="1764"/>
                  </a:cubicBezTo>
                  <a:cubicBezTo>
                    <a:pt x="1" y="2767"/>
                    <a:pt x="791" y="3557"/>
                    <a:pt x="1764" y="3557"/>
                  </a:cubicBezTo>
                  <a:cubicBezTo>
                    <a:pt x="2767" y="3557"/>
                    <a:pt x="3557" y="2767"/>
                    <a:pt x="3557" y="1764"/>
                  </a:cubicBezTo>
                  <a:cubicBezTo>
                    <a:pt x="3557" y="791"/>
                    <a:pt x="2767" y="1"/>
                    <a:pt x="1764" y="1"/>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5600118" y="3162832"/>
              <a:ext cx="2108510" cy="1300594"/>
            </a:xfrm>
            <a:custGeom>
              <a:avLst/>
              <a:gdLst/>
              <a:ahLst/>
              <a:cxnLst/>
              <a:rect l="l" t="t" r="r" b="b"/>
              <a:pathLst>
                <a:path w="155323" h="95808" extrusionOk="0">
                  <a:moveTo>
                    <a:pt x="6231" y="1"/>
                  </a:moveTo>
                  <a:cubicBezTo>
                    <a:pt x="2766" y="1"/>
                    <a:pt x="0" y="2797"/>
                    <a:pt x="0" y="6232"/>
                  </a:cubicBezTo>
                  <a:lnTo>
                    <a:pt x="0" y="95808"/>
                  </a:lnTo>
                  <a:lnTo>
                    <a:pt x="155322" y="95808"/>
                  </a:lnTo>
                  <a:lnTo>
                    <a:pt x="155322" y="6232"/>
                  </a:lnTo>
                  <a:cubicBezTo>
                    <a:pt x="155322" y="2797"/>
                    <a:pt x="152556" y="1"/>
                    <a:pt x="149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5361198" y="4463833"/>
              <a:ext cx="2586336" cy="72626"/>
            </a:xfrm>
            <a:custGeom>
              <a:avLst/>
              <a:gdLst/>
              <a:ahLst/>
              <a:cxnLst/>
              <a:rect l="l" t="t" r="r" b="b"/>
              <a:pathLst>
                <a:path w="190522" h="5350" extrusionOk="0">
                  <a:moveTo>
                    <a:pt x="1" y="0"/>
                  </a:moveTo>
                  <a:lnTo>
                    <a:pt x="1" y="4985"/>
                  </a:lnTo>
                  <a:cubicBezTo>
                    <a:pt x="1" y="5076"/>
                    <a:pt x="1" y="5228"/>
                    <a:pt x="62" y="5350"/>
                  </a:cubicBezTo>
                  <a:lnTo>
                    <a:pt x="190491" y="5350"/>
                  </a:lnTo>
                  <a:cubicBezTo>
                    <a:pt x="190521" y="5228"/>
                    <a:pt x="190521" y="5076"/>
                    <a:pt x="190521" y="4985"/>
                  </a:cubicBezTo>
                  <a:lnTo>
                    <a:pt x="190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5362026" y="4536446"/>
              <a:ext cx="2585087" cy="30965"/>
            </a:xfrm>
            <a:custGeom>
              <a:avLst/>
              <a:gdLst/>
              <a:ahLst/>
              <a:cxnLst/>
              <a:rect l="l" t="t" r="r" b="b"/>
              <a:pathLst>
                <a:path w="190430" h="2281" extrusionOk="0">
                  <a:moveTo>
                    <a:pt x="1" y="1"/>
                  </a:moveTo>
                  <a:cubicBezTo>
                    <a:pt x="183" y="1308"/>
                    <a:pt x="1277" y="2280"/>
                    <a:pt x="2615" y="2280"/>
                  </a:cubicBezTo>
                  <a:lnTo>
                    <a:pt x="187785" y="2280"/>
                  </a:lnTo>
                  <a:cubicBezTo>
                    <a:pt x="189123" y="2280"/>
                    <a:pt x="190217" y="1308"/>
                    <a:pt x="190430" y="1"/>
                  </a:cubicBezTo>
                  <a:close/>
                </a:path>
              </a:pathLst>
            </a:custGeom>
            <a:solidFill>
              <a:srgbClr val="CB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6453823" y="4463005"/>
              <a:ext cx="400666" cy="42096"/>
            </a:xfrm>
            <a:custGeom>
              <a:avLst/>
              <a:gdLst/>
              <a:ahLst/>
              <a:cxnLst/>
              <a:rect l="l" t="t" r="r" b="b"/>
              <a:pathLst>
                <a:path w="29515" h="3101" extrusionOk="0">
                  <a:moveTo>
                    <a:pt x="1" y="0"/>
                  </a:moveTo>
                  <a:lnTo>
                    <a:pt x="1" y="1855"/>
                  </a:lnTo>
                  <a:cubicBezTo>
                    <a:pt x="1" y="2523"/>
                    <a:pt x="578" y="3101"/>
                    <a:pt x="1247" y="3101"/>
                  </a:cubicBezTo>
                  <a:lnTo>
                    <a:pt x="28269" y="3101"/>
                  </a:lnTo>
                  <a:cubicBezTo>
                    <a:pt x="28937" y="3101"/>
                    <a:pt x="29515" y="2523"/>
                    <a:pt x="29485" y="1855"/>
                  </a:cubicBezTo>
                  <a:lnTo>
                    <a:pt x="2948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5600118" y="4401931"/>
              <a:ext cx="2108510" cy="61088"/>
            </a:xfrm>
            <a:custGeom>
              <a:avLst/>
              <a:gdLst/>
              <a:ahLst/>
              <a:cxnLst/>
              <a:rect l="l" t="t" r="r" b="b"/>
              <a:pathLst>
                <a:path w="155323" h="4500" extrusionOk="0">
                  <a:moveTo>
                    <a:pt x="0" y="1"/>
                  </a:moveTo>
                  <a:lnTo>
                    <a:pt x="0" y="4499"/>
                  </a:lnTo>
                  <a:lnTo>
                    <a:pt x="155322" y="4499"/>
                  </a:lnTo>
                  <a:lnTo>
                    <a:pt x="1553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5684704" y="3255264"/>
              <a:ext cx="1939325" cy="1146680"/>
            </a:xfrm>
            <a:custGeom>
              <a:avLst/>
              <a:gdLst/>
              <a:ahLst/>
              <a:cxnLst/>
              <a:rect l="l" t="t" r="r" b="b"/>
              <a:pathLst>
                <a:path w="142860" h="84470" extrusionOk="0">
                  <a:moveTo>
                    <a:pt x="0" y="1"/>
                  </a:moveTo>
                  <a:lnTo>
                    <a:pt x="0" y="84470"/>
                  </a:lnTo>
                  <a:lnTo>
                    <a:pt x="142860" y="84470"/>
                  </a:lnTo>
                  <a:lnTo>
                    <a:pt x="142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6486837" y="3420730"/>
              <a:ext cx="1007632" cy="766241"/>
            </a:xfrm>
            <a:custGeom>
              <a:avLst/>
              <a:gdLst/>
              <a:ahLst/>
              <a:cxnLst/>
              <a:rect l="l" t="t" r="r" b="b"/>
              <a:pathLst>
                <a:path w="74227" h="56445" extrusionOk="0">
                  <a:moveTo>
                    <a:pt x="66445" y="0"/>
                  </a:moveTo>
                  <a:lnTo>
                    <a:pt x="7782" y="31"/>
                  </a:lnTo>
                  <a:cubicBezTo>
                    <a:pt x="3496" y="31"/>
                    <a:pt x="0" y="3526"/>
                    <a:pt x="0" y="7842"/>
                  </a:cubicBezTo>
                  <a:lnTo>
                    <a:pt x="0" y="48633"/>
                  </a:lnTo>
                  <a:cubicBezTo>
                    <a:pt x="0" y="52949"/>
                    <a:pt x="3496" y="56445"/>
                    <a:pt x="7782" y="56445"/>
                  </a:cubicBezTo>
                  <a:lnTo>
                    <a:pt x="66445" y="56384"/>
                  </a:lnTo>
                  <a:cubicBezTo>
                    <a:pt x="70762" y="56384"/>
                    <a:pt x="74227" y="52888"/>
                    <a:pt x="74227" y="48603"/>
                  </a:cubicBezTo>
                  <a:lnTo>
                    <a:pt x="74227" y="7781"/>
                  </a:lnTo>
                  <a:cubicBezTo>
                    <a:pt x="74227" y="3496"/>
                    <a:pt x="70731" y="0"/>
                    <a:pt x="66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4"/>
            <p:cNvGrpSpPr/>
            <p:nvPr/>
          </p:nvGrpSpPr>
          <p:grpSpPr>
            <a:xfrm>
              <a:off x="6490761" y="3417051"/>
              <a:ext cx="1007613" cy="766303"/>
              <a:chOff x="3484693" y="2832063"/>
              <a:chExt cx="1957840" cy="1488963"/>
            </a:xfrm>
          </p:grpSpPr>
          <p:sp>
            <p:nvSpPr>
              <p:cNvPr id="876" name="Google Shape;876;p44"/>
              <p:cNvSpPr/>
              <p:nvPr/>
            </p:nvSpPr>
            <p:spPr>
              <a:xfrm>
                <a:off x="3555434"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3687400"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3818463"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394998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4081952"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421391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434542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4476503" y="2832063"/>
                <a:ext cx="0" cy="1488963"/>
              </a:xfrm>
              <a:custGeom>
                <a:avLst/>
                <a:gdLst/>
                <a:ahLst/>
                <a:cxnLst/>
                <a:rect l="l" t="t" r="r" b="b"/>
                <a:pathLst>
                  <a:path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4608455"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4739977"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4871943"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500300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513452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526649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5398002"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3484693" y="2954426"/>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3484693" y="3086391"/>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3484693" y="3217912"/>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3484693" y="3348973"/>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3484693" y="3480938"/>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3484693" y="3612889"/>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3484693" y="3744410"/>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3484693" y="3876375"/>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3484693" y="4007436"/>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3484693" y="4138942"/>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3484693" y="4270907"/>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4"/>
            <p:cNvSpPr/>
            <p:nvPr/>
          </p:nvSpPr>
          <p:spPr>
            <a:xfrm>
              <a:off x="6552445" y="3597734"/>
              <a:ext cx="873524" cy="499696"/>
            </a:xfrm>
            <a:custGeom>
              <a:avLst/>
              <a:gdLst/>
              <a:ahLst/>
              <a:cxnLst/>
              <a:rect l="l" t="t" r="r" b="b"/>
              <a:pathLst>
                <a:path w="64348" h="36810" fill="none" extrusionOk="0">
                  <a:moveTo>
                    <a:pt x="0" y="35138"/>
                  </a:moveTo>
                  <a:cubicBezTo>
                    <a:pt x="0" y="35138"/>
                    <a:pt x="4347" y="36810"/>
                    <a:pt x="6079" y="31126"/>
                  </a:cubicBezTo>
                  <a:cubicBezTo>
                    <a:pt x="7782" y="25472"/>
                    <a:pt x="12250" y="30427"/>
                    <a:pt x="15532" y="21855"/>
                  </a:cubicBezTo>
                  <a:cubicBezTo>
                    <a:pt x="18785" y="13253"/>
                    <a:pt x="23435" y="13253"/>
                    <a:pt x="25654" y="16870"/>
                  </a:cubicBezTo>
                  <a:cubicBezTo>
                    <a:pt x="27904" y="20487"/>
                    <a:pt x="31338" y="24743"/>
                    <a:pt x="34773" y="15199"/>
                  </a:cubicBezTo>
                  <a:cubicBezTo>
                    <a:pt x="38208" y="5715"/>
                    <a:pt x="39606" y="1034"/>
                    <a:pt x="43375" y="518"/>
                  </a:cubicBezTo>
                  <a:cubicBezTo>
                    <a:pt x="47174" y="1"/>
                    <a:pt x="49576" y="12250"/>
                    <a:pt x="54409" y="11369"/>
                  </a:cubicBezTo>
                  <a:cubicBezTo>
                    <a:pt x="59211" y="10487"/>
                    <a:pt x="57995" y="1703"/>
                    <a:pt x="64348" y="487"/>
                  </a:cubicBezTo>
                </a:path>
              </a:pathLst>
            </a:custGeom>
            <a:noFill/>
            <a:ln w="342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6536345" y="4054927"/>
              <a:ext cx="33856" cy="33842"/>
            </a:xfrm>
            <a:custGeom>
              <a:avLst/>
              <a:gdLst/>
              <a:ahLst/>
              <a:cxnLst/>
              <a:rect l="l" t="t" r="r" b="b"/>
              <a:pathLst>
                <a:path w="2494" h="2493" extrusionOk="0">
                  <a:moveTo>
                    <a:pt x="1247" y="0"/>
                  </a:moveTo>
                  <a:cubicBezTo>
                    <a:pt x="578" y="0"/>
                    <a:pt x="1" y="547"/>
                    <a:pt x="1" y="1246"/>
                  </a:cubicBezTo>
                  <a:cubicBezTo>
                    <a:pt x="1" y="1915"/>
                    <a:pt x="578" y="2493"/>
                    <a:pt x="1247" y="2493"/>
                  </a:cubicBezTo>
                  <a:cubicBezTo>
                    <a:pt x="1946" y="2493"/>
                    <a:pt x="2493" y="1915"/>
                    <a:pt x="2493" y="1246"/>
                  </a:cubicBezTo>
                  <a:cubicBezTo>
                    <a:pt x="2493" y="547"/>
                    <a:pt x="1977"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7408634" y="3587417"/>
              <a:ext cx="33842" cy="33856"/>
            </a:xfrm>
            <a:custGeom>
              <a:avLst/>
              <a:gdLst/>
              <a:ahLst/>
              <a:cxnLst/>
              <a:rect l="l" t="t" r="r" b="b"/>
              <a:pathLst>
                <a:path w="2493" h="2494" extrusionOk="0">
                  <a:moveTo>
                    <a:pt x="1247" y="1"/>
                  </a:moveTo>
                  <a:cubicBezTo>
                    <a:pt x="547" y="1"/>
                    <a:pt x="0" y="548"/>
                    <a:pt x="0" y="1247"/>
                  </a:cubicBezTo>
                  <a:cubicBezTo>
                    <a:pt x="0" y="1946"/>
                    <a:pt x="547" y="2493"/>
                    <a:pt x="1247" y="2493"/>
                  </a:cubicBezTo>
                  <a:cubicBezTo>
                    <a:pt x="1946" y="2493"/>
                    <a:pt x="2493" y="1946"/>
                    <a:pt x="2493" y="1247"/>
                  </a:cubicBezTo>
                  <a:cubicBezTo>
                    <a:pt x="2493" y="548"/>
                    <a:pt x="1946" y="1"/>
                    <a:pt x="1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6024703" y="4221207"/>
              <a:ext cx="1471001" cy="101107"/>
            </a:xfrm>
            <a:custGeom>
              <a:avLst/>
              <a:gdLst/>
              <a:ahLst/>
              <a:cxnLst/>
              <a:rect l="l" t="t" r="r" b="b"/>
              <a:pathLst>
                <a:path w="108361" h="7448" fill="none" extrusionOk="0">
                  <a:moveTo>
                    <a:pt x="104622" y="7447"/>
                  </a:moveTo>
                  <a:lnTo>
                    <a:pt x="3708" y="7447"/>
                  </a:lnTo>
                  <a:cubicBezTo>
                    <a:pt x="1672" y="7447"/>
                    <a:pt x="0" y="5776"/>
                    <a:pt x="0" y="3739"/>
                  </a:cubicBezTo>
                  <a:lnTo>
                    <a:pt x="0" y="3739"/>
                  </a:lnTo>
                  <a:cubicBezTo>
                    <a:pt x="0" y="1672"/>
                    <a:pt x="1672" y="1"/>
                    <a:pt x="3708" y="1"/>
                  </a:cubicBezTo>
                  <a:lnTo>
                    <a:pt x="104622" y="1"/>
                  </a:lnTo>
                  <a:cubicBezTo>
                    <a:pt x="106689" y="1"/>
                    <a:pt x="108361" y="1672"/>
                    <a:pt x="108361" y="3739"/>
                  </a:cubicBezTo>
                  <a:lnTo>
                    <a:pt x="108361" y="3739"/>
                  </a:lnTo>
                  <a:cubicBezTo>
                    <a:pt x="108361" y="5776"/>
                    <a:pt x="106689" y="7447"/>
                    <a:pt x="104622" y="7447"/>
                  </a:cubicBezTo>
                  <a:close/>
                </a:path>
              </a:pathLst>
            </a:custGeom>
            <a:noFill/>
            <a:ln w="212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7204792" y="3375335"/>
              <a:ext cx="146081" cy="136592"/>
            </a:xfrm>
            <a:custGeom>
              <a:avLst/>
              <a:gdLst/>
              <a:ahLst/>
              <a:cxnLst/>
              <a:rect l="l" t="t" r="r" b="b"/>
              <a:pathLst>
                <a:path w="10761" h="10062" extrusionOk="0">
                  <a:moveTo>
                    <a:pt x="1" y="1"/>
                  </a:moveTo>
                  <a:lnTo>
                    <a:pt x="2737" y="8937"/>
                  </a:lnTo>
                  <a:lnTo>
                    <a:pt x="4773" y="6809"/>
                  </a:lnTo>
                  <a:lnTo>
                    <a:pt x="8056" y="10062"/>
                  </a:lnTo>
                  <a:lnTo>
                    <a:pt x="10761" y="7539"/>
                  </a:lnTo>
                  <a:lnTo>
                    <a:pt x="7113" y="4256"/>
                  </a:lnTo>
                  <a:lnTo>
                    <a:pt x="9332" y="209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44"/>
          <p:cNvGrpSpPr/>
          <p:nvPr/>
        </p:nvGrpSpPr>
        <p:grpSpPr>
          <a:xfrm>
            <a:off x="5001520" y="2825741"/>
            <a:ext cx="1344605" cy="1261182"/>
            <a:chOff x="1072475" y="1387850"/>
            <a:chExt cx="2988675" cy="2803250"/>
          </a:xfrm>
        </p:grpSpPr>
        <p:sp>
          <p:nvSpPr>
            <p:cNvPr id="908" name="Google Shape;908;p44"/>
            <p:cNvSpPr/>
            <p:nvPr/>
          </p:nvSpPr>
          <p:spPr>
            <a:xfrm>
              <a:off x="1072475" y="1387850"/>
              <a:ext cx="2988675" cy="2803250"/>
            </a:xfrm>
            <a:custGeom>
              <a:avLst/>
              <a:gdLst/>
              <a:ahLst/>
              <a:cxnLst/>
              <a:rect l="l" t="t" r="r" b="b"/>
              <a:pathLst>
                <a:path w="119547" h="112130" extrusionOk="0">
                  <a:moveTo>
                    <a:pt x="0" y="0"/>
                  </a:moveTo>
                  <a:lnTo>
                    <a:pt x="0" y="112130"/>
                  </a:lnTo>
                  <a:lnTo>
                    <a:pt x="119547" y="112130"/>
                  </a:lnTo>
                  <a:lnTo>
                    <a:pt x="11954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1072475" y="1387850"/>
              <a:ext cx="2988675" cy="254575"/>
            </a:xfrm>
            <a:custGeom>
              <a:avLst/>
              <a:gdLst/>
              <a:ahLst/>
              <a:cxnLst/>
              <a:rect l="l" t="t" r="r" b="b"/>
              <a:pathLst>
                <a:path w="119547" h="10183" extrusionOk="0">
                  <a:moveTo>
                    <a:pt x="0" y="0"/>
                  </a:moveTo>
                  <a:lnTo>
                    <a:pt x="0" y="10183"/>
                  </a:lnTo>
                  <a:lnTo>
                    <a:pt x="119547" y="10183"/>
                  </a:lnTo>
                  <a:lnTo>
                    <a:pt x="119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3867350" y="1450925"/>
              <a:ext cx="129225" cy="129200"/>
            </a:xfrm>
            <a:custGeom>
              <a:avLst/>
              <a:gdLst/>
              <a:ahLst/>
              <a:cxnLst/>
              <a:rect l="l" t="t" r="r" b="b"/>
              <a:pathLst>
                <a:path w="5169" h="5168" fill="none" extrusionOk="0">
                  <a:moveTo>
                    <a:pt x="1" y="0"/>
                  </a:moveTo>
                  <a:lnTo>
                    <a:pt x="5168"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3867350" y="1450925"/>
              <a:ext cx="129225" cy="129200"/>
            </a:xfrm>
            <a:custGeom>
              <a:avLst/>
              <a:gdLst/>
              <a:ahLst/>
              <a:cxnLst/>
              <a:rect l="l" t="t" r="r" b="b"/>
              <a:pathLst>
                <a:path w="5169" h="5168" fill="none" extrusionOk="0">
                  <a:moveTo>
                    <a:pt x="5168" y="0"/>
                  </a:moveTo>
                  <a:lnTo>
                    <a:pt x="1"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2319450" y="2137850"/>
              <a:ext cx="879225" cy="111750"/>
            </a:xfrm>
            <a:custGeom>
              <a:avLst/>
              <a:gdLst/>
              <a:ahLst/>
              <a:cxnLst/>
              <a:rect l="l" t="t" r="r" b="b"/>
              <a:pathLst>
                <a:path w="35169" h="4470" extrusionOk="0">
                  <a:moveTo>
                    <a:pt x="1" y="1"/>
                  </a:moveTo>
                  <a:lnTo>
                    <a:pt x="1" y="4469"/>
                  </a:lnTo>
                  <a:lnTo>
                    <a:pt x="35169" y="4469"/>
                  </a:lnTo>
                  <a:lnTo>
                    <a:pt x="351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2319450" y="1936500"/>
              <a:ext cx="1357200" cy="111725"/>
            </a:xfrm>
            <a:custGeom>
              <a:avLst/>
              <a:gdLst/>
              <a:ahLst/>
              <a:cxnLst/>
              <a:rect l="l" t="t" r="r" b="b"/>
              <a:pathLst>
                <a:path w="54288" h="4469" extrusionOk="0">
                  <a:moveTo>
                    <a:pt x="1" y="0"/>
                  </a:moveTo>
                  <a:lnTo>
                    <a:pt x="1" y="4468"/>
                  </a:lnTo>
                  <a:lnTo>
                    <a:pt x="54288" y="4468"/>
                  </a:lnTo>
                  <a:lnTo>
                    <a:pt x="542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2609725" y="2342275"/>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2609725" y="2558850"/>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1874925" y="2773875"/>
              <a:ext cx="1801725" cy="112500"/>
            </a:xfrm>
            <a:custGeom>
              <a:avLst/>
              <a:gdLst/>
              <a:ahLst/>
              <a:cxnLst/>
              <a:rect l="l" t="t" r="r" b="b"/>
              <a:pathLst>
                <a:path w="72069" h="4500" extrusionOk="0">
                  <a:moveTo>
                    <a:pt x="0" y="1"/>
                  </a:moveTo>
                  <a:lnTo>
                    <a:pt x="0" y="4500"/>
                  </a:lnTo>
                  <a:lnTo>
                    <a:pt x="72069" y="4500"/>
                  </a:lnTo>
                  <a:lnTo>
                    <a:pt x="72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2388600" y="2332400"/>
              <a:ext cx="142900" cy="131475"/>
            </a:xfrm>
            <a:custGeom>
              <a:avLst/>
              <a:gdLst/>
              <a:ahLst/>
              <a:cxnLst/>
              <a:rect l="l" t="t" r="r" b="b"/>
              <a:pathLst>
                <a:path w="5716" h="5259" extrusionOk="0">
                  <a:moveTo>
                    <a:pt x="4955" y="760"/>
                  </a:moveTo>
                  <a:lnTo>
                    <a:pt x="4955" y="4529"/>
                  </a:lnTo>
                  <a:lnTo>
                    <a:pt x="730" y="4529"/>
                  </a:lnTo>
                  <a:lnTo>
                    <a:pt x="730" y="760"/>
                  </a:lnTo>
                  <a:close/>
                  <a:moveTo>
                    <a:pt x="1" y="0"/>
                  </a:moveTo>
                  <a:lnTo>
                    <a:pt x="1" y="5259"/>
                  </a:lnTo>
                  <a:lnTo>
                    <a:pt x="5715" y="5259"/>
                  </a:lnTo>
                  <a:lnTo>
                    <a:pt x="5715"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2415975" y="2336950"/>
              <a:ext cx="127675" cy="85125"/>
            </a:xfrm>
            <a:custGeom>
              <a:avLst/>
              <a:gdLst/>
              <a:ahLst/>
              <a:cxnLst/>
              <a:rect l="l" t="t" r="r" b="b"/>
              <a:pathLst>
                <a:path w="5107" h="3405" fill="none" extrusionOk="0">
                  <a:moveTo>
                    <a:pt x="5107" y="1"/>
                  </a:moveTo>
                  <a:lnTo>
                    <a:pt x="1763" y="3405"/>
                  </a:lnTo>
                  <a:lnTo>
                    <a:pt x="0" y="1642"/>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2388600" y="2548950"/>
              <a:ext cx="142900" cy="131500"/>
            </a:xfrm>
            <a:custGeom>
              <a:avLst/>
              <a:gdLst/>
              <a:ahLst/>
              <a:cxnLst/>
              <a:rect l="l" t="t" r="r" b="b"/>
              <a:pathLst>
                <a:path w="5716" h="5260" extrusionOk="0">
                  <a:moveTo>
                    <a:pt x="4955" y="730"/>
                  </a:moveTo>
                  <a:lnTo>
                    <a:pt x="4955" y="4499"/>
                  </a:lnTo>
                  <a:lnTo>
                    <a:pt x="730" y="4499"/>
                  </a:lnTo>
                  <a:lnTo>
                    <a:pt x="730" y="730"/>
                  </a:lnTo>
                  <a:close/>
                  <a:moveTo>
                    <a:pt x="1" y="1"/>
                  </a:moveTo>
                  <a:lnTo>
                    <a:pt x="1" y="5259"/>
                  </a:lnTo>
                  <a:lnTo>
                    <a:pt x="5715" y="5259"/>
                  </a:lnTo>
                  <a:lnTo>
                    <a:pt x="5715" y="1"/>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2415975" y="2553525"/>
              <a:ext cx="127675" cy="83600"/>
            </a:xfrm>
            <a:custGeom>
              <a:avLst/>
              <a:gdLst/>
              <a:ahLst/>
              <a:cxnLst/>
              <a:rect l="l" t="t" r="r" b="b"/>
              <a:pathLst>
                <a:path w="5107" h="3344" fill="none" extrusionOk="0">
                  <a:moveTo>
                    <a:pt x="5107" y="0"/>
                  </a:moveTo>
                  <a:lnTo>
                    <a:pt x="1763" y="3344"/>
                  </a:lnTo>
                  <a:lnTo>
                    <a:pt x="0" y="1611"/>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1302725" y="1875700"/>
              <a:ext cx="832875" cy="782700"/>
            </a:xfrm>
            <a:custGeom>
              <a:avLst/>
              <a:gdLst/>
              <a:ahLst/>
              <a:cxnLst/>
              <a:rect l="l" t="t" r="r" b="b"/>
              <a:pathLst>
                <a:path w="33315" h="31308" extrusionOk="0">
                  <a:moveTo>
                    <a:pt x="0" y="0"/>
                  </a:moveTo>
                  <a:lnTo>
                    <a:pt x="0" y="31308"/>
                  </a:lnTo>
                  <a:lnTo>
                    <a:pt x="33314" y="31308"/>
                  </a:lnTo>
                  <a:lnTo>
                    <a:pt x="333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1403800" y="2262475"/>
              <a:ext cx="631475" cy="396700"/>
            </a:xfrm>
            <a:custGeom>
              <a:avLst/>
              <a:gdLst/>
              <a:ahLst/>
              <a:cxnLst/>
              <a:rect l="l" t="t" r="r" b="b"/>
              <a:pathLst>
                <a:path w="25259" h="15868" extrusionOk="0">
                  <a:moveTo>
                    <a:pt x="19028" y="1"/>
                  </a:moveTo>
                  <a:cubicBezTo>
                    <a:pt x="17447" y="1733"/>
                    <a:pt x="15167" y="2797"/>
                    <a:pt x="12645" y="2797"/>
                  </a:cubicBezTo>
                  <a:cubicBezTo>
                    <a:pt x="10213" y="2797"/>
                    <a:pt x="7994" y="1794"/>
                    <a:pt x="6444" y="214"/>
                  </a:cubicBezTo>
                  <a:cubicBezTo>
                    <a:pt x="2644" y="1703"/>
                    <a:pt x="0" y="5350"/>
                    <a:pt x="0" y="9636"/>
                  </a:cubicBezTo>
                  <a:lnTo>
                    <a:pt x="0" y="15867"/>
                  </a:lnTo>
                  <a:lnTo>
                    <a:pt x="25259" y="15867"/>
                  </a:lnTo>
                  <a:lnTo>
                    <a:pt x="25259" y="8694"/>
                  </a:lnTo>
                  <a:cubicBezTo>
                    <a:pt x="25259" y="4651"/>
                    <a:pt x="22645" y="1217"/>
                    <a:pt x="19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1517775" y="1931550"/>
              <a:ext cx="402775" cy="367050"/>
            </a:xfrm>
            <a:custGeom>
              <a:avLst/>
              <a:gdLst/>
              <a:ahLst/>
              <a:cxnLst/>
              <a:rect l="l" t="t" r="r" b="b"/>
              <a:pathLst>
                <a:path w="16111" h="14682" extrusionOk="0">
                  <a:moveTo>
                    <a:pt x="8070" y="0"/>
                  </a:moveTo>
                  <a:cubicBezTo>
                    <a:pt x="6193" y="0"/>
                    <a:pt x="4317" y="715"/>
                    <a:pt x="2888" y="2143"/>
                  </a:cubicBezTo>
                  <a:cubicBezTo>
                    <a:pt x="0" y="5031"/>
                    <a:pt x="0" y="9651"/>
                    <a:pt x="2888" y="12539"/>
                  </a:cubicBezTo>
                  <a:cubicBezTo>
                    <a:pt x="4317" y="13967"/>
                    <a:pt x="6193" y="14682"/>
                    <a:pt x="8070" y="14682"/>
                  </a:cubicBezTo>
                  <a:cubicBezTo>
                    <a:pt x="9947" y="14682"/>
                    <a:pt x="11824" y="13967"/>
                    <a:pt x="13253" y="12539"/>
                  </a:cubicBezTo>
                  <a:cubicBezTo>
                    <a:pt x="16110" y="9651"/>
                    <a:pt x="16110" y="5031"/>
                    <a:pt x="13253" y="2143"/>
                  </a:cubicBezTo>
                  <a:cubicBezTo>
                    <a:pt x="11824" y="715"/>
                    <a:pt x="9947" y="0"/>
                    <a:pt x="8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2349850" y="3279225"/>
              <a:ext cx="338950" cy="457475"/>
            </a:xfrm>
            <a:custGeom>
              <a:avLst/>
              <a:gdLst/>
              <a:ahLst/>
              <a:cxnLst/>
              <a:rect l="l" t="t" r="r" b="b"/>
              <a:pathLst>
                <a:path w="13558" h="18299" extrusionOk="0">
                  <a:moveTo>
                    <a:pt x="6840" y="0"/>
                  </a:moveTo>
                  <a:lnTo>
                    <a:pt x="1" y="6839"/>
                  </a:lnTo>
                  <a:cubicBezTo>
                    <a:pt x="2432" y="9575"/>
                    <a:pt x="3861" y="13192"/>
                    <a:pt x="3861" y="17143"/>
                  </a:cubicBezTo>
                  <a:cubicBezTo>
                    <a:pt x="3861" y="17538"/>
                    <a:pt x="3861" y="17903"/>
                    <a:pt x="3831" y="18298"/>
                  </a:cubicBezTo>
                  <a:lnTo>
                    <a:pt x="13527" y="18298"/>
                  </a:lnTo>
                  <a:cubicBezTo>
                    <a:pt x="13557" y="17903"/>
                    <a:pt x="13557" y="17538"/>
                    <a:pt x="13557" y="17143"/>
                  </a:cubicBezTo>
                  <a:cubicBezTo>
                    <a:pt x="13557" y="10517"/>
                    <a:pt x="11004" y="4499"/>
                    <a:pt x="6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1422775" y="3270100"/>
              <a:ext cx="346550" cy="466600"/>
            </a:xfrm>
            <a:custGeom>
              <a:avLst/>
              <a:gdLst/>
              <a:ahLst/>
              <a:cxnLst/>
              <a:rect l="l" t="t" r="r" b="b"/>
              <a:pathLst>
                <a:path w="13862" h="18664" extrusionOk="0">
                  <a:moveTo>
                    <a:pt x="7022" y="0"/>
                  </a:moveTo>
                  <a:cubicBezTo>
                    <a:pt x="2645" y="4560"/>
                    <a:pt x="1" y="10700"/>
                    <a:pt x="1" y="17508"/>
                  </a:cubicBezTo>
                  <a:cubicBezTo>
                    <a:pt x="1" y="17903"/>
                    <a:pt x="1" y="18268"/>
                    <a:pt x="31" y="18663"/>
                  </a:cubicBezTo>
                  <a:lnTo>
                    <a:pt x="9728" y="18663"/>
                  </a:lnTo>
                  <a:cubicBezTo>
                    <a:pt x="9667" y="18268"/>
                    <a:pt x="9667" y="17903"/>
                    <a:pt x="9667" y="17508"/>
                  </a:cubicBezTo>
                  <a:cubicBezTo>
                    <a:pt x="9667" y="13405"/>
                    <a:pt x="11247" y="9636"/>
                    <a:pt x="13861" y="6839"/>
                  </a:cubicBezTo>
                  <a:lnTo>
                    <a:pt x="70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1598325" y="3074050"/>
              <a:ext cx="465825" cy="367050"/>
            </a:xfrm>
            <a:custGeom>
              <a:avLst/>
              <a:gdLst/>
              <a:ahLst/>
              <a:cxnLst/>
              <a:rect l="l" t="t" r="r" b="b"/>
              <a:pathLst>
                <a:path w="18633" h="14682" extrusionOk="0">
                  <a:moveTo>
                    <a:pt x="18299" y="0"/>
                  </a:moveTo>
                  <a:cubicBezTo>
                    <a:pt x="11095" y="0"/>
                    <a:pt x="4590" y="3009"/>
                    <a:pt x="0" y="7842"/>
                  </a:cubicBezTo>
                  <a:lnTo>
                    <a:pt x="6839" y="14681"/>
                  </a:lnTo>
                  <a:cubicBezTo>
                    <a:pt x="9697" y="11611"/>
                    <a:pt x="13739" y="9696"/>
                    <a:pt x="18268" y="9696"/>
                  </a:cubicBezTo>
                  <a:lnTo>
                    <a:pt x="18633" y="9696"/>
                  </a:lnTo>
                  <a:lnTo>
                    <a:pt x="18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2064900" y="3073275"/>
              <a:ext cx="456725" cy="376175"/>
            </a:xfrm>
            <a:custGeom>
              <a:avLst/>
              <a:gdLst/>
              <a:ahLst/>
              <a:cxnLst/>
              <a:rect l="l" t="t" r="r" b="b"/>
              <a:pathLst>
                <a:path w="18269" h="15047" extrusionOk="0">
                  <a:moveTo>
                    <a:pt x="0" y="1"/>
                  </a:moveTo>
                  <a:lnTo>
                    <a:pt x="0" y="9697"/>
                  </a:lnTo>
                  <a:cubicBezTo>
                    <a:pt x="4560" y="9819"/>
                    <a:pt x="8633" y="11855"/>
                    <a:pt x="11429" y="15047"/>
                  </a:cubicBezTo>
                  <a:lnTo>
                    <a:pt x="18268" y="8208"/>
                  </a:lnTo>
                  <a:cubicBezTo>
                    <a:pt x="13709" y="3284"/>
                    <a:pt x="7204" y="15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1995750" y="3624975"/>
              <a:ext cx="125400" cy="125400"/>
            </a:xfrm>
            <a:custGeom>
              <a:avLst/>
              <a:gdLst/>
              <a:ahLst/>
              <a:cxnLst/>
              <a:rect l="l" t="t" r="r" b="b"/>
              <a:pathLst>
                <a:path w="5016" h="5016" extrusionOk="0">
                  <a:moveTo>
                    <a:pt x="2493" y="0"/>
                  </a:moveTo>
                  <a:cubicBezTo>
                    <a:pt x="1095" y="0"/>
                    <a:pt x="0" y="1125"/>
                    <a:pt x="0" y="2523"/>
                  </a:cubicBezTo>
                  <a:cubicBezTo>
                    <a:pt x="0" y="3891"/>
                    <a:pt x="1095" y="5015"/>
                    <a:pt x="2493" y="5015"/>
                  </a:cubicBezTo>
                  <a:cubicBezTo>
                    <a:pt x="3891" y="5015"/>
                    <a:pt x="5016" y="3891"/>
                    <a:pt x="5016" y="2523"/>
                  </a:cubicBezTo>
                  <a:cubicBezTo>
                    <a:pt x="5016" y="1125"/>
                    <a:pt x="3891" y="0"/>
                    <a:pt x="2493" y="0"/>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1365800" y="3707800"/>
              <a:ext cx="1383775" cy="42575"/>
            </a:xfrm>
            <a:custGeom>
              <a:avLst/>
              <a:gdLst/>
              <a:ahLst/>
              <a:cxnLst/>
              <a:rect l="l" t="t" r="r" b="b"/>
              <a:pathLst>
                <a:path w="55351" h="1703" extrusionOk="0">
                  <a:moveTo>
                    <a:pt x="0" y="0"/>
                  </a:moveTo>
                  <a:lnTo>
                    <a:pt x="0" y="1702"/>
                  </a:lnTo>
                  <a:lnTo>
                    <a:pt x="55351" y="1702"/>
                  </a:lnTo>
                  <a:lnTo>
                    <a:pt x="55351"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2058050" y="3402325"/>
              <a:ext cx="553225" cy="305500"/>
            </a:xfrm>
            <a:custGeom>
              <a:avLst/>
              <a:gdLst/>
              <a:ahLst/>
              <a:cxnLst/>
              <a:rect l="l" t="t" r="r" b="b"/>
              <a:pathLst>
                <a:path w="22129" h="12220" extrusionOk="0">
                  <a:moveTo>
                    <a:pt x="22129" y="0"/>
                  </a:moveTo>
                  <a:lnTo>
                    <a:pt x="1" y="10426"/>
                  </a:lnTo>
                  <a:lnTo>
                    <a:pt x="244" y="12219"/>
                  </a:lnTo>
                  <a:lnTo>
                    <a:pt x="22129" y="0"/>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1302725" y="3939550"/>
              <a:ext cx="2373925" cy="112500"/>
            </a:xfrm>
            <a:custGeom>
              <a:avLst/>
              <a:gdLst/>
              <a:ahLst/>
              <a:cxnLst/>
              <a:rect l="l" t="t" r="r" b="b"/>
              <a:pathLst>
                <a:path w="94957" h="4500" extrusionOk="0">
                  <a:moveTo>
                    <a:pt x="0" y="1"/>
                  </a:moveTo>
                  <a:lnTo>
                    <a:pt x="0" y="4499"/>
                  </a:lnTo>
                  <a:lnTo>
                    <a:pt x="94957" y="4499"/>
                  </a:lnTo>
                  <a:lnTo>
                    <a:pt x="949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2997275" y="3090750"/>
              <a:ext cx="662650" cy="661900"/>
            </a:xfrm>
            <a:custGeom>
              <a:avLst/>
              <a:gdLst/>
              <a:ahLst/>
              <a:cxnLst/>
              <a:rect l="l" t="t" r="r" b="b"/>
              <a:pathLst>
                <a:path w="26506" h="26476" extrusionOk="0">
                  <a:moveTo>
                    <a:pt x="24713" y="1764"/>
                  </a:moveTo>
                  <a:lnTo>
                    <a:pt x="24713" y="24682"/>
                  </a:lnTo>
                  <a:lnTo>
                    <a:pt x="1794" y="24682"/>
                  </a:lnTo>
                  <a:lnTo>
                    <a:pt x="1794" y="1764"/>
                  </a:lnTo>
                  <a:close/>
                  <a:moveTo>
                    <a:pt x="1" y="1"/>
                  </a:moveTo>
                  <a:lnTo>
                    <a:pt x="1" y="26475"/>
                  </a:lnTo>
                  <a:lnTo>
                    <a:pt x="26506" y="26475"/>
                  </a:lnTo>
                  <a:lnTo>
                    <a:pt x="26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3077075" y="3167500"/>
              <a:ext cx="503825" cy="503075"/>
            </a:xfrm>
            <a:custGeom>
              <a:avLst/>
              <a:gdLst/>
              <a:ahLst/>
              <a:cxnLst/>
              <a:rect l="l" t="t" r="r" b="b"/>
              <a:pathLst>
                <a:path w="20153" h="20123" extrusionOk="0">
                  <a:moveTo>
                    <a:pt x="10061" y="1"/>
                  </a:moveTo>
                  <a:cubicBezTo>
                    <a:pt x="4529" y="1"/>
                    <a:pt x="0" y="4499"/>
                    <a:pt x="0" y="10062"/>
                  </a:cubicBezTo>
                  <a:cubicBezTo>
                    <a:pt x="0" y="15624"/>
                    <a:pt x="4529" y="20123"/>
                    <a:pt x="10061" y="20123"/>
                  </a:cubicBezTo>
                  <a:cubicBezTo>
                    <a:pt x="15624" y="20123"/>
                    <a:pt x="20153" y="15624"/>
                    <a:pt x="20153" y="10062"/>
                  </a:cubicBezTo>
                  <a:cubicBezTo>
                    <a:pt x="20153" y="4499"/>
                    <a:pt x="15624" y="1"/>
                    <a:pt x="10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3117350" y="3207025"/>
              <a:ext cx="423275" cy="424050"/>
            </a:xfrm>
            <a:custGeom>
              <a:avLst/>
              <a:gdLst/>
              <a:ahLst/>
              <a:cxnLst/>
              <a:rect l="l" t="t" r="r" b="b"/>
              <a:pathLst>
                <a:path w="16931" h="16962" extrusionOk="0">
                  <a:moveTo>
                    <a:pt x="8450" y="0"/>
                  </a:moveTo>
                  <a:cubicBezTo>
                    <a:pt x="3800" y="0"/>
                    <a:pt x="0" y="3800"/>
                    <a:pt x="0" y="8481"/>
                  </a:cubicBezTo>
                  <a:cubicBezTo>
                    <a:pt x="0" y="13162"/>
                    <a:pt x="3800" y="16961"/>
                    <a:pt x="8450" y="16961"/>
                  </a:cubicBezTo>
                  <a:cubicBezTo>
                    <a:pt x="13131" y="16961"/>
                    <a:pt x="16931" y="13162"/>
                    <a:pt x="16931" y="8481"/>
                  </a:cubicBezTo>
                  <a:cubicBezTo>
                    <a:pt x="16931" y="3800"/>
                    <a:pt x="13131" y="0"/>
                    <a:pt x="8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202450" y="3292900"/>
              <a:ext cx="276625" cy="216575"/>
            </a:xfrm>
            <a:custGeom>
              <a:avLst/>
              <a:gdLst/>
              <a:ahLst/>
              <a:cxnLst/>
              <a:rect l="l" t="t" r="r" b="b"/>
              <a:pathLst>
                <a:path w="11065" h="8663" extrusionOk="0">
                  <a:moveTo>
                    <a:pt x="11065" y="0"/>
                  </a:moveTo>
                  <a:lnTo>
                    <a:pt x="4499" y="5076"/>
                  </a:lnTo>
                  <a:lnTo>
                    <a:pt x="1" y="2888"/>
                  </a:lnTo>
                  <a:lnTo>
                    <a:pt x="4378" y="8663"/>
                  </a:lnTo>
                  <a:lnTo>
                    <a:pt x="11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4"/>
          <p:cNvGrpSpPr/>
          <p:nvPr/>
        </p:nvGrpSpPr>
        <p:grpSpPr>
          <a:xfrm>
            <a:off x="5535650" y="1252350"/>
            <a:ext cx="961550" cy="803100"/>
            <a:chOff x="4781075" y="719300"/>
            <a:chExt cx="961550" cy="803100"/>
          </a:xfrm>
        </p:grpSpPr>
        <p:sp>
          <p:nvSpPr>
            <p:cNvPr id="937" name="Google Shape;937;p44"/>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44"/>
          <p:cNvGrpSpPr/>
          <p:nvPr/>
        </p:nvGrpSpPr>
        <p:grpSpPr>
          <a:xfrm>
            <a:off x="7103150" y="489225"/>
            <a:ext cx="741400" cy="748050"/>
            <a:chOff x="1549600" y="449100"/>
            <a:chExt cx="741400" cy="748050"/>
          </a:xfrm>
        </p:grpSpPr>
        <p:sp>
          <p:nvSpPr>
            <p:cNvPr id="941" name="Google Shape;941;p44"/>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7262427" y="3951315"/>
            <a:ext cx="1193472" cy="716633"/>
            <a:chOff x="501325" y="4100602"/>
            <a:chExt cx="1775471" cy="1066101"/>
          </a:xfrm>
        </p:grpSpPr>
        <p:sp>
          <p:nvSpPr>
            <p:cNvPr id="947" name="Google Shape;947;p44"/>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352446A-6FEC-B95D-0258-F08FFF948D3D}"/>
              </a:ext>
            </a:extLst>
          </p:cNvPr>
          <p:cNvSpPr txBox="1"/>
          <p:nvPr/>
        </p:nvSpPr>
        <p:spPr>
          <a:xfrm>
            <a:off x="719364" y="975665"/>
            <a:ext cx="3385365" cy="523220"/>
          </a:xfrm>
          <a:prstGeom prst="rect">
            <a:avLst/>
          </a:prstGeom>
          <a:noFill/>
        </p:spPr>
        <p:txBody>
          <a:bodyPr wrap="square" rtlCol="0">
            <a:spAutoFit/>
          </a:bodyPr>
          <a:lstStyle/>
          <a:p>
            <a:endParaRPr lang="en-US" b="1"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grpSp>
        <p:nvGrpSpPr>
          <p:cNvPr id="1264" name="Google Shape;1264;p48"/>
          <p:cNvGrpSpPr/>
          <p:nvPr/>
        </p:nvGrpSpPr>
        <p:grpSpPr>
          <a:xfrm>
            <a:off x="4799558" y="1091908"/>
            <a:ext cx="4046392" cy="2160105"/>
            <a:chOff x="212370" y="1668445"/>
            <a:chExt cx="4288249" cy="2289217"/>
          </a:xfrm>
        </p:grpSpPr>
        <p:sp>
          <p:nvSpPr>
            <p:cNvPr id="1265" name="Google Shape;1265;p48"/>
            <p:cNvSpPr/>
            <p:nvPr/>
          </p:nvSpPr>
          <p:spPr>
            <a:xfrm>
              <a:off x="920339" y="1997402"/>
              <a:ext cx="3091965" cy="1890809"/>
            </a:xfrm>
            <a:custGeom>
              <a:avLst/>
              <a:gdLst/>
              <a:ahLst/>
              <a:cxnLst/>
              <a:rect l="l" t="t" r="r" b="b"/>
              <a:pathLst>
                <a:path w="174564" h="106750" extrusionOk="0">
                  <a:moveTo>
                    <a:pt x="3739" y="0"/>
                  </a:moveTo>
                  <a:cubicBezTo>
                    <a:pt x="1672" y="0"/>
                    <a:pt x="1" y="1703"/>
                    <a:pt x="1" y="3770"/>
                  </a:cubicBezTo>
                  <a:lnTo>
                    <a:pt x="1" y="102981"/>
                  </a:lnTo>
                  <a:cubicBezTo>
                    <a:pt x="1" y="105078"/>
                    <a:pt x="1672" y="106750"/>
                    <a:pt x="3739" y="106750"/>
                  </a:cubicBezTo>
                  <a:lnTo>
                    <a:pt x="170825" y="106750"/>
                  </a:lnTo>
                  <a:cubicBezTo>
                    <a:pt x="172861" y="106750"/>
                    <a:pt x="174563" y="105078"/>
                    <a:pt x="174563" y="102981"/>
                  </a:cubicBezTo>
                  <a:lnTo>
                    <a:pt x="174563" y="3770"/>
                  </a:lnTo>
                  <a:cubicBezTo>
                    <a:pt x="174563" y="1703"/>
                    <a:pt x="172891" y="0"/>
                    <a:pt x="170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065174" y="2144380"/>
              <a:ext cx="2801214" cy="1596853"/>
            </a:xfrm>
            <a:custGeom>
              <a:avLst/>
              <a:gdLst/>
              <a:ahLst/>
              <a:cxnLst/>
              <a:rect l="l" t="t" r="r" b="b"/>
              <a:pathLst>
                <a:path w="158149" h="90154" extrusionOk="0">
                  <a:moveTo>
                    <a:pt x="0" y="0"/>
                  </a:moveTo>
                  <a:lnTo>
                    <a:pt x="0" y="90154"/>
                  </a:lnTo>
                  <a:lnTo>
                    <a:pt x="158149" y="90154"/>
                  </a:lnTo>
                  <a:lnTo>
                    <a:pt x="1581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2377741" y="2055552"/>
              <a:ext cx="144304" cy="26923"/>
            </a:xfrm>
            <a:custGeom>
              <a:avLst/>
              <a:gdLst/>
              <a:ahLst/>
              <a:cxnLst/>
              <a:rect l="l" t="t" r="r" b="b"/>
              <a:pathLst>
                <a:path w="8147" h="1520" extrusionOk="0">
                  <a:moveTo>
                    <a:pt x="7326" y="395"/>
                  </a:moveTo>
                  <a:cubicBezTo>
                    <a:pt x="7539" y="395"/>
                    <a:pt x="7721" y="547"/>
                    <a:pt x="7721" y="760"/>
                  </a:cubicBezTo>
                  <a:cubicBezTo>
                    <a:pt x="7721" y="942"/>
                    <a:pt x="7569" y="1155"/>
                    <a:pt x="7326" y="1155"/>
                  </a:cubicBezTo>
                  <a:lnTo>
                    <a:pt x="730" y="1155"/>
                  </a:lnTo>
                  <a:cubicBezTo>
                    <a:pt x="548" y="1155"/>
                    <a:pt x="335" y="1003"/>
                    <a:pt x="335" y="760"/>
                  </a:cubicBezTo>
                  <a:cubicBezTo>
                    <a:pt x="335" y="578"/>
                    <a:pt x="487" y="395"/>
                    <a:pt x="730" y="395"/>
                  </a:cubicBezTo>
                  <a:close/>
                  <a:moveTo>
                    <a:pt x="761" y="0"/>
                  </a:moveTo>
                  <a:cubicBezTo>
                    <a:pt x="335" y="0"/>
                    <a:pt x="1" y="335"/>
                    <a:pt x="1" y="760"/>
                  </a:cubicBezTo>
                  <a:cubicBezTo>
                    <a:pt x="1" y="1186"/>
                    <a:pt x="335" y="1520"/>
                    <a:pt x="761" y="1520"/>
                  </a:cubicBezTo>
                  <a:lnTo>
                    <a:pt x="7387" y="1520"/>
                  </a:lnTo>
                  <a:cubicBezTo>
                    <a:pt x="7782" y="1520"/>
                    <a:pt x="8147" y="1186"/>
                    <a:pt x="8147" y="760"/>
                  </a:cubicBezTo>
                  <a:cubicBezTo>
                    <a:pt x="8147" y="335"/>
                    <a:pt x="7782" y="0"/>
                    <a:pt x="738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527412" y="2055552"/>
              <a:ext cx="28021" cy="26923"/>
            </a:xfrm>
            <a:custGeom>
              <a:avLst/>
              <a:gdLst/>
              <a:ahLst/>
              <a:cxnLst/>
              <a:rect l="l" t="t" r="r" b="b"/>
              <a:pathLst>
                <a:path w="1582" h="1520" extrusionOk="0">
                  <a:moveTo>
                    <a:pt x="791" y="395"/>
                  </a:moveTo>
                  <a:cubicBezTo>
                    <a:pt x="1004" y="395"/>
                    <a:pt x="1217" y="547"/>
                    <a:pt x="1217" y="760"/>
                  </a:cubicBezTo>
                  <a:cubicBezTo>
                    <a:pt x="1217" y="942"/>
                    <a:pt x="1004" y="1155"/>
                    <a:pt x="791" y="1155"/>
                  </a:cubicBezTo>
                  <a:cubicBezTo>
                    <a:pt x="548" y="1155"/>
                    <a:pt x="366" y="1003"/>
                    <a:pt x="366" y="760"/>
                  </a:cubicBezTo>
                  <a:cubicBezTo>
                    <a:pt x="366" y="578"/>
                    <a:pt x="548" y="395"/>
                    <a:pt x="791" y="395"/>
                  </a:cubicBezTo>
                  <a:close/>
                  <a:moveTo>
                    <a:pt x="791" y="0"/>
                  </a:moveTo>
                  <a:cubicBezTo>
                    <a:pt x="335" y="0"/>
                    <a:pt x="1" y="335"/>
                    <a:pt x="1" y="760"/>
                  </a:cubicBezTo>
                  <a:cubicBezTo>
                    <a:pt x="1" y="1186"/>
                    <a:pt x="335" y="1520"/>
                    <a:pt x="791" y="1520"/>
                  </a:cubicBezTo>
                  <a:cubicBezTo>
                    <a:pt x="1217" y="1520"/>
                    <a:pt x="1581" y="1186"/>
                    <a:pt x="1581" y="760"/>
                  </a:cubicBezTo>
                  <a:cubicBezTo>
                    <a:pt x="1581" y="335"/>
                    <a:pt x="1247" y="0"/>
                    <a:pt x="79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1300980"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1178764"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142319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1545413"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1667611" y="2144380"/>
              <a:ext cx="7032" cy="1596853"/>
            </a:xfrm>
            <a:custGeom>
              <a:avLst/>
              <a:gdLst/>
              <a:ahLst/>
              <a:cxnLst/>
              <a:rect l="l" t="t" r="r" b="b"/>
              <a:pathLst>
                <a:path w="397"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1912044"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1790377"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034792"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57008"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279755"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52365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401440"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646404"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768620"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890288"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3135252"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301303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3257468"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3379684"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3502432"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3624648"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374631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4792" y="2451798"/>
              <a:ext cx="6483" cy="296118"/>
            </a:xfrm>
            <a:custGeom>
              <a:avLst/>
              <a:gdLst/>
              <a:ahLst/>
              <a:cxnLst/>
              <a:rect l="l" t="t" r="r" b="b"/>
              <a:pathLst>
                <a:path w="366" h="16718" extrusionOk="0">
                  <a:moveTo>
                    <a:pt x="1" y="0"/>
                  </a:moveTo>
                  <a:lnTo>
                    <a:pt x="1" y="16718"/>
                  </a:lnTo>
                  <a:lnTo>
                    <a:pt x="366" y="16718"/>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1984187" y="2501252"/>
              <a:ext cx="107692" cy="198699"/>
            </a:xfrm>
            <a:custGeom>
              <a:avLst/>
              <a:gdLst/>
              <a:ahLst/>
              <a:cxnLst/>
              <a:rect l="l" t="t" r="r" b="b"/>
              <a:pathLst>
                <a:path w="6080" h="11218" extrusionOk="0">
                  <a:moveTo>
                    <a:pt x="3043" y="1"/>
                  </a:moveTo>
                  <a:cubicBezTo>
                    <a:pt x="1735" y="1"/>
                    <a:pt x="428" y="107"/>
                    <a:pt x="335" y="309"/>
                  </a:cubicBezTo>
                  <a:cubicBezTo>
                    <a:pt x="153" y="673"/>
                    <a:pt x="1" y="10430"/>
                    <a:pt x="335" y="10886"/>
                  </a:cubicBezTo>
                  <a:cubicBezTo>
                    <a:pt x="484" y="11110"/>
                    <a:pt x="1705" y="11217"/>
                    <a:pt x="2952" y="11217"/>
                  </a:cubicBezTo>
                  <a:cubicBezTo>
                    <a:pt x="4242" y="11217"/>
                    <a:pt x="5560" y="11103"/>
                    <a:pt x="5745" y="10886"/>
                  </a:cubicBezTo>
                  <a:cubicBezTo>
                    <a:pt x="6080" y="10491"/>
                    <a:pt x="6080" y="704"/>
                    <a:pt x="5745" y="309"/>
                  </a:cubicBezTo>
                  <a:cubicBezTo>
                    <a:pt x="5566" y="100"/>
                    <a:pt x="4304" y="1"/>
                    <a:pt x="3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523657" y="2295663"/>
              <a:ext cx="7014" cy="535715"/>
            </a:xfrm>
            <a:custGeom>
              <a:avLst/>
              <a:gdLst/>
              <a:ahLst/>
              <a:cxnLst/>
              <a:rect l="l" t="t" r="r" b="b"/>
              <a:pathLst>
                <a:path w="396" h="30245" extrusionOk="0">
                  <a:moveTo>
                    <a:pt x="0" y="1"/>
                  </a:moveTo>
                  <a:lnTo>
                    <a:pt x="0" y="30244"/>
                  </a:lnTo>
                  <a:lnTo>
                    <a:pt x="395" y="30244"/>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473583" y="2483681"/>
              <a:ext cx="107692" cy="199035"/>
            </a:xfrm>
            <a:custGeom>
              <a:avLst/>
              <a:gdLst/>
              <a:ahLst/>
              <a:cxnLst/>
              <a:rect l="l" t="t" r="r" b="b"/>
              <a:pathLst>
                <a:path w="6080" h="11237" extrusionOk="0">
                  <a:moveTo>
                    <a:pt x="3115" y="1"/>
                  </a:moveTo>
                  <a:cubicBezTo>
                    <a:pt x="1786" y="1"/>
                    <a:pt x="429" y="108"/>
                    <a:pt x="335" y="298"/>
                  </a:cubicBezTo>
                  <a:cubicBezTo>
                    <a:pt x="152" y="693"/>
                    <a:pt x="0" y="10450"/>
                    <a:pt x="335" y="10906"/>
                  </a:cubicBezTo>
                  <a:cubicBezTo>
                    <a:pt x="484" y="11130"/>
                    <a:pt x="1705" y="11236"/>
                    <a:pt x="2948" y="11236"/>
                  </a:cubicBezTo>
                  <a:cubicBezTo>
                    <a:pt x="4234" y="11236"/>
                    <a:pt x="5545" y="11122"/>
                    <a:pt x="5715" y="10906"/>
                  </a:cubicBezTo>
                  <a:cubicBezTo>
                    <a:pt x="6079" y="10480"/>
                    <a:pt x="6079" y="723"/>
                    <a:pt x="5715" y="298"/>
                  </a:cubicBezTo>
                  <a:cubicBezTo>
                    <a:pt x="5554" y="93"/>
                    <a:pt x="4346" y="1"/>
                    <a:pt x="3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1668692" y="2264435"/>
              <a:ext cx="6483" cy="535715"/>
            </a:xfrm>
            <a:custGeom>
              <a:avLst/>
              <a:gdLst/>
              <a:ahLst/>
              <a:cxnLst/>
              <a:rect l="l" t="t" r="r" b="b"/>
              <a:pathLst>
                <a:path w="366" h="30245" extrusionOk="0">
                  <a:moveTo>
                    <a:pt x="1" y="1"/>
                  </a:moveTo>
                  <a:lnTo>
                    <a:pt x="1" y="30244"/>
                  </a:lnTo>
                  <a:lnTo>
                    <a:pt x="365" y="30244"/>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1618087" y="2452808"/>
              <a:ext cx="107692" cy="198681"/>
            </a:xfrm>
            <a:custGeom>
              <a:avLst/>
              <a:gdLst/>
              <a:ahLst/>
              <a:cxnLst/>
              <a:rect l="l" t="t" r="r" b="b"/>
              <a:pathLst>
                <a:path w="6080" h="11217" extrusionOk="0">
                  <a:moveTo>
                    <a:pt x="3039" y="0"/>
                  </a:moveTo>
                  <a:cubicBezTo>
                    <a:pt x="1735" y="0"/>
                    <a:pt x="428" y="107"/>
                    <a:pt x="335" y="308"/>
                  </a:cubicBezTo>
                  <a:cubicBezTo>
                    <a:pt x="152" y="673"/>
                    <a:pt x="0" y="10430"/>
                    <a:pt x="335" y="10886"/>
                  </a:cubicBezTo>
                  <a:cubicBezTo>
                    <a:pt x="484" y="11110"/>
                    <a:pt x="1705" y="11216"/>
                    <a:pt x="2948" y="11216"/>
                  </a:cubicBezTo>
                  <a:cubicBezTo>
                    <a:pt x="4235" y="11216"/>
                    <a:pt x="5545" y="11102"/>
                    <a:pt x="5715" y="10886"/>
                  </a:cubicBezTo>
                  <a:cubicBezTo>
                    <a:pt x="6080" y="10491"/>
                    <a:pt x="6080" y="703"/>
                    <a:pt x="5715" y="308"/>
                  </a:cubicBezTo>
                  <a:cubicBezTo>
                    <a:pt x="5551" y="99"/>
                    <a:pt x="4296" y="0"/>
                    <a:pt x="3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768620" y="2133080"/>
              <a:ext cx="7014" cy="535697"/>
            </a:xfrm>
            <a:custGeom>
              <a:avLst/>
              <a:gdLst/>
              <a:ahLst/>
              <a:cxnLst/>
              <a:rect l="l" t="t" r="r" b="b"/>
              <a:pathLst>
                <a:path w="396" h="30244" extrusionOk="0">
                  <a:moveTo>
                    <a:pt x="0" y="0"/>
                  </a:moveTo>
                  <a:lnTo>
                    <a:pt x="0" y="30244"/>
                  </a:lnTo>
                  <a:lnTo>
                    <a:pt x="395" y="30244"/>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717467" y="2321434"/>
              <a:ext cx="107692" cy="199035"/>
            </a:xfrm>
            <a:custGeom>
              <a:avLst/>
              <a:gdLst/>
              <a:ahLst/>
              <a:cxnLst/>
              <a:rect l="l" t="t" r="r" b="b"/>
              <a:pathLst>
                <a:path w="6080" h="11237" extrusionOk="0">
                  <a:moveTo>
                    <a:pt x="3069" y="1"/>
                  </a:moveTo>
                  <a:cubicBezTo>
                    <a:pt x="1765" y="1"/>
                    <a:pt x="458" y="107"/>
                    <a:pt x="365" y="309"/>
                  </a:cubicBezTo>
                  <a:cubicBezTo>
                    <a:pt x="152" y="673"/>
                    <a:pt x="1" y="10461"/>
                    <a:pt x="365" y="10917"/>
                  </a:cubicBezTo>
                  <a:cubicBezTo>
                    <a:pt x="512" y="11136"/>
                    <a:pt x="1690" y="11236"/>
                    <a:pt x="2909" y="11236"/>
                  </a:cubicBezTo>
                  <a:cubicBezTo>
                    <a:pt x="4217" y="11236"/>
                    <a:pt x="5572" y="11121"/>
                    <a:pt x="5745" y="10917"/>
                  </a:cubicBezTo>
                  <a:cubicBezTo>
                    <a:pt x="6080" y="10491"/>
                    <a:pt x="6080" y="734"/>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3379684" y="1820277"/>
              <a:ext cx="7014" cy="342967"/>
            </a:xfrm>
            <a:custGeom>
              <a:avLst/>
              <a:gdLst/>
              <a:ahLst/>
              <a:cxnLst/>
              <a:rect l="l" t="t" r="r" b="b"/>
              <a:pathLst>
                <a:path w="396" h="19363" extrusionOk="0">
                  <a:moveTo>
                    <a:pt x="0" y="0"/>
                  </a:moveTo>
                  <a:lnTo>
                    <a:pt x="0" y="19362"/>
                  </a:lnTo>
                  <a:lnTo>
                    <a:pt x="395" y="19362"/>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3328530" y="1917660"/>
              <a:ext cx="107692" cy="152381"/>
            </a:xfrm>
            <a:custGeom>
              <a:avLst/>
              <a:gdLst/>
              <a:ahLst/>
              <a:cxnLst/>
              <a:rect l="l" t="t" r="r" b="b"/>
              <a:pathLst>
                <a:path w="6080" h="8603" extrusionOk="0">
                  <a:moveTo>
                    <a:pt x="3069" y="0"/>
                  </a:moveTo>
                  <a:cubicBezTo>
                    <a:pt x="1765" y="0"/>
                    <a:pt x="458" y="107"/>
                    <a:pt x="365" y="308"/>
                  </a:cubicBezTo>
                  <a:cubicBezTo>
                    <a:pt x="153" y="673"/>
                    <a:pt x="1" y="7816"/>
                    <a:pt x="365" y="8272"/>
                  </a:cubicBezTo>
                  <a:cubicBezTo>
                    <a:pt x="515" y="8496"/>
                    <a:pt x="1736" y="8602"/>
                    <a:pt x="2979" y="8602"/>
                  </a:cubicBezTo>
                  <a:cubicBezTo>
                    <a:pt x="4265" y="8602"/>
                    <a:pt x="5575" y="8488"/>
                    <a:pt x="5745" y="8272"/>
                  </a:cubicBezTo>
                  <a:cubicBezTo>
                    <a:pt x="6080" y="7876"/>
                    <a:pt x="6080" y="733"/>
                    <a:pt x="5745" y="308"/>
                  </a:cubicBezTo>
                  <a:cubicBezTo>
                    <a:pt x="5581" y="99"/>
                    <a:pt x="4327" y="0"/>
                    <a:pt x="3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3257468" y="1894563"/>
              <a:ext cx="6483" cy="343516"/>
            </a:xfrm>
            <a:custGeom>
              <a:avLst/>
              <a:gdLst/>
              <a:ahLst/>
              <a:cxnLst/>
              <a:rect l="l" t="t" r="r" b="b"/>
              <a:pathLst>
                <a:path w="366" h="19394" extrusionOk="0">
                  <a:moveTo>
                    <a:pt x="0" y="1"/>
                  </a:moveTo>
                  <a:lnTo>
                    <a:pt x="0" y="19393"/>
                  </a:lnTo>
                  <a:lnTo>
                    <a:pt x="365" y="19393"/>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3206863" y="1992354"/>
              <a:ext cx="107692" cy="152522"/>
            </a:xfrm>
            <a:custGeom>
              <a:avLst/>
              <a:gdLst/>
              <a:ahLst/>
              <a:cxnLst/>
              <a:rect l="l" t="t" r="r" b="b"/>
              <a:pathLst>
                <a:path w="6080" h="8611" extrusionOk="0">
                  <a:moveTo>
                    <a:pt x="3071" y="0"/>
                  </a:moveTo>
                  <a:cubicBezTo>
                    <a:pt x="1761" y="0"/>
                    <a:pt x="443" y="99"/>
                    <a:pt x="335" y="285"/>
                  </a:cubicBezTo>
                  <a:cubicBezTo>
                    <a:pt x="152" y="681"/>
                    <a:pt x="0" y="7824"/>
                    <a:pt x="335" y="8280"/>
                  </a:cubicBezTo>
                  <a:cubicBezTo>
                    <a:pt x="484" y="8504"/>
                    <a:pt x="1712" y="8610"/>
                    <a:pt x="2963" y="8610"/>
                  </a:cubicBezTo>
                  <a:cubicBezTo>
                    <a:pt x="4257" y="8610"/>
                    <a:pt x="5575" y="8496"/>
                    <a:pt x="5745" y="8280"/>
                  </a:cubicBezTo>
                  <a:cubicBezTo>
                    <a:pt x="6079" y="7854"/>
                    <a:pt x="6079" y="711"/>
                    <a:pt x="5745" y="285"/>
                  </a:cubicBezTo>
                  <a:cubicBezTo>
                    <a:pt x="5581" y="92"/>
                    <a:pt x="4330" y="0"/>
                    <a:pt x="3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3624648" y="1668445"/>
              <a:ext cx="7014" cy="343516"/>
            </a:xfrm>
            <a:custGeom>
              <a:avLst/>
              <a:gdLst/>
              <a:ahLst/>
              <a:cxnLst/>
              <a:rect l="l" t="t" r="r" b="b"/>
              <a:pathLst>
                <a:path w="396" h="19394" extrusionOk="0">
                  <a:moveTo>
                    <a:pt x="0" y="1"/>
                  </a:moveTo>
                  <a:lnTo>
                    <a:pt x="0" y="19393"/>
                  </a:lnTo>
                  <a:lnTo>
                    <a:pt x="395" y="19393"/>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3573494" y="1766236"/>
              <a:ext cx="107692" cy="152522"/>
            </a:xfrm>
            <a:custGeom>
              <a:avLst/>
              <a:gdLst/>
              <a:ahLst/>
              <a:cxnLst/>
              <a:rect l="l" t="t" r="r" b="b"/>
              <a:pathLst>
                <a:path w="6080" h="8611" extrusionOk="0">
                  <a:moveTo>
                    <a:pt x="3072" y="0"/>
                  </a:moveTo>
                  <a:cubicBezTo>
                    <a:pt x="1762" y="0"/>
                    <a:pt x="444" y="99"/>
                    <a:pt x="335" y="285"/>
                  </a:cubicBezTo>
                  <a:cubicBezTo>
                    <a:pt x="153" y="680"/>
                    <a:pt x="1" y="7823"/>
                    <a:pt x="335" y="8279"/>
                  </a:cubicBezTo>
                  <a:cubicBezTo>
                    <a:pt x="499" y="8503"/>
                    <a:pt x="1728" y="8610"/>
                    <a:pt x="2975" y="8610"/>
                  </a:cubicBezTo>
                  <a:cubicBezTo>
                    <a:pt x="4265" y="8610"/>
                    <a:pt x="5575" y="8496"/>
                    <a:pt x="5745" y="8279"/>
                  </a:cubicBezTo>
                  <a:cubicBezTo>
                    <a:pt x="6080" y="7854"/>
                    <a:pt x="6080" y="711"/>
                    <a:pt x="5745" y="285"/>
                  </a:cubicBezTo>
                  <a:cubicBezTo>
                    <a:pt x="5582" y="92"/>
                    <a:pt x="4330"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1545413" y="2201450"/>
              <a:ext cx="6465" cy="398956"/>
            </a:xfrm>
            <a:custGeom>
              <a:avLst/>
              <a:gdLst/>
              <a:ahLst/>
              <a:cxnLst/>
              <a:rect l="l" t="t" r="r" b="b"/>
              <a:pathLst>
                <a:path w="365" h="22524" extrusionOk="0">
                  <a:moveTo>
                    <a:pt x="0" y="0"/>
                  </a:moveTo>
                  <a:lnTo>
                    <a:pt x="0" y="22524"/>
                  </a:lnTo>
                  <a:lnTo>
                    <a:pt x="365" y="2252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494791" y="2339076"/>
              <a:ext cx="107692" cy="198805"/>
            </a:xfrm>
            <a:custGeom>
              <a:avLst/>
              <a:gdLst/>
              <a:ahLst/>
              <a:cxnLst/>
              <a:rect l="l" t="t" r="r" b="b"/>
              <a:pathLst>
                <a:path w="6080" h="11224" extrusionOk="0">
                  <a:moveTo>
                    <a:pt x="3072" y="0"/>
                  </a:moveTo>
                  <a:cubicBezTo>
                    <a:pt x="1762" y="0"/>
                    <a:pt x="444" y="99"/>
                    <a:pt x="335" y="285"/>
                  </a:cubicBezTo>
                  <a:cubicBezTo>
                    <a:pt x="153" y="680"/>
                    <a:pt x="1" y="10437"/>
                    <a:pt x="335" y="10893"/>
                  </a:cubicBezTo>
                  <a:cubicBezTo>
                    <a:pt x="485" y="11117"/>
                    <a:pt x="1713" y="11224"/>
                    <a:pt x="2963" y="11224"/>
                  </a:cubicBezTo>
                  <a:cubicBezTo>
                    <a:pt x="4258" y="11224"/>
                    <a:pt x="5576" y="11110"/>
                    <a:pt x="5746" y="10893"/>
                  </a:cubicBezTo>
                  <a:cubicBezTo>
                    <a:pt x="6080" y="10468"/>
                    <a:pt x="6080" y="711"/>
                    <a:pt x="5746" y="285"/>
                  </a:cubicBezTo>
                  <a:cubicBezTo>
                    <a:pt x="5582" y="92"/>
                    <a:pt x="4331"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790377" y="2378043"/>
              <a:ext cx="6465" cy="278901"/>
            </a:xfrm>
            <a:custGeom>
              <a:avLst/>
              <a:gdLst/>
              <a:ahLst/>
              <a:cxnLst/>
              <a:rect l="l" t="t" r="r" b="b"/>
              <a:pathLst>
                <a:path w="365" h="15746" extrusionOk="0">
                  <a:moveTo>
                    <a:pt x="0" y="0"/>
                  </a:moveTo>
                  <a:lnTo>
                    <a:pt x="0"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1739223" y="2419083"/>
              <a:ext cx="107692" cy="91892"/>
            </a:xfrm>
            <a:custGeom>
              <a:avLst/>
              <a:gdLst/>
              <a:ahLst/>
              <a:cxnLst/>
              <a:rect l="l" t="t" r="r" b="b"/>
              <a:pathLst>
                <a:path w="6080" h="5188" extrusionOk="0">
                  <a:moveTo>
                    <a:pt x="3115" y="0"/>
                  </a:moveTo>
                  <a:cubicBezTo>
                    <a:pt x="1786" y="0"/>
                    <a:pt x="430" y="108"/>
                    <a:pt x="335" y="297"/>
                  </a:cubicBezTo>
                  <a:cubicBezTo>
                    <a:pt x="152" y="723"/>
                    <a:pt x="1" y="4401"/>
                    <a:pt x="335" y="4857"/>
                  </a:cubicBezTo>
                  <a:cubicBezTo>
                    <a:pt x="484" y="5081"/>
                    <a:pt x="1705" y="5187"/>
                    <a:pt x="2948" y="5187"/>
                  </a:cubicBezTo>
                  <a:cubicBezTo>
                    <a:pt x="4235" y="5187"/>
                    <a:pt x="5545" y="5073"/>
                    <a:pt x="5715" y="4857"/>
                  </a:cubicBezTo>
                  <a:cubicBezTo>
                    <a:pt x="6080" y="4431"/>
                    <a:pt x="6080" y="753"/>
                    <a:pt x="5715" y="297"/>
                  </a:cubicBezTo>
                  <a:cubicBezTo>
                    <a:pt x="5554" y="93"/>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2157008" y="2378043"/>
              <a:ext cx="6483" cy="278901"/>
            </a:xfrm>
            <a:custGeom>
              <a:avLst/>
              <a:gdLst/>
              <a:ahLst/>
              <a:cxnLst/>
              <a:rect l="l" t="t" r="r" b="b"/>
              <a:pathLst>
                <a:path w="366" h="15746" extrusionOk="0">
                  <a:moveTo>
                    <a:pt x="1" y="0"/>
                  </a:moveTo>
                  <a:lnTo>
                    <a:pt x="1"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2105854" y="2419083"/>
              <a:ext cx="107710" cy="91892"/>
            </a:xfrm>
            <a:custGeom>
              <a:avLst/>
              <a:gdLst/>
              <a:ahLst/>
              <a:cxnLst/>
              <a:rect l="l" t="t" r="r" b="b"/>
              <a:pathLst>
                <a:path w="6081" h="5188" extrusionOk="0">
                  <a:moveTo>
                    <a:pt x="3142" y="0"/>
                  </a:moveTo>
                  <a:cubicBezTo>
                    <a:pt x="1810" y="0"/>
                    <a:pt x="446" y="108"/>
                    <a:pt x="335" y="297"/>
                  </a:cubicBezTo>
                  <a:cubicBezTo>
                    <a:pt x="153" y="723"/>
                    <a:pt x="1" y="4401"/>
                    <a:pt x="335" y="4857"/>
                  </a:cubicBezTo>
                  <a:cubicBezTo>
                    <a:pt x="485" y="5081"/>
                    <a:pt x="1713" y="5187"/>
                    <a:pt x="2963" y="5187"/>
                  </a:cubicBezTo>
                  <a:cubicBezTo>
                    <a:pt x="4258" y="5187"/>
                    <a:pt x="5576" y="5073"/>
                    <a:pt x="5746" y="4857"/>
                  </a:cubicBezTo>
                  <a:cubicBezTo>
                    <a:pt x="6080" y="4431"/>
                    <a:pt x="6080" y="753"/>
                    <a:pt x="5746" y="297"/>
                  </a:cubicBezTo>
                  <a:cubicBezTo>
                    <a:pt x="5585" y="93"/>
                    <a:pt x="4377" y="0"/>
                    <a:pt x="3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1423197" y="2252586"/>
              <a:ext cx="7014" cy="279450"/>
            </a:xfrm>
            <a:custGeom>
              <a:avLst/>
              <a:gdLst/>
              <a:ahLst/>
              <a:cxnLst/>
              <a:rect l="l" t="t" r="r" b="b"/>
              <a:pathLst>
                <a:path w="396" h="15777" extrusionOk="0">
                  <a:moveTo>
                    <a:pt x="0" y="1"/>
                  </a:moveTo>
                  <a:lnTo>
                    <a:pt x="0" y="15776"/>
                  </a:lnTo>
                  <a:lnTo>
                    <a:pt x="395" y="15776"/>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372592" y="2293980"/>
              <a:ext cx="107692" cy="91892"/>
            </a:xfrm>
            <a:custGeom>
              <a:avLst/>
              <a:gdLst/>
              <a:ahLst/>
              <a:cxnLst/>
              <a:rect l="l" t="t" r="r" b="b"/>
              <a:pathLst>
                <a:path w="6080" h="5188" extrusionOk="0">
                  <a:moveTo>
                    <a:pt x="3038" y="1"/>
                  </a:moveTo>
                  <a:cubicBezTo>
                    <a:pt x="1734" y="1"/>
                    <a:pt x="427" y="107"/>
                    <a:pt x="334" y="308"/>
                  </a:cubicBezTo>
                  <a:cubicBezTo>
                    <a:pt x="152" y="704"/>
                    <a:pt x="0" y="4412"/>
                    <a:pt x="334" y="4868"/>
                  </a:cubicBezTo>
                  <a:cubicBezTo>
                    <a:pt x="481" y="5088"/>
                    <a:pt x="1659" y="5187"/>
                    <a:pt x="2878" y="5187"/>
                  </a:cubicBezTo>
                  <a:cubicBezTo>
                    <a:pt x="4187" y="5187"/>
                    <a:pt x="5541" y="5072"/>
                    <a:pt x="5714" y="4868"/>
                  </a:cubicBezTo>
                  <a:cubicBezTo>
                    <a:pt x="6079" y="4442"/>
                    <a:pt x="6079" y="734"/>
                    <a:pt x="5714" y="308"/>
                  </a:cubicBezTo>
                  <a:cubicBezTo>
                    <a:pt x="5550" y="100"/>
                    <a:pt x="4296"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2646404" y="2392568"/>
              <a:ext cx="6483" cy="279450"/>
            </a:xfrm>
            <a:custGeom>
              <a:avLst/>
              <a:gdLst/>
              <a:ahLst/>
              <a:cxnLst/>
              <a:rect l="l" t="t" r="r" b="b"/>
              <a:pathLst>
                <a:path w="366" h="15777" extrusionOk="0">
                  <a:moveTo>
                    <a:pt x="0" y="1"/>
                  </a:moveTo>
                  <a:lnTo>
                    <a:pt x="0" y="15776"/>
                  </a:lnTo>
                  <a:lnTo>
                    <a:pt x="365" y="15776"/>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2595800" y="2433094"/>
              <a:ext cx="107143" cy="91875"/>
            </a:xfrm>
            <a:custGeom>
              <a:avLst/>
              <a:gdLst/>
              <a:ahLst/>
              <a:cxnLst/>
              <a:rect l="l" t="t" r="r" b="b"/>
              <a:pathLst>
                <a:path w="6049" h="5187" extrusionOk="0">
                  <a:moveTo>
                    <a:pt x="2941" y="0"/>
                  </a:moveTo>
                  <a:cubicBezTo>
                    <a:pt x="1657" y="0"/>
                    <a:pt x="395" y="99"/>
                    <a:pt x="304" y="296"/>
                  </a:cubicBezTo>
                  <a:cubicBezTo>
                    <a:pt x="122" y="722"/>
                    <a:pt x="0" y="4400"/>
                    <a:pt x="304" y="4856"/>
                  </a:cubicBezTo>
                  <a:cubicBezTo>
                    <a:pt x="453" y="5080"/>
                    <a:pt x="1674" y="5186"/>
                    <a:pt x="2921" y="5186"/>
                  </a:cubicBezTo>
                  <a:cubicBezTo>
                    <a:pt x="4211" y="5186"/>
                    <a:pt x="5529" y="5072"/>
                    <a:pt x="5714" y="4856"/>
                  </a:cubicBezTo>
                  <a:cubicBezTo>
                    <a:pt x="6049" y="4491"/>
                    <a:pt x="6049" y="752"/>
                    <a:pt x="5714" y="296"/>
                  </a:cubicBezTo>
                  <a:cubicBezTo>
                    <a:pt x="5532" y="99"/>
                    <a:pt x="4225"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3135252" y="1906962"/>
              <a:ext cx="7014" cy="278883"/>
            </a:xfrm>
            <a:custGeom>
              <a:avLst/>
              <a:gdLst/>
              <a:ahLst/>
              <a:cxnLst/>
              <a:rect l="l" t="t" r="r" b="b"/>
              <a:pathLst>
                <a:path w="396" h="15745" extrusionOk="0">
                  <a:moveTo>
                    <a:pt x="1" y="0"/>
                  </a:moveTo>
                  <a:lnTo>
                    <a:pt x="1" y="15745"/>
                  </a:lnTo>
                  <a:lnTo>
                    <a:pt x="396" y="15745"/>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3084647" y="1948002"/>
              <a:ext cx="107692" cy="91892"/>
            </a:xfrm>
            <a:custGeom>
              <a:avLst/>
              <a:gdLst/>
              <a:ahLst/>
              <a:cxnLst/>
              <a:rect l="l" t="t" r="r" b="b"/>
              <a:pathLst>
                <a:path w="6080" h="5188" extrusionOk="0">
                  <a:moveTo>
                    <a:pt x="3115" y="0"/>
                  </a:moveTo>
                  <a:cubicBezTo>
                    <a:pt x="1786" y="0"/>
                    <a:pt x="429" y="108"/>
                    <a:pt x="335" y="297"/>
                  </a:cubicBezTo>
                  <a:cubicBezTo>
                    <a:pt x="152" y="723"/>
                    <a:pt x="0" y="4400"/>
                    <a:pt x="335" y="4856"/>
                  </a:cubicBezTo>
                  <a:cubicBezTo>
                    <a:pt x="484" y="5080"/>
                    <a:pt x="1705" y="5187"/>
                    <a:pt x="2948" y="5187"/>
                  </a:cubicBezTo>
                  <a:cubicBezTo>
                    <a:pt x="4235" y="5187"/>
                    <a:pt x="5545" y="5073"/>
                    <a:pt x="5715" y="4856"/>
                  </a:cubicBezTo>
                  <a:cubicBezTo>
                    <a:pt x="6080" y="4431"/>
                    <a:pt x="6080" y="753"/>
                    <a:pt x="5715" y="297"/>
                  </a:cubicBezTo>
                  <a:cubicBezTo>
                    <a:pt x="5554" y="92"/>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3746315" y="1673830"/>
              <a:ext cx="7014" cy="279450"/>
            </a:xfrm>
            <a:custGeom>
              <a:avLst/>
              <a:gdLst/>
              <a:ahLst/>
              <a:cxnLst/>
              <a:rect l="l" t="t" r="r" b="b"/>
              <a:pathLst>
                <a:path w="396" h="15777" extrusionOk="0">
                  <a:moveTo>
                    <a:pt x="1" y="1"/>
                  </a:moveTo>
                  <a:lnTo>
                    <a:pt x="1" y="15776"/>
                  </a:lnTo>
                  <a:lnTo>
                    <a:pt x="396" y="15776"/>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3696242" y="1715224"/>
              <a:ext cx="107710" cy="91892"/>
            </a:xfrm>
            <a:custGeom>
              <a:avLst/>
              <a:gdLst/>
              <a:ahLst/>
              <a:cxnLst/>
              <a:rect l="l" t="t" r="r" b="b"/>
              <a:pathLst>
                <a:path w="6081" h="5188" extrusionOk="0">
                  <a:moveTo>
                    <a:pt x="3043" y="0"/>
                  </a:moveTo>
                  <a:cubicBezTo>
                    <a:pt x="1735" y="0"/>
                    <a:pt x="428" y="107"/>
                    <a:pt x="335" y="308"/>
                  </a:cubicBezTo>
                  <a:cubicBezTo>
                    <a:pt x="153" y="703"/>
                    <a:pt x="1" y="4412"/>
                    <a:pt x="335" y="4867"/>
                  </a:cubicBezTo>
                  <a:cubicBezTo>
                    <a:pt x="482" y="5087"/>
                    <a:pt x="1660" y="5187"/>
                    <a:pt x="2882" y="5187"/>
                  </a:cubicBezTo>
                  <a:cubicBezTo>
                    <a:pt x="4194" y="5187"/>
                    <a:pt x="5557" y="5072"/>
                    <a:pt x="5746" y="4867"/>
                  </a:cubicBezTo>
                  <a:cubicBezTo>
                    <a:pt x="6080" y="4442"/>
                    <a:pt x="6080" y="764"/>
                    <a:pt x="5746" y="308"/>
                  </a:cubicBezTo>
                  <a:cubicBezTo>
                    <a:pt x="5567"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178764" y="2059856"/>
              <a:ext cx="6483" cy="481869"/>
            </a:xfrm>
            <a:custGeom>
              <a:avLst/>
              <a:gdLst/>
              <a:ahLst/>
              <a:cxnLst/>
              <a:rect l="l" t="t" r="r" b="b"/>
              <a:pathLst>
                <a:path w="366" h="27205" extrusionOk="0">
                  <a:moveTo>
                    <a:pt x="1" y="0"/>
                  </a:moveTo>
                  <a:lnTo>
                    <a:pt x="1" y="27204"/>
                  </a:lnTo>
                  <a:lnTo>
                    <a:pt x="365" y="2720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128160" y="2208924"/>
              <a:ext cx="107692" cy="258443"/>
            </a:xfrm>
            <a:custGeom>
              <a:avLst/>
              <a:gdLst/>
              <a:ahLst/>
              <a:cxnLst/>
              <a:rect l="l" t="t" r="r" b="b"/>
              <a:pathLst>
                <a:path w="6080" h="14591" extrusionOk="0">
                  <a:moveTo>
                    <a:pt x="3043" y="0"/>
                  </a:moveTo>
                  <a:cubicBezTo>
                    <a:pt x="1734" y="0"/>
                    <a:pt x="428" y="107"/>
                    <a:pt x="335" y="308"/>
                  </a:cubicBezTo>
                  <a:cubicBezTo>
                    <a:pt x="152" y="673"/>
                    <a:pt x="0" y="13804"/>
                    <a:pt x="335" y="14259"/>
                  </a:cubicBezTo>
                  <a:cubicBezTo>
                    <a:pt x="484" y="14484"/>
                    <a:pt x="1705" y="14590"/>
                    <a:pt x="2952" y="14590"/>
                  </a:cubicBezTo>
                  <a:cubicBezTo>
                    <a:pt x="4242" y="14590"/>
                    <a:pt x="5560" y="14476"/>
                    <a:pt x="5745" y="14259"/>
                  </a:cubicBezTo>
                  <a:cubicBezTo>
                    <a:pt x="6080" y="13834"/>
                    <a:pt x="6080" y="733"/>
                    <a:pt x="5745" y="308"/>
                  </a:cubicBezTo>
                  <a:cubicBezTo>
                    <a:pt x="5566"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2890288" y="2011944"/>
              <a:ext cx="7014" cy="481869"/>
            </a:xfrm>
            <a:custGeom>
              <a:avLst/>
              <a:gdLst/>
              <a:ahLst/>
              <a:cxnLst/>
              <a:rect l="l" t="t" r="r" b="b"/>
              <a:pathLst>
                <a:path w="396" h="27205" extrusionOk="0">
                  <a:moveTo>
                    <a:pt x="1" y="0"/>
                  </a:moveTo>
                  <a:lnTo>
                    <a:pt x="1" y="27204"/>
                  </a:lnTo>
                  <a:lnTo>
                    <a:pt x="396" y="27204"/>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2840214" y="2161402"/>
              <a:ext cx="107692" cy="258036"/>
            </a:xfrm>
            <a:custGeom>
              <a:avLst/>
              <a:gdLst/>
              <a:ahLst/>
              <a:cxnLst/>
              <a:rect l="l" t="t" r="r" b="b"/>
              <a:pathLst>
                <a:path w="6080" h="14568" extrusionOk="0">
                  <a:moveTo>
                    <a:pt x="3049" y="1"/>
                  </a:moveTo>
                  <a:cubicBezTo>
                    <a:pt x="1739" y="1"/>
                    <a:pt x="428" y="100"/>
                    <a:pt x="335" y="286"/>
                  </a:cubicBezTo>
                  <a:cubicBezTo>
                    <a:pt x="153" y="681"/>
                    <a:pt x="1" y="13781"/>
                    <a:pt x="335" y="14237"/>
                  </a:cubicBezTo>
                  <a:cubicBezTo>
                    <a:pt x="484" y="14461"/>
                    <a:pt x="1705" y="14568"/>
                    <a:pt x="2952" y="14568"/>
                  </a:cubicBezTo>
                  <a:cubicBezTo>
                    <a:pt x="4242" y="14568"/>
                    <a:pt x="5560" y="14454"/>
                    <a:pt x="5746" y="14237"/>
                  </a:cubicBezTo>
                  <a:cubicBezTo>
                    <a:pt x="6080" y="13812"/>
                    <a:pt x="6080" y="711"/>
                    <a:pt x="5746" y="286"/>
                  </a:cubicBezTo>
                  <a:cubicBezTo>
                    <a:pt x="5567" y="92"/>
                    <a:pt x="4308"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300980" y="1824581"/>
              <a:ext cx="6483" cy="599781"/>
            </a:xfrm>
            <a:custGeom>
              <a:avLst/>
              <a:gdLst/>
              <a:ahLst/>
              <a:cxnLst/>
              <a:rect l="l" t="t" r="r" b="b"/>
              <a:pathLst>
                <a:path w="366" h="33862" extrusionOk="0">
                  <a:moveTo>
                    <a:pt x="0" y="1"/>
                  </a:moveTo>
                  <a:lnTo>
                    <a:pt x="0" y="33861"/>
                  </a:lnTo>
                  <a:lnTo>
                    <a:pt x="365" y="33861"/>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249827" y="1883192"/>
              <a:ext cx="107692" cy="416191"/>
            </a:xfrm>
            <a:custGeom>
              <a:avLst/>
              <a:gdLst/>
              <a:ahLst/>
              <a:cxnLst/>
              <a:rect l="l" t="t" r="r" b="b"/>
              <a:pathLst>
                <a:path w="6080" h="23497" extrusionOk="0">
                  <a:moveTo>
                    <a:pt x="3066" y="1"/>
                  </a:moveTo>
                  <a:cubicBezTo>
                    <a:pt x="1758" y="1"/>
                    <a:pt x="444" y="107"/>
                    <a:pt x="335" y="309"/>
                  </a:cubicBezTo>
                  <a:cubicBezTo>
                    <a:pt x="153" y="673"/>
                    <a:pt x="1" y="22741"/>
                    <a:pt x="335" y="23166"/>
                  </a:cubicBezTo>
                  <a:cubicBezTo>
                    <a:pt x="485" y="23390"/>
                    <a:pt x="1713" y="23497"/>
                    <a:pt x="2963" y="23497"/>
                  </a:cubicBezTo>
                  <a:cubicBezTo>
                    <a:pt x="4257" y="23497"/>
                    <a:pt x="5576" y="23382"/>
                    <a:pt x="5746" y="23166"/>
                  </a:cubicBezTo>
                  <a:cubicBezTo>
                    <a:pt x="6080" y="22771"/>
                    <a:pt x="6080" y="734"/>
                    <a:pt x="5746" y="309"/>
                  </a:cubicBezTo>
                  <a:cubicBezTo>
                    <a:pt x="5582" y="100"/>
                    <a:pt x="4327"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3502432" y="1771284"/>
              <a:ext cx="6483" cy="542162"/>
            </a:xfrm>
            <a:custGeom>
              <a:avLst/>
              <a:gdLst/>
              <a:ahLst/>
              <a:cxnLst/>
              <a:rect l="l" t="t" r="r" b="b"/>
              <a:pathLst>
                <a:path w="366" h="30609" extrusionOk="0">
                  <a:moveTo>
                    <a:pt x="0" y="0"/>
                  </a:moveTo>
                  <a:lnTo>
                    <a:pt x="0" y="30609"/>
                  </a:lnTo>
                  <a:lnTo>
                    <a:pt x="365" y="3060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3451278" y="1830302"/>
              <a:ext cx="107692" cy="359050"/>
            </a:xfrm>
            <a:custGeom>
              <a:avLst/>
              <a:gdLst/>
              <a:ahLst/>
              <a:cxnLst/>
              <a:rect l="l" t="t" r="r" b="b"/>
              <a:pathLst>
                <a:path w="6080" h="20271" extrusionOk="0">
                  <a:moveTo>
                    <a:pt x="3045" y="0"/>
                  </a:moveTo>
                  <a:cubicBezTo>
                    <a:pt x="1739" y="0"/>
                    <a:pt x="428" y="99"/>
                    <a:pt x="335" y="285"/>
                  </a:cubicBezTo>
                  <a:cubicBezTo>
                    <a:pt x="153" y="711"/>
                    <a:pt x="1" y="19495"/>
                    <a:pt x="335" y="19951"/>
                  </a:cubicBezTo>
                  <a:cubicBezTo>
                    <a:pt x="482" y="20171"/>
                    <a:pt x="1660" y="20271"/>
                    <a:pt x="2879" y="20271"/>
                  </a:cubicBezTo>
                  <a:cubicBezTo>
                    <a:pt x="4187" y="20271"/>
                    <a:pt x="5542" y="20156"/>
                    <a:pt x="5715" y="19951"/>
                  </a:cubicBezTo>
                  <a:cubicBezTo>
                    <a:pt x="6080" y="19526"/>
                    <a:pt x="6080" y="711"/>
                    <a:pt x="5715" y="285"/>
                  </a:cubicBezTo>
                  <a:cubicBezTo>
                    <a:pt x="5551" y="92"/>
                    <a:pt x="4300" y="0"/>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2401440" y="2521249"/>
              <a:ext cx="6465" cy="515239"/>
            </a:xfrm>
            <a:custGeom>
              <a:avLst/>
              <a:gdLst/>
              <a:ahLst/>
              <a:cxnLst/>
              <a:rect l="l" t="t" r="r" b="b"/>
              <a:pathLst>
                <a:path w="365" h="29089" extrusionOk="0">
                  <a:moveTo>
                    <a:pt x="0" y="0"/>
                  </a:moveTo>
                  <a:lnTo>
                    <a:pt x="0" y="29089"/>
                  </a:lnTo>
                  <a:lnTo>
                    <a:pt x="365" y="2908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2350836" y="2579860"/>
              <a:ext cx="107692" cy="332747"/>
            </a:xfrm>
            <a:custGeom>
              <a:avLst/>
              <a:gdLst/>
              <a:ahLst/>
              <a:cxnLst/>
              <a:rect l="l" t="t" r="r" b="b"/>
              <a:pathLst>
                <a:path w="6080" h="18786" extrusionOk="0">
                  <a:moveTo>
                    <a:pt x="3065" y="1"/>
                  </a:moveTo>
                  <a:cubicBezTo>
                    <a:pt x="1757" y="1"/>
                    <a:pt x="443" y="107"/>
                    <a:pt x="334" y="308"/>
                  </a:cubicBezTo>
                  <a:cubicBezTo>
                    <a:pt x="152" y="734"/>
                    <a:pt x="0" y="17999"/>
                    <a:pt x="334" y="18455"/>
                  </a:cubicBezTo>
                  <a:cubicBezTo>
                    <a:pt x="484" y="18679"/>
                    <a:pt x="1712" y="18785"/>
                    <a:pt x="2962" y="18785"/>
                  </a:cubicBezTo>
                  <a:cubicBezTo>
                    <a:pt x="4257" y="18785"/>
                    <a:pt x="5575" y="18671"/>
                    <a:pt x="5745" y="18455"/>
                  </a:cubicBezTo>
                  <a:cubicBezTo>
                    <a:pt x="6079" y="18059"/>
                    <a:pt x="6079" y="764"/>
                    <a:pt x="5745" y="308"/>
                  </a:cubicBezTo>
                  <a:cubicBezTo>
                    <a:pt x="5581" y="100"/>
                    <a:pt x="4326" y="1"/>
                    <a:pt x="3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3013035" y="1964014"/>
              <a:ext cx="7014" cy="338663"/>
            </a:xfrm>
            <a:custGeom>
              <a:avLst/>
              <a:gdLst/>
              <a:ahLst/>
              <a:cxnLst/>
              <a:rect l="l" t="t" r="r" b="b"/>
              <a:pathLst>
                <a:path w="396" h="19120" extrusionOk="0">
                  <a:moveTo>
                    <a:pt x="1" y="1"/>
                  </a:moveTo>
                  <a:lnTo>
                    <a:pt x="1" y="19120"/>
                  </a:lnTo>
                  <a:lnTo>
                    <a:pt x="396" y="19120"/>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2961899" y="2001830"/>
              <a:ext cx="108223" cy="258248"/>
            </a:xfrm>
            <a:custGeom>
              <a:avLst/>
              <a:gdLst/>
              <a:ahLst/>
              <a:cxnLst/>
              <a:rect l="l" t="t" r="r" b="b"/>
              <a:pathLst>
                <a:path w="6110" h="14580" extrusionOk="0">
                  <a:moveTo>
                    <a:pt x="3142" y="1"/>
                  </a:moveTo>
                  <a:cubicBezTo>
                    <a:pt x="1809" y="1"/>
                    <a:pt x="445" y="108"/>
                    <a:pt x="335" y="298"/>
                  </a:cubicBezTo>
                  <a:cubicBezTo>
                    <a:pt x="152" y="693"/>
                    <a:pt x="0" y="13793"/>
                    <a:pt x="335" y="14249"/>
                  </a:cubicBezTo>
                  <a:cubicBezTo>
                    <a:pt x="484" y="14473"/>
                    <a:pt x="1712" y="14580"/>
                    <a:pt x="2963" y="14580"/>
                  </a:cubicBezTo>
                  <a:cubicBezTo>
                    <a:pt x="4257" y="14580"/>
                    <a:pt x="5575" y="14466"/>
                    <a:pt x="5745" y="14249"/>
                  </a:cubicBezTo>
                  <a:cubicBezTo>
                    <a:pt x="6110" y="13824"/>
                    <a:pt x="6110" y="723"/>
                    <a:pt x="5745" y="298"/>
                  </a:cubicBezTo>
                  <a:cubicBezTo>
                    <a:pt x="5584" y="93"/>
                    <a:pt x="4376" y="1"/>
                    <a:pt x="3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12044" y="2548172"/>
              <a:ext cx="7014" cy="338645"/>
            </a:xfrm>
            <a:custGeom>
              <a:avLst/>
              <a:gdLst/>
              <a:ahLst/>
              <a:cxnLst/>
              <a:rect l="l" t="t" r="r" b="b"/>
              <a:pathLst>
                <a:path w="396" h="19119" extrusionOk="0">
                  <a:moveTo>
                    <a:pt x="1" y="0"/>
                  </a:moveTo>
                  <a:lnTo>
                    <a:pt x="1" y="19119"/>
                  </a:lnTo>
                  <a:lnTo>
                    <a:pt x="396" y="19119"/>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861439" y="2585776"/>
              <a:ext cx="107692" cy="258461"/>
            </a:xfrm>
            <a:custGeom>
              <a:avLst/>
              <a:gdLst/>
              <a:ahLst/>
              <a:cxnLst/>
              <a:rect l="l" t="t" r="r" b="b"/>
              <a:pathLst>
                <a:path w="6080" h="14592" extrusionOk="0">
                  <a:moveTo>
                    <a:pt x="3069" y="1"/>
                  </a:moveTo>
                  <a:cubicBezTo>
                    <a:pt x="1765" y="1"/>
                    <a:pt x="458" y="108"/>
                    <a:pt x="365" y="309"/>
                  </a:cubicBezTo>
                  <a:cubicBezTo>
                    <a:pt x="152" y="674"/>
                    <a:pt x="0" y="13804"/>
                    <a:pt x="365" y="14260"/>
                  </a:cubicBezTo>
                  <a:cubicBezTo>
                    <a:pt x="514" y="14484"/>
                    <a:pt x="1735" y="14591"/>
                    <a:pt x="2978" y="14591"/>
                  </a:cubicBezTo>
                  <a:cubicBezTo>
                    <a:pt x="4265" y="14591"/>
                    <a:pt x="5575" y="14477"/>
                    <a:pt x="5745" y="14260"/>
                  </a:cubicBezTo>
                  <a:cubicBezTo>
                    <a:pt x="6079" y="13835"/>
                    <a:pt x="6079" y="765"/>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279755" y="2427036"/>
              <a:ext cx="6483" cy="338645"/>
            </a:xfrm>
            <a:custGeom>
              <a:avLst/>
              <a:gdLst/>
              <a:ahLst/>
              <a:cxnLst/>
              <a:rect l="l" t="t" r="r" b="b"/>
              <a:pathLst>
                <a:path w="366" h="19119" extrusionOk="0">
                  <a:moveTo>
                    <a:pt x="1" y="0"/>
                  </a:moveTo>
                  <a:lnTo>
                    <a:pt x="1" y="19119"/>
                  </a:lnTo>
                  <a:lnTo>
                    <a:pt x="366" y="19119"/>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228620" y="2465596"/>
              <a:ext cx="107692" cy="258036"/>
            </a:xfrm>
            <a:custGeom>
              <a:avLst/>
              <a:gdLst/>
              <a:ahLst/>
              <a:cxnLst/>
              <a:rect l="l" t="t" r="r" b="b"/>
              <a:pathLst>
                <a:path w="6080" h="14568" extrusionOk="0">
                  <a:moveTo>
                    <a:pt x="3044" y="0"/>
                  </a:moveTo>
                  <a:cubicBezTo>
                    <a:pt x="1738" y="0"/>
                    <a:pt x="428" y="99"/>
                    <a:pt x="335" y="285"/>
                  </a:cubicBezTo>
                  <a:cubicBezTo>
                    <a:pt x="152" y="680"/>
                    <a:pt x="0" y="13781"/>
                    <a:pt x="335" y="14237"/>
                  </a:cubicBezTo>
                  <a:cubicBezTo>
                    <a:pt x="484" y="14461"/>
                    <a:pt x="1705" y="14567"/>
                    <a:pt x="2948" y="14567"/>
                  </a:cubicBezTo>
                  <a:cubicBezTo>
                    <a:pt x="4234" y="14567"/>
                    <a:pt x="5545" y="14453"/>
                    <a:pt x="5715" y="14237"/>
                  </a:cubicBezTo>
                  <a:cubicBezTo>
                    <a:pt x="6079" y="13811"/>
                    <a:pt x="6079" y="711"/>
                    <a:pt x="5715" y="285"/>
                  </a:cubicBezTo>
                  <a:cubicBezTo>
                    <a:pt x="5551" y="92"/>
                    <a:pt x="4299" y="0"/>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1065174" y="2948722"/>
              <a:ext cx="360733" cy="792510"/>
            </a:xfrm>
            <a:custGeom>
              <a:avLst/>
              <a:gdLst/>
              <a:ahLst/>
              <a:cxnLst/>
              <a:rect l="l" t="t" r="r" b="b"/>
              <a:pathLst>
                <a:path w="20366" h="44743" extrusionOk="0">
                  <a:moveTo>
                    <a:pt x="0" y="0"/>
                  </a:moveTo>
                  <a:lnTo>
                    <a:pt x="0" y="44743"/>
                  </a:lnTo>
                  <a:lnTo>
                    <a:pt x="20365" y="44743"/>
                  </a:lnTo>
                  <a:lnTo>
                    <a:pt x="20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1548637" y="3157075"/>
              <a:ext cx="366649" cy="584158"/>
            </a:xfrm>
            <a:custGeom>
              <a:avLst/>
              <a:gdLst/>
              <a:ahLst/>
              <a:cxnLst/>
              <a:rect l="l" t="t" r="r" b="b"/>
              <a:pathLst>
                <a:path w="20700" h="32980" extrusionOk="0">
                  <a:moveTo>
                    <a:pt x="0" y="1"/>
                  </a:moveTo>
                  <a:lnTo>
                    <a:pt x="0" y="32980"/>
                  </a:lnTo>
                  <a:lnTo>
                    <a:pt x="20700" y="32980"/>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37484" y="3527478"/>
              <a:ext cx="366666" cy="213754"/>
            </a:xfrm>
            <a:custGeom>
              <a:avLst/>
              <a:gdLst/>
              <a:ahLst/>
              <a:cxnLst/>
              <a:rect l="l" t="t" r="r" b="b"/>
              <a:pathLst>
                <a:path w="20701" h="12068" extrusionOk="0">
                  <a:moveTo>
                    <a:pt x="1" y="1"/>
                  </a:moveTo>
                  <a:lnTo>
                    <a:pt x="1" y="12068"/>
                  </a:lnTo>
                  <a:lnTo>
                    <a:pt x="20700" y="12068"/>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3016277" y="3272294"/>
              <a:ext cx="367180" cy="468938"/>
            </a:xfrm>
            <a:custGeom>
              <a:avLst/>
              <a:gdLst/>
              <a:ahLst/>
              <a:cxnLst/>
              <a:rect l="l" t="t" r="r" b="b"/>
              <a:pathLst>
                <a:path w="20730" h="26475" extrusionOk="0">
                  <a:moveTo>
                    <a:pt x="0" y="0"/>
                  </a:moveTo>
                  <a:lnTo>
                    <a:pt x="0" y="26475"/>
                  </a:lnTo>
                  <a:lnTo>
                    <a:pt x="20730" y="26475"/>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3499739" y="2705370"/>
              <a:ext cx="366649" cy="1035862"/>
            </a:xfrm>
            <a:custGeom>
              <a:avLst/>
              <a:gdLst/>
              <a:ahLst/>
              <a:cxnLst/>
              <a:rect l="l" t="t" r="r" b="b"/>
              <a:pathLst>
                <a:path w="20700" h="58482" extrusionOk="0">
                  <a:moveTo>
                    <a:pt x="0" y="1"/>
                  </a:moveTo>
                  <a:lnTo>
                    <a:pt x="0" y="58482"/>
                  </a:lnTo>
                  <a:lnTo>
                    <a:pt x="20700" y="58482"/>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2526880" y="2975645"/>
              <a:ext cx="367198" cy="765587"/>
            </a:xfrm>
            <a:custGeom>
              <a:avLst/>
              <a:gdLst/>
              <a:ahLst/>
              <a:cxnLst/>
              <a:rect l="l" t="t" r="r" b="b"/>
              <a:pathLst>
                <a:path w="20731" h="43223" extrusionOk="0">
                  <a:moveTo>
                    <a:pt x="0" y="0"/>
                  </a:moveTo>
                  <a:lnTo>
                    <a:pt x="0" y="43223"/>
                  </a:lnTo>
                  <a:lnTo>
                    <a:pt x="20730" y="43223"/>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675688" y="1766502"/>
              <a:ext cx="362894" cy="304407"/>
            </a:xfrm>
            <a:custGeom>
              <a:avLst/>
              <a:gdLst/>
              <a:ahLst/>
              <a:cxnLst/>
              <a:rect l="l" t="t" r="r" b="b"/>
              <a:pathLst>
                <a:path w="20488" h="17186" extrusionOk="0">
                  <a:moveTo>
                    <a:pt x="10498" y="1"/>
                  </a:moveTo>
                  <a:cubicBezTo>
                    <a:pt x="6617" y="1"/>
                    <a:pt x="2814" y="1947"/>
                    <a:pt x="1612" y="5954"/>
                  </a:cubicBezTo>
                  <a:cubicBezTo>
                    <a:pt x="1" y="11274"/>
                    <a:pt x="3891" y="16897"/>
                    <a:pt x="9423" y="17170"/>
                  </a:cubicBezTo>
                  <a:cubicBezTo>
                    <a:pt x="9627" y="17180"/>
                    <a:pt x="9833" y="17186"/>
                    <a:pt x="10040" y="17186"/>
                  </a:cubicBezTo>
                  <a:cubicBezTo>
                    <a:pt x="12914" y="17186"/>
                    <a:pt x="16006" y="16193"/>
                    <a:pt x="17934" y="14009"/>
                  </a:cubicBezTo>
                  <a:cubicBezTo>
                    <a:pt x="20001" y="11729"/>
                    <a:pt x="20488" y="8386"/>
                    <a:pt x="19454" y="5559"/>
                  </a:cubicBezTo>
                  <a:cubicBezTo>
                    <a:pt x="1890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721457" y="1803255"/>
              <a:ext cx="275677" cy="231538"/>
            </a:xfrm>
            <a:custGeom>
              <a:avLst/>
              <a:gdLst/>
              <a:ahLst/>
              <a:cxnLst/>
              <a:rect l="l" t="t" r="r" b="b"/>
              <a:pathLst>
                <a:path w="15564" h="13072" extrusionOk="0">
                  <a:moveTo>
                    <a:pt x="7987" y="0"/>
                  </a:moveTo>
                  <a:cubicBezTo>
                    <a:pt x="5023" y="0"/>
                    <a:pt x="2117" y="1474"/>
                    <a:pt x="1216" y="4518"/>
                  </a:cubicBezTo>
                  <a:cubicBezTo>
                    <a:pt x="0" y="8591"/>
                    <a:pt x="2979" y="12876"/>
                    <a:pt x="7204" y="13059"/>
                  </a:cubicBezTo>
                  <a:cubicBezTo>
                    <a:pt x="7368" y="13067"/>
                    <a:pt x="7533" y="13072"/>
                    <a:pt x="7699" y="13072"/>
                  </a:cubicBezTo>
                  <a:cubicBezTo>
                    <a:pt x="9875" y="13072"/>
                    <a:pt x="12208" y="12326"/>
                    <a:pt x="13648" y="10688"/>
                  </a:cubicBezTo>
                  <a:cubicBezTo>
                    <a:pt x="15168" y="8925"/>
                    <a:pt x="15563" y="6341"/>
                    <a:pt x="14803" y="4214"/>
                  </a:cubicBezTo>
                  <a:cubicBezTo>
                    <a:pt x="14347" y="2967"/>
                    <a:pt x="13527" y="1873"/>
                    <a:pt x="12372" y="1174"/>
                  </a:cubicBezTo>
                  <a:cubicBezTo>
                    <a:pt x="11075" y="396"/>
                    <a:pt x="9523" y="0"/>
                    <a:pt x="7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893747" y="1802511"/>
              <a:ext cx="40934" cy="21007"/>
            </a:xfrm>
            <a:custGeom>
              <a:avLst/>
              <a:gdLst/>
              <a:ahLst/>
              <a:cxnLst/>
              <a:rect l="l" t="t" r="r" b="b"/>
              <a:pathLst>
                <a:path w="2311" h="1186" extrusionOk="0">
                  <a:moveTo>
                    <a:pt x="91" y="0"/>
                  </a:moveTo>
                  <a:lnTo>
                    <a:pt x="0" y="395"/>
                  </a:lnTo>
                  <a:cubicBezTo>
                    <a:pt x="760" y="578"/>
                    <a:pt x="1520" y="851"/>
                    <a:pt x="2189" y="1186"/>
                  </a:cubicBezTo>
                  <a:lnTo>
                    <a:pt x="2310" y="851"/>
                  </a:lnTo>
                  <a:cubicBezTo>
                    <a:pt x="1641" y="456"/>
                    <a:pt x="882" y="152"/>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958344" y="1838042"/>
              <a:ext cx="37161" cy="121153"/>
            </a:xfrm>
            <a:custGeom>
              <a:avLst/>
              <a:gdLst/>
              <a:ahLst/>
              <a:cxnLst/>
              <a:rect l="l" t="t" r="r" b="b"/>
              <a:pathLst>
                <a:path w="2098" h="6840" extrusionOk="0">
                  <a:moveTo>
                    <a:pt x="274" y="0"/>
                  </a:moveTo>
                  <a:lnTo>
                    <a:pt x="1" y="274"/>
                  </a:lnTo>
                  <a:cubicBezTo>
                    <a:pt x="548" y="882"/>
                    <a:pt x="973" y="1581"/>
                    <a:pt x="1216" y="2341"/>
                  </a:cubicBezTo>
                  <a:cubicBezTo>
                    <a:pt x="1764" y="3739"/>
                    <a:pt x="1733" y="5320"/>
                    <a:pt x="1216" y="6748"/>
                  </a:cubicBezTo>
                  <a:lnTo>
                    <a:pt x="1581" y="6839"/>
                  </a:lnTo>
                  <a:cubicBezTo>
                    <a:pt x="2098" y="5380"/>
                    <a:pt x="2098" y="3648"/>
                    <a:pt x="1612" y="2189"/>
                  </a:cubicBezTo>
                  <a:cubicBezTo>
                    <a:pt x="1308" y="1338"/>
                    <a:pt x="85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728454" y="1800350"/>
              <a:ext cx="250366" cy="237985"/>
            </a:xfrm>
            <a:custGeom>
              <a:avLst/>
              <a:gdLst/>
              <a:ahLst/>
              <a:cxnLst/>
              <a:rect l="l" t="t" r="r" b="b"/>
              <a:pathLst>
                <a:path w="14135" h="13436" extrusionOk="0">
                  <a:moveTo>
                    <a:pt x="6870" y="1"/>
                  </a:moveTo>
                  <a:cubicBezTo>
                    <a:pt x="3739" y="244"/>
                    <a:pt x="1399" y="1976"/>
                    <a:pt x="609" y="4651"/>
                  </a:cubicBezTo>
                  <a:cubicBezTo>
                    <a:pt x="1" y="6657"/>
                    <a:pt x="335" y="8815"/>
                    <a:pt x="1581" y="10578"/>
                  </a:cubicBezTo>
                  <a:cubicBezTo>
                    <a:pt x="2797" y="12281"/>
                    <a:pt x="4682" y="13314"/>
                    <a:pt x="6718" y="13436"/>
                  </a:cubicBezTo>
                  <a:lnTo>
                    <a:pt x="7204" y="13436"/>
                  </a:lnTo>
                  <a:cubicBezTo>
                    <a:pt x="9697" y="13436"/>
                    <a:pt x="11977" y="12524"/>
                    <a:pt x="13375" y="11004"/>
                  </a:cubicBezTo>
                  <a:cubicBezTo>
                    <a:pt x="13679" y="10639"/>
                    <a:pt x="13891" y="10305"/>
                    <a:pt x="14135" y="9940"/>
                  </a:cubicBezTo>
                  <a:lnTo>
                    <a:pt x="13770" y="9727"/>
                  </a:lnTo>
                  <a:cubicBezTo>
                    <a:pt x="13557" y="10092"/>
                    <a:pt x="13314" y="10426"/>
                    <a:pt x="13071" y="10730"/>
                  </a:cubicBezTo>
                  <a:cubicBezTo>
                    <a:pt x="11701" y="12186"/>
                    <a:pt x="9555" y="13052"/>
                    <a:pt x="7185" y="13052"/>
                  </a:cubicBezTo>
                  <a:cubicBezTo>
                    <a:pt x="7030" y="13052"/>
                    <a:pt x="6874" y="13048"/>
                    <a:pt x="6718" y="13040"/>
                  </a:cubicBezTo>
                  <a:cubicBezTo>
                    <a:pt x="4803" y="12980"/>
                    <a:pt x="3040" y="11977"/>
                    <a:pt x="1885" y="10335"/>
                  </a:cubicBezTo>
                  <a:cubicBezTo>
                    <a:pt x="700" y="8724"/>
                    <a:pt x="365" y="6657"/>
                    <a:pt x="943" y="4773"/>
                  </a:cubicBezTo>
                  <a:cubicBezTo>
                    <a:pt x="1703" y="2250"/>
                    <a:pt x="3952" y="609"/>
                    <a:pt x="6900" y="396"/>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817282" y="1832126"/>
              <a:ext cx="87234" cy="176594"/>
            </a:xfrm>
            <a:custGeom>
              <a:avLst/>
              <a:gdLst/>
              <a:ahLst/>
              <a:cxnLst/>
              <a:rect l="l" t="t" r="r" b="b"/>
              <a:pathLst>
                <a:path w="4925" h="9970" extrusionOk="0">
                  <a:moveTo>
                    <a:pt x="2433" y="0"/>
                  </a:moveTo>
                  <a:cubicBezTo>
                    <a:pt x="2068" y="0"/>
                    <a:pt x="1885" y="91"/>
                    <a:pt x="1825" y="274"/>
                  </a:cubicBezTo>
                  <a:cubicBezTo>
                    <a:pt x="1794" y="395"/>
                    <a:pt x="1733" y="578"/>
                    <a:pt x="1733" y="851"/>
                  </a:cubicBezTo>
                  <a:lnTo>
                    <a:pt x="1733" y="1489"/>
                  </a:lnTo>
                  <a:cubicBezTo>
                    <a:pt x="1247" y="1611"/>
                    <a:pt x="822" y="1824"/>
                    <a:pt x="518" y="2219"/>
                  </a:cubicBezTo>
                  <a:cubicBezTo>
                    <a:pt x="214" y="2584"/>
                    <a:pt x="62" y="3009"/>
                    <a:pt x="62" y="3465"/>
                  </a:cubicBezTo>
                  <a:cubicBezTo>
                    <a:pt x="62" y="3921"/>
                    <a:pt x="183" y="4286"/>
                    <a:pt x="426" y="4590"/>
                  </a:cubicBezTo>
                  <a:cubicBezTo>
                    <a:pt x="639" y="4894"/>
                    <a:pt x="913" y="5137"/>
                    <a:pt x="1217" y="5258"/>
                  </a:cubicBezTo>
                  <a:cubicBezTo>
                    <a:pt x="1551" y="5350"/>
                    <a:pt x="1855" y="5471"/>
                    <a:pt x="2159" y="5562"/>
                  </a:cubicBezTo>
                  <a:cubicBezTo>
                    <a:pt x="2463" y="5623"/>
                    <a:pt x="2737" y="5745"/>
                    <a:pt x="2949" y="5806"/>
                  </a:cubicBezTo>
                  <a:cubicBezTo>
                    <a:pt x="3192" y="5897"/>
                    <a:pt x="3314" y="6018"/>
                    <a:pt x="3314" y="6201"/>
                  </a:cubicBezTo>
                  <a:cubicBezTo>
                    <a:pt x="3314" y="6687"/>
                    <a:pt x="3010" y="6930"/>
                    <a:pt x="2433" y="6930"/>
                  </a:cubicBezTo>
                  <a:cubicBezTo>
                    <a:pt x="2129" y="6930"/>
                    <a:pt x="1825" y="6778"/>
                    <a:pt x="1581" y="6474"/>
                  </a:cubicBezTo>
                  <a:cubicBezTo>
                    <a:pt x="1278" y="6170"/>
                    <a:pt x="1065" y="6018"/>
                    <a:pt x="882" y="6018"/>
                  </a:cubicBezTo>
                  <a:cubicBezTo>
                    <a:pt x="670" y="6018"/>
                    <a:pt x="518" y="6079"/>
                    <a:pt x="366" y="6231"/>
                  </a:cubicBezTo>
                  <a:cubicBezTo>
                    <a:pt x="122" y="6474"/>
                    <a:pt x="1" y="6687"/>
                    <a:pt x="1" y="6839"/>
                  </a:cubicBezTo>
                  <a:cubicBezTo>
                    <a:pt x="1" y="6991"/>
                    <a:pt x="62" y="7143"/>
                    <a:pt x="214" y="7386"/>
                  </a:cubicBezTo>
                  <a:lnTo>
                    <a:pt x="366" y="7569"/>
                  </a:lnTo>
                  <a:cubicBezTo>
                    <a:pt x="487" y="7690"/>
                    <a:pt x="639" y="7842"/>
                    <a:pt x="913" y="7994"/>
                  </a:cubicBezTo>
                  <a:cubicBezTo>
                    <a:pt x="1186" y="8146"/>
                    <a:pt x="1490" y="8237"/>
                    <a:pt x="1794" y="8328"/>
                  </a:cubicBezTo>
                  <a:lnTo>
                    <a:pt x="1794" y="9058"/>
                  </a:lnTo>
                  <a:cubicBezTo>
                    <a:pt x="1794" y="9301"/>
                    <a:pt x="1825" y="9544"/>
                    <a:pt x="1855" y="9666"/>
                  </a:cubicBezTo>
                  <a:cubicBezTo>
                    <a:pt x="1885" y="9757"/>
                    <a:pt x="1946" y="9848"/>
                    <a:pt x="2037" y="9879"/>
                  </a:cubicBezTo>
                  <a:cubicBezTo>
                    <a:pt x="2129" y="9909"/>
                    <a:pt x="2281" y="9970"/>
                    <a:pt x="2433" y="9970"/>
                  </a:cubicBezTo>
                  <a:cubicBezTo>
                    <a:pt x="2585" y="9970"/>
                    <a:pt x="2706" y="9909"/>
                    <a:pt x="2797" y="9879"/>
                  </a:cubicBezTo>
                  <a:cubicBezTo>
                    <a:pt x="2919" y="9848"/>
                    <a:pt x="3010" y="9757"/>
                    <a:pt x="3040" y="9666"/>
                  </a:cubicBezTo>
                  <a:cubicBezTo>
                    <a:pt x="3071" y="9544"/>
                    <a:pt x="3101" y="9362"/>
                    <a:pt x="3101" y="9088"/>
                  </a:cubicBezTo>
                  <a:lnTo>
                    <a:pt x="3101" y="8328"/>
                  </a:lnTo>
                  <a:cubicBezTo>
                    <a:pt x="3648" y="8207"/>
                    <a:pt x="4074" y="7994"/>
                    <a:pt x="4408" y="7599"/>
                  </a:cubicBezTo>
                  <a:cubicBezTo>
                    <a:pt x="4743" y="7234"/>
                    <a:pt x="4925" y="6717"/>
                    <a:pt x="4925" y="6110"/>
                  </a:cubicBezTo>
                  <a:cubicBezTo>
                    <a:pt x="4925" y="5714"/>
                    <a:pt x="4864" y="5350"/>
                    <a:pt x="4743" y="5289"/>
                  </a:cubicBezTo>
                  <a:cubicBezTo>
                    <a:pt x="4560" y="5015"/>
                    <a:pt x="4378" y="4833"/>
                    <a:pt x="4135" y="4711"/>
                  </a:cubicBezTo>
                  <a:cubicBezTo>
                    <a:pt x="3922" y="4590"/>
                    <a:pt x="3648" y="4499"/>
                    <a:pt x="3375" y="4407"/>
                  </a:cubicBezTo>
                  <a:cubicBezTo>
                    <a:pt x="3101" y="4286"/>
                    <a:pt x="2858" y="4255"/>
                    <a:pt x="2615" y="4225"/>
                  </a:cubicBezTo>
                  <a:cubicBezTo>
                    <a:pt x="2341" y="4195"/>
                    <a:pt x="2159" y="4103"/>
                    <a:pt x="2007" y="3982"/>
                  </a:cubicBezTo>
                  <a:cubicBezTo>
                    <a:pt x="1855" y="3891"/>
                    <a:pt x="1794" y="3769"/>
                    <a:pt x="1794" y="3587"/>
                  </a:cubicBezTo>
                  <a:cubicBezTo>
                    <a:pt x="1794" y="3374"/>
                    <a:pt x="1855" y="3283"/>
                    <a:pt x="1977" y="3161"/>
                  </a:cubicBezTo>
                  <a:cubicBezTo>
                    <a:pt x="2098" y="3040"/>
                    <a:pt x="2281" y="3009"/>
                    <a:pt x="2463" y="3009"/>
                  </a:cubicBezTo>
                  <a:cubicBezTo>
                    <a:pt x="2645" y="3009"/>
                    <a:pt x="2858" y="3040"/>
                    <a:pt x="2949" y="3131"/>
                  </a:cubicBezTo>
                  <a:cubicBezTo>
                    <a:pt x="3010" y="3161"/>
                    <a:pt x="3071" y="3192"/>
                    <a:pt x="3101" y="3222"/>
                  </a:cubicBezTo>
                  <a:cubicBezTo>
                    <a:pt x="3162" y="3313"/>
                    <a:pt x="3223" y="3344"/>
                    <a:pt x="3344" y="3435"/>
                  </a:cubicBezTo>
                  <a:cubicBezTo>
                    <a:pt x="3405" y="3496"/>
                    <a:pt x="3527" y="3526"/>
                    <a:pt x="3679" y="3526"/>
                  </a:cubicBezTo>
                  <a:cubicBezTo>
                    <a:pt x="3922" y="3526"/>
                    <a:pt x="4104" y="3374"/>
                    <a:pt x="4287" y="3131"/>
                  </a:cubicBezTo>
                  <a:cubicBezTo>
                    <a:pt x="4469" y="2857"/>
                    <a:pt x="4560" y="2675"/>
                    <a:pt x="4560" y="2553"/>
                  </a:cubicBezTo>
                  <a:cubicBezTo>
                    <a:pt x="4560" y="2432"/>
                    <a:pt x="4439" y="2280"/>
                    <a:pt x="4256" y="2097"/>
                  </a:cubicBezTo>
                  <a:lnTo>
                    <a:pt x="4226" y="2067"/>
                  </a:lnTo>
                  <a:lnTo>
                    <a:pt x="4104" y="1976"/>
                  </a:lnTo>
                  <a:cubicBezTo>
                    <a:pt x="4013" y="1915"/>
                    <a:pt x="3922" y="1824"/>
                    <a:pt x="3709" y="1763"/>
                  </a:cubicBezTo>
                  <a:cubicBezTo>
                    <a:pt x="3527" y="1672"/>
                    <a:pt x="3344" y="1611"/>
                    <a:pt x="3101" y="1550"/>
                  </a:cubicBezTo>
                  <a:lnTo>
                    <a:pt x="3101" y="912"/>
                  </a:lnTo>
                  <a:cubicBezTo>
                    <a:pt x="3101" y="730"/>
                    <a:pt x="3071" y="578"/>
                    <a:pt x="3071" y="456"/>
                  </a:cubicBezTo>
                  <a:cubicBezTo>
                    <a:pt x="3040" y="334"/>
                    <a:pt x="3010" y="243"/>
                    <a:pt x="2888" y="152"/>
                  </a:cubicBezTo>
                  <a:cubicBezTo>
                    <a:pt x="2797" y="30"/>
                    <a:pt x="2645"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2032648" y="2901111"/>
              <a:ext cx="362876" cy="304177"/>
            </a:xfrm>
            <a:custGeom>
              <a:avLst/>
              <a:gdLst/>
              <a:ahLst/>
              <a:cxnLst/>
              <a:rect l="l" t="t" r="r" b="b"/>
              <a:pathLst>
                <a:path w="20487" h="17173" extrusionOk="0">
                  <a:moveTo>
                    <a:pt x="10489" y="1"/>
                  </a:moveTo>
                  <a:cubicBezTo>
                    <a:pt x="6599" y="1"/>
                    <a:pt x="2783" y="1934"/>
                    <a:pt x="1581" y="5941"/>
                  </a:cubicBezTo>
                  <a:cubicBezTo>
                    <a:pt x="0" y="11260"/>
                    <a:pt x="3860" y="16883"/>
                    <a:pt x="9423" y="17157"/>
                  </a:cubicBezTo>
                  <a:cubicBezTo>
                    <a:pt x="9632" y="17167"/>
                    <a:pt x="9842" y="17172"/>
                    <a:pt x="10054" y="17172"/>
                  </a:cubicBezTo>
                  <a:cubicBezTo>
                    <a:pt x="12920" y="17172"/>
                    <a:pt x="15980" y="16204"/>
                    <a:pt x="17934" y="13996"/>
                  </a:cubicBezTo>
                  <a:cubicBezTo>
                    <a:pt x="19970" y="11746"/>
                    <a:pt x="20487" y="8372"/>
                    <a:pt x="19453" y="5576"/>
                  </a:cubicBezTo>
                  <a:cubicBezTo>
                    <a:pt x="18876" y="3935"/>
                    <a:pt x="17782" y="2506"/>
                    <a:pt x="16231" y="1533"/>
                  </a:cubicBezTo>
                  <a:cubicBezTo>
                    <a:pt x="14532" y="518"/>
                    <a:pt x="12500" y="1"/>
                    <a:pt x="10489" y="1"/>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2078400" y="2938042"/>
              <a:ext cx="275128" cy="231662"/>
            </a:xfrm>
            <a:custGeom>
              <a:avLst/>
              <a:gdLst/>
              <a:ahLst/>
              <a:cxnLst/>
              <a:rect l="l" t="t" r="r" b="b"/>
              <a:pathLst>
                <a:path w="15533" h="13079" extrusionOk="0">
                  <a:moveTo>
                    <a:pt x="7945" y="0"/>
                  </a:moveTo>
                  <a:cubicBezTo>
                    <a:pt x="4997" y="0"/>
                    <a:pt x="2116" y="1468"/>
                    <a:pt x="1217" y="4524"/>
                  </a:cubicBezTo>
                  <a:cubicBezTo>
                    <a:pt x="1" y="8567"/>
                    <a:pt x="2949" y="12883"/>
                    <a:pt x="7174" y="13066"/>
                  </a:cubicBezTo>
                  <a:cubicBezTo>
                    <a:pt x="7338" y="13074"/>
                    <a:pt x="7503" y="13079"/>
                    <a:pt x="7669" y="13079"/>
                  </a:cubicBezTo>
                  <a:cubicBezTo>
                    <a:pt x="9845" y="13079"/>
                    <a:pt x="12180" y="12331"/>
                    <a:pt x="13648" y="10664"/>
                  </a:cubicBezTo>
                  <a:cubicBezTo>
                    <a:pt x="15168" y="8901"/>
                    <a:pt x="15533" y="6379"/>
                    <a:pt x="14773" y="4221"/>
                  </a:cubicBezTo>
                  <a:cubicBezTo>
                    <a:pt x="14317" y="2944"/>
                    <a:pt x="13527" y="1850"/>
                    <a:pt x="12341" y="1181"/>
                  </a:cubicBezTo>
                  <a:cubicBezTo>
                    <a:pt x="11039" y="400"/>
                    <a:pt x="9483" y="0"/>
                    <a:pt x="7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2250689" y="2937422"/>
              <a:ext cx="40934" cy="20476"/>
            </a:xfrm>
            <a:custGeom>
              <a:avLst/>
              <a:gdLst/>
              <a:ahLst/>
              <a:cxnLst/>
              <a:rect l="l" t="t" r="r" b="b"/>
              <a:pathLst>
                <a:path w="2311" h="1156" extrusionOk="0">
                  <a:moveTo>
                    <a:pt x="61" y="0"/>
                  </a:moveTo>
                  <a:lnTo>
                    <a:pt x="0" y="365"/>
                  </a:lnTo>
                  <a:cubicBezTo>
                    <a:pt x="760" y="547"/>
                    <a:pt x="1520" y="821"/>
                    <a:pt x="2159" y="1155"/>
                  </a:cubicBezTo>
                  <a:lnTo>
                    <a:pt x="2311" y="821"/>
                  </a:lnTo>
                  <a:cubicBezTo>
                    <a:pt x="1642" y="426"/>
                    <a:pt x="882" y="152"/>
                    <a:pt x="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2315287" y="2972953"/>
              <a:ext cx="37179" cy="121153"/>
            </a:xfrm>
            <a:custGeom>
              <a:avLst/>
              <a:gdLst/>
              <a:ahLst/>
              <a:cxnLst/>
              <a:rect l="l" t="t" r="r" b="b"/>
              <a:pathLst>
                <a:path w="2099" h="6840" extrusionOk="0">
                  <a:moveTo>
                    <a:pt x="274" y="0"/>
                  </a:moveTo>
                  <a:lnTo>
                    <a:pt x="1" y="274"/>
                  </a:lnTo>
                  <a:cubicBezTo>
                    <a:pt x="518" y="851"/>
                    <a:pt x="943" y="1550"/>
                    <a:pt x="1217" y="2310"/>
                  </a:cubicBezTo>
                  <a:cubicBezTo>
                    <a:pt x="1733" y="3709"/>
                    <a:pt x="1703" y="5319"/>
                    <a:pt x="1217" y="6718"/>
                  </a:cubicBezTo>
                  <a:lnTo>
                    <a:pt x="1551" y="6839"/>
                  </a:lnTo>
                  <a:cubicBezTo>
                    <a:pt x="2098" y="5380"/>
                    <a:pt x="2098" y="3678"/>
                    <a:pt x="1581" y="2158"/>
                  </a:cubicBezTo>
                  <a:cubicBezTo>
                    <a:pt x="1278" y="1338"/>
                    <a:pt x="82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2084865" y="2935261"/>
              <a:ext cx="250366" cy="237454"/>
            </a:xfrm>
            <a:custGeom>
              <a:avLst/>
              <a:gdLst/>
              <a:ahLst/>
              <a:cxnLst/>
              <a:rect l="l" t="t" r="r" b="b"/>
              <a:pathLst>
                <a:path w="14135" h="13406" extrusionOk="0">
                  <a:moveTo>
                    <a:pt x="6870" y="1"/>
                  </a:moveTo>
                  <a:cubicBezTo>
                    <a:pt x="3770" y="213"/>
                    <a:pt x="1399" y="1976"/>
                    <a:pt x="608" y="4621"/>
                  </a:cubicBezTo>
                  <a:cubicBezTo>
                    <a:pt x="1" y="6657"/>
                    <a:pt x="335" y="8815"/>
                    <a:pt x="1612" y="10548"/>
                  </a:cubicBezTo>
                  <a:cubicBezTo>
                    <a:pt x="2827" y="12280"/>
                    <a:pt x="4681" y="13283"/>
                    <a:pt x="6748" y="13405"/>
                  </a:cubicBezTo>
                  <a:lnTo>
                    <a:pt x="7235" y="13405"/>
                  </a:lnTo>
                  <a:cubicBezTo>
                    <a:pt x="9697" y="13405"/>
                    <a:pt x="11976" y="12524"/>
                    <a:pt x="13375" y="10973"/>
                  </a:cubicBezTo>
                  <a:cubicBezTo>
                    <a:pt x="13679" y="10639"/>
                    <a:pt x="13922" y="10274"/>
                    <a:pt x="14135" y="9910"/>
                  </a:cubicBezTo>
                  <a:lnTo>
                    <a:pt x="13800" y="9727"/>
                  </a:lnTo>
                  <a:cubicBezTo>
                    <a:pt x="13587" y="10062"/>
                    <a:pt x="13344" y="10396"/>
                    <a:pt x="13071" y="10700"/>
                  </a:cubicBezTo>
                  <a:cubicBezTo>
                    <a:pt x="11712" y="12203"/>
                    <a:pt x="9500" y="13047"/>
                    <a:pt x="7115" y="13047"/>
                  </a:cubicBezTo>
                  <a:cubicBezTo>
                    <a:pt x="6994" y="13047"/>
                    <a:pt x="6871" y="13045"/>
                    <a:pt x="6748" y="13040"/>
                  </a:cubicBezTo>
                  <a:cubicBezTo>
                    <a:pt x="4833" y="12949"/>
                    <a:pt x="3040" y="11976"/>
                    <a:pt x="1915" y="10335"/>
                  </a:cubicBezTo>
                  <a:cubicBezTo>
                    <a:pt x="730" y="8694"/>
                    <a:pt x="396" y="6657"/>
                    <a:pt x="973" y="4742"/>
                  </a:cubicBezTo>
                  <a:cubicBezTo>
                    <a:pt x="1733" y="2219"/>
                    <a:pt x="3952" y="608"/>
                    <a:pt x="693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2173693" y="2965957"/>
              <a:ext cx="87783" cy="176594"/>
            </a:xfrm>
            <a:custGeom>
              <a:avLst/>
              <a:gdLst/>
              <a:ahLst/>
              <a:cxnLst/>
              <a:rect l="l" t="t" r="r" b="b"/>
              <a:pathLst>
                <a:path w="4956" h="9970" extrusionOk="0">
                  <a:moveTo>
                    <a:pt x="2433" y="0"/>
                  </a:moveTo>
                  <a:cubicBezTo>
                    <a:pt x="2098" y="0"/>
                    <a:pt x="1916" y="91"/>
                    <a:pt x="1825" y="274"/>
                  </a:cubicBezTo>
                  <a:cubicBezTo>
                    <a:pt x="1794" y="395"/>
                    <a:pt x="1764" y="578"/>
                    <a:pt x="1764" y="851"/>
                  </a:cubicBezTo>
                  <a:lnTo>
                    <a:pt x="1764" y="1490"/>
                  </a:lnTo>
                  <a:cubicBezTo>
                    <a:pt x="1277" y="1611"/>
                    <a:pt x="852" y="1824"/>
                    <a:pt x="548" y="2219"/>
                  </a:cubicBezTo>
                  <a:cubicBezTo>
                    <a:pt x="244" y="2584"/>
                    <a:pt x="92" y="3009"/>
                    <a:pt x="92" y="3465"/>
                  </a:cubicBezTo>
                  <a:cubicBezTo>
                    <a:pt x="92" y="3921"/>
                    <a:pt x="183" y="4286"/>
                    <a:pt x="426" y="4620"/>
                  </a:cubicBezTo>
                  <a:cubicBezTo>
                    <a:pt x="670" y="4924"/>
                    <a:pt x="913" y="5137"/>
                    <a:pt x="1217" y="5259"/>
                  </a:cubicBezTo>
                  <a:cubicBezTo>
                    <a:pt x="1581" y="5380"/>
                    <a:pt x="1885" y="5471"/>
                    <a:pt x="2189" y="5563"/>
                  </a:cubicBezTo>
                  <a:cubicBezTo>
                    <a:pt x="2493" y="5623"/>
                    <a:pt x="2736" y="5745"/>
                    <a:pt x="2980" y="5806"/>
                  </a:cubicBezTo>
                  <a:cubicBezTo>
                    <a:pt x="3192" y="5897"/>
                    <a:pt x="3314" y="6018"/>
                    <a:pt x="3314" y="6201"/>
                  </a:cubicBezTo>
                  <a:cubicBezTo>
                    <a:pt x="3314" y="6687"/>
                    <a:pt x="3010" y="6930"/>
                    <a:pt x="2433" y="6930"/>
                  </a:cubicBezTo>
                  <a:cubicBezTo>
                    <a:pt x="2129" y="6930"/>
                    <a:pt x="1825" y="6778"/>
                    <a:pt x="1612" y="6474"/>
                  </a:cubicBezTo>
                  <a:cubicBezTo>
                    <a:pt x="1308" y="6170"/>
                    <a:pt x="1065" y="6018"/>
                    <a:pt x="882" y="6018"/>
                  </a:cubicBezTo>
                  <a:cubicBezTo>
                    <a:pt x="700" y="6018"/>
                    <a:pt x="548" y="6079"/>
                    <a:pt x="396" y="6231"/>
                  </a:cubicBezTo>
                  <a:cubicBezTo>
                    <a:pt x="122" y="6474"/>
                    <a:pt x="1" y="6687"/>
                    <a:pt x="1" y="6839"/>
                  </a:cubicBezTo>
                  <a:cubicBezTo>
                    <a:pt x="1" y="6991"/>
                    <a:pt x="92" y="7143"/>
                    <a:pt x="244" y="7386"/>
                  </a:cubicBezTo>
                  <a:lnTo>
                    <a:pt x="396" y="7569"/>
                  </a:lnTo>
                  <a:cubicBezTo>
                    <a:pt x="518" y="7690"/>
                    <a:pt x="670" y="7842"/>
                    <a:pt x="913" y="7994"/>
                  </a:cubicBezTo>
                  <a:cubicBezTo>
                    <a:pt x="1186" y="8146"/>
                    <a:pt x="1490" y="8268"/>
                    <a:pt x="1794" y="8329"/>
                  </a:cubicBezTo>
                  <a:lnTo>
                    <a:pt x="1794" y="9058"/>
                  </a:lnTo>
                  <a:cubicBezTo>
                    <a:pt x="1794" y="9332"/>
                    <a:pt x="1825" y="9544"/>
                    <a:pt x="1885" y="9666"/>
                  </a:cubicBezTo>
                  <a:cubicBezTo>
                    <a:pt x="1916" y="9788"/>
                    <a:pt x="1946" y="9848"/>
                    <a:pt x="2068" y="9879"/>
                  </a:cubicBezTo>
                  <a:cubicBezTo>
                    <a:pt x="2129" y="9939"/>
                    <a:pt x="2281" y="9970"/>
                    <a:pt x="2433" y="9970"/>
                  </a:cubicBezTo>
                  <a:cubicBezTo>
                    <a:pt x="2584" y="9970"/>
                    <a:pt x="2706" y="9939"/>
                    <a:pt x="2828" y="9879"/>
                  </a:cubicBezTo>
                  <a:cubicBezTo>
                    <a:pt x="2949" y="9848"/>
                    <a:pt x="3010" y="9788"/>
                    <a:pt x="3040" y="9666"/>
                  </a:cubicBezTo>
                  <a:cubicBezTo>
                    <a:pt x="3101" y="9544"/>
                    <a:pt x="3132" y="9362"/>
                    <a:pt x="3132" y="9088"/>
                  </a:cubicBezTo>
                  <a:lnTo>
                    <a:pt x="3132" y="8329"/>
                  </a:lnTo>
                  <a:cubicBezTo>
                    <a:pt x="3648" y="8207"/>
                    <a:pt x="4074" y="7994"/>
                    <a:pt x="4408" y="7599"/>
                  </a:cubicBezTo>
                  <a:cubicBezTo>
                    <a:pt x="4773" y="7265"/>
                    <a:pt x="4955" y="6778"/>
                    <a:pt x="4955" y="6170"/>
                  </a:cubicBezTo>
                  <a:cubicBezTo>
                    <a:pt x="4955" y="5745"/>
                    <a:pt x="4864" y="5411"/>
                    <a:pt x="4773" y="5289"/>
                  </a:cubicBezTo>
                  <a:cubicBezTo>
                    <a:pt x="4560" y="5015"/>
                    <a:pt x="4378" y="4833"/>
                    <a:pt x="4165" y="4711"/>
                  </a:cubicBezTo>
                  <a:cubicBezTo>
                    <a:pt x="3922" y="4620"/>
                    <a:pt x="3648" y="4499"/>
                    <a:pt x="3405" y="4407"/>
                  </a:cubicBezTo>
                  <a:cubicBezTo>
                    <a:pt x="3132" y="4316"/>
                    <a:pt x="2858" y="4256"/>
                    <a:pt x="2645" y="4225"/>
                  </a:cubicBezTo>
                  <a:cubicBezTo>
                    <a:pt x="2372" y="4195"/>
                    <a:pt x="2189" y="4104"/>
                    <a:pt x="2037" y="4012"/>
                  </a:cubicBezTo>
                  <a:cubicBezTo>
                    <a:pt x="1885" y="3891"/>
                    <a:pt x="1794" y="3769"/>
                    <a:pt x="1794" y="3587"/>
                  </a:cubicBezTo>
                  <a:cubicBezTo>
                    <a:pt x="1794" y="3404"/>
                    <a:pt x="1885" y="3283"/>
                    <a:pt x="1977" y="3161"/>
                  </a:cubicBezTo>
                  <a:cubicBezTo>
                    <a:pt x="2098" y="3040"/>
                    <a:pt x="2281" y="3009"/>
                    <a:pt x="2493" y="3009"/>
                  </a:cubicBezTo>
                  <a:cubicBezTo>
                    <a:pt x="2676" y="3009"/>
                    <a:pt x="2858" y="3040"/>
                    <a:pt x="2980" y="3131"/>
                  </a:cubicBezTo>
                  <a:cubicBezTo>
                    <a:pt x="3010" y="3161"/>
                    <a:pt x="3101" y="3192"/>
                    <a:pt x="3132" y="3252"/>
                  </a:cubicBezTo>
                  <a:cubicBezTo>
                    <a:pt x="3162" y="3313"/>
                    <a:pt x="3253" y="3344"/>
                    <a:pt x="3344" y="3435"/>
                  </a:cubicBezTo>
                  <a:cubicBezTo>
                    <a:pt x="3436" y="3496"/>
                    <a:pt x="3557" y="3556"/>
                    <a:pt x="3709" y="3556"/>
                  </a:cubicBezTo>
                  <a:cubicBezTo>
                    <a:pt x="3922" y="3556"/>
                    <a:pt x="4104" y="3404"/>
                    <a:pt x="4317" y="3131"/>
                  </a:cubicBezTo>
                  <a:cubicBezTo>
                    <a:pt x="4499" y="2857"/>
                    <a:pt x="4560" y="2675"/>
                    <a:pt x="4560" y="2553"/>
                  </a:cubicBezTo>
                  <a:cubicBezTo>
                    <a:pt x="4560" y="2432"/>
                    <a:pt x="4469" y="2280"/>
                    <a:pt x="4256" y="2097"/>
                  </a:cubicBezTo>
                  <a:lnTo>
                    <a:pt x="4226" y="2067"/>
                  </a:lnTo>
                  <a:lnTo>
                    <a:pt x="4104" y="1976"/>
                  </a:lnTo>
                  <a:cubicBezTo>
                    <a:pt x="4043" y="1915"/>
                    <a:pt x="3922" y="1824"/>
                    <a:pt x="3740" y="1763"/>
                  </a:cubicBezTo>
                  <a:cubicBezTo>
                    <a:pt x="3557" y="1672"/>
                    <a:pt x="3344" y="1611"/>
                    <a:pt x="3132" y="1581"/>
                  </a:cubicBezTo>
                  <a:lnTo>
                    <a:pt x="3132" y="912"/>
                  </a:lnTo>
                  <a:cubicBezTo>
                    <a:pt x="3132" y="730"/>
                    <a:pt x="3101" y="578"/>
                    <a:pt x="3101" y="456"/>
                  </a:cubicBezTo>
                  <a:cubicBezTo>
                    <a:pt x="3040" y="365"/>
                    <a:pt x="3010" y="243"/>
                    <a:pt x="2888" y="152"/>
                  </a:cubicBezTo>
                  <a:cubicBezTo>
                    <a:pt x="2828" y="61"/>
                    <a:pt x="2676"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2216770" y="2808209"/>
              <a:ext cx="7014" cy="54395"/>
            </a:xfrm>
            <a:custGeom>
              <a:avLst/>
              <a:gdLst/>
              <a:ahLst/>
              <a:cxnLst/>
              <a:rect l="l" t="t" r="r" b="b"/>
              <a:pathLst>
                <a:path w="396" h="3071" extrusionOk="0">
                  <a:moveTo>
                    <a:pt x="1" y="0"/>
                  </a:moveTo>
                  <a:lnTo>
                    <a:pt x="1" y="3070"/>
                  </a:lnTo>
                  <a:lnTo>
                    <a:pt x="396" y="3070"/>
                  </a:lnTo>
                  <a:lnTo>
                    <a:pt x="3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2179627" y="2835664"/>
              <a:ext cx="7014" cy="54395"/>
            </a:xfrm>
            <a:custGeom>
              <a:avLst/>
              <a:gdLst/>
              <a:ahLst/>
              <a:cxnLst/>
              <a:rect l="l" t="t" r="r" b="b"/>
              <a:pathLst>
                <a:path w="396" h="3071" extrusionOk="0">
                  <a:moveTo>
                    <a:pt x="0" y="0"/>
                  </a:moveTo>
                  <a:lnTo>
                    <a:pt x="0" y="3070"/>
                  </a:lnTo>
                  <a:lnTo>
                    <a:pt x="395" y="3070"/>
                  </a:lnTo>
                  <a:lnTo>
                    <a:pt x="3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2253382" y="2843740"/>
              <a:ext cx="6483" cy="38241"/>
            </a:xfrm>
            <a:custGeom>
              <a:avLst/>
              <a:gdLst/>
              <a:ahLst/>
              <a:cxnLst/>
              <a:rect l="l" t="t" r="r" b="b"/>
              <a:pathLst>
                <a:path w="366" h="2159" extrusionOk="0">
                  <a:moveTo>
                    <a:pt x="0" y="0"/>
                  </a:moveTo>
                  <a:lnTo>
                    <a:pt x="0" y="2158"/>
                  </a:lnTo>
                  <a:lnTo>
                    <a:pt x="365" y="2158"/>
                  </a:lnTo>
                  <a:lnTo>
                    <a:pt x="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3010343" y="2469086"/>
              <a:ext cx="362894" cy="304407"/>
            </a:xfrm>
            <a:custGeom>
              <a:avLst/>
              <a:gdLst/>
              <a:ahLst/>
              <a:cxnLst/>
              <a:rect l="l" t="t" r="r" b="b"/>
              <a:pathLst>
                <a:path w="20488" h="17186" extrusionOk="0">
                  <a:moveTo>
                    <a:pt x="10498" y="1"/>
                  </a:moveTo>
                  <a:cubicBezTo>
                    <a:pt x="6617" y="1"/>
                    <a:pt x="2814" y="1948"/>
                    <a:pt x="1612" y="5955"/>
                  </a:cubicBezTo>
                  <a:cubicBezTo>
                    <a:pt x="1" y="11274"/>
                    <a:pt x="3891" y="16897"/>
                    <a:pt x="9423" y="17171"/>
                  </a:cubicBezTo>
                  <a:cubicBezTo>
                    <a:pt x="9627" y="17181"/>
                    <a:pt x="9833" y="17186"/>
                    <a:pt x="10039" y="17186"/>
                  </a:cubicBezTo>
                  <a:cubicBezTo>
                    <a:pt x="12910" y="17186"/>
                    <a:pt x="15978" y="16193"/>
                    <a:pt x="17934" y="14009"/>
                  </a:cubicBezTo>
                  <a:cubicBezTo>
                    <a:pt x="20032" y="11760"/>
                    <a:pt x="20487" y="8386"/>
                    <a:pt x="19454" y="5559"/>
                  </a:cubicBezTo>
                  <a:cubicBezTo>
                    <a:pt x="1887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3056112" y="2505839"/>
              <a:ext cx="275128" cy="231538"/>
            </a:xfrm>
            <a:custGeom>
              <a:avLst/>
              <a:gdLst/>
              <a:ahLst/>
              <a:cxnLst/>
              <a:rect l="l" t="t" r="r" b="b"/>
              <a:pathLst>
                <a:path w="15533" h="13072" extrusionOk="0">
                  <a:moveTo>
                    <a:pt x="7965" y="1"/>
                  </a:moveTo>
                  <a:cubicBezTo>
                    <a:pt x="5010" y="1"/>
                    <a:pt x="2117" y="1475"/>
                    <a:pt x="1216" y="4518"/>
                  </a:cubicBezTo>
                  <a:cubicBezTo>
                    <a:pt x="0" y="8591"/>
                    <a:pt x="2979" y="12877"/>
                    <a:pt x="7174" y="13059"/>
                  </a:cubicBezTo>
                  <a:cubicBezTo>
                    <a:pt x="7340" y="13068"/>
                    <a:pt x="7507" y="13072"/>
                    <a:pt x="7674" y="13072"/>
                  </a:cubicBezTo>
                  <a:cubicBezTo>
                    <a:pt x="9871" y="13072"/>
                    <a:pt x="12180" y="12326"/>
                    <a:pt x="13648" y="10688"/>
                  </a:cubicBezTo>
                  <a:cubicBezTo>
                    <a:pt x="15198" y="8925"/>
                    <a:pt x="15533" y="6372"/>
                    <a:pt x="14773" y="4214"/>
                  </a:cubicBezTo>
                  <a:cubicBezTo>
                    <a:pt x="14317" y="2968"/>
                    <a:pt x="13526" y="1873"/>
                    <a:pt x="12341" y="1174"/>
                  </a:cubicBezTo>
                  <a:cubicBezTo>
                    <a:pt x="11044" y="396"/>
                    <a:pt x="9496" y="1"/>
                    <a:pt x="79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3228402" y="2505627"/>
              <a:ext cx="41996" cy="21025"/>
            </a:xfrm>
            <a:custGeom>
              <a:avLst/>
              <a:gdLst/>
              <a:ahLst/>
              <a:cxnLst/>
              <a:rect l="l" t="t" r="r" b="b"/>
              <a:pathLst>
                <a:path w="2371" h="1187" extrusionOk="0">
                  <a:moveTo>
                    <a:pt x="91" y="1"/>
                  </a:moveTo>
                  <a:lnTo>
                    <a:pt x="0" y="396"/>
                  </a:lnTo>
                  <a:cubicBezTo>
                    <a:pt x="760" y="578"/>
                    <a:pt x="1520" y="852"/>
                    <a:pt x="2158" y="1186"/>
                  </a:cubicBezTo>
                  <a:lnTo>
                    <a:pt x="2371" y="822"/>
                  </a:lnTo>
                  <a:cubicBezTo>
                    <a:pt x="1641" y="457"/>
                    <a:pt x="882" y="153"/>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3292999" y="2540626"/>
              <a:ext cx="37710" cy="121153"/>
            </a:xfrm>
            <a:custGeom>
              <a:avLst/>
              <a:gdLst/>
              <a:ahLst/>
              <a:cxnLst/>
              <a:rect l="l" t="t" r="r" b="b"/>
              <a:pathLst>
                <a:path w="2129" h="6840" extrusionOk="0">
                  <a:moveTo>
                    <a:pt x="274" y="1"/>
                  </a:moveTo>
                  <a:lnTo>
                    <a:pt x="1" y="274"/>
                  </a:lnTo>
                  <a:cubicBezTo>
                    <a:pt x="548" y="882"/>
                    <a:pt x="943" y="1581"/>
                    <a:pt x="1216" y="2341"/>
                  </a:cubicBezTo>
                  <a:cubicBezTo>
                    <a:pt x="1763" y="3739"/>
                    <a:pt x="1703" y="5320"/>
                    <a:pt x="1216" y="6748"/>
                  </a:cubicBezTo>
                  <a:lnTo>
                    <a:pt x="1551" y="6840"/>
                  </a:lnTo>
                  <a:cubicBezTo>
                    <a:pt x="2128" y="5411"/>
                    <a:pt x="2128" y="3709"/>
                    <a:pt x="1611" y="2189"/>
                  </a:cubicBezTo>
                  <a:cubicBezTo>
                    <a:pt x="1308" y="1338"/>
                    <a:pt x="852" y="609"/>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3063640" y="2504015"/>
              <a:ext cx="250366" cy="237454"/>
            </a:xfrm>
            <a:custGeom>
              <a:avLst/>
              <a:gdLst/>
              <a:ahLst/>
              <a:cxnLst/>
              <a:rect l="l" t="t" r="r" b="b"/>
              <a:pathLst>
                <a:path w="14135" h="13406" extrusionOk="0">
                  <a:moveTo>
                    <a:pt x="6870" y="1"/>
                  </a:moveTo>
                  <a:cubicBezTo>
                    <a:pt x="3770" y="213"/>
                    <a:pt x="1399" y="1976"/>
                    <a:pt x="609" y="4621"/>
                  </a:cubicBezTo>
                  <a:cubicBezTo>
                    <a:pt x="1" y="6627"/>
                    <a:pt x="335" y="8815"/>
                    <a:pt x="1582" y="10548"/>
                  </a:cubicBezTo>
                  <a:cubicBezTo>
                    <a:pt x="2797" y="12250"/>
                    <a:pt x="4682" y="13284"/>
                    <a:pt x="6718" y="13405"/>
                  </a:cubicBezTo>
                  <a:lnTo>
                    <a:pt x="7205" y="13405"/>
                  </a:lnTo>
                  <a:cubicBezTo>
                    <a:pt x="9697" y="13405"/>
                    <a:pt x="11916" y="12493"/>
                    <a:pt x="13375" y="10974"/>
                  </a:cubicBezTo>
                  <a:cubicBezTo>
                    <a:pt x="13679" y="10639"/>
                    <a:pt x="13892" y="10274"/>
                    <a:pt x="14135" y="9910"/>
                  </a:cubicBezTo>
                  <a:lnTo>
                    <a:pt x="13801" y="9727"/>
                  </a:lnTo>
                  <a:cubicBezTo>
                    <a:pt x="13557" y="10062"/>
                    <a:pt x="13345" y="10396"/>
                    <a:pt x="13071" y="10700"/>
                  </a:cubicBezTo>
                  <a:cubicBezTo>
                    <a:pt x="11701" y="12155"/>
                    <a:pt x="9555" y="13021"/>
                    <a:pt x="7185" y="13021"/>
                  </a:cubicBezTo>
                  <a:cubicBezTo>
                    <a:pt x="7030" y="13021"/>
                    <a:pt x="6875" y="13017"/>
                    <a:pt x="6718" y="13010"/>
                  </a:cubicBezTo>
                  <a:cubicBezTo>
                    <a:pt x="4834" y="12949"/>
                    <a:pt x="3041" y="11946"/>
                    <a:pt x="1885" y="10335"/>
                  </a:cubicBezTo>
                  <a:cubicBezTo>
                    <a:pt x="730" y="8694"/>
                    <a:pt x="366" y="6627"/>
                    <a:pt x="943" y="4742"/>
                  </a:cubicBezTo>
                  <a:cubicBezTo>
                    <a:pt x="1703" y="2220"/>
                    <a:pt x="3952" y="609"/>
                    <a:pt x="690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3152486" y="2533630"/>
              <a:ext cx="87234" cy="177692"/>
            </a:xfrm>
            <a:custGeom>
              <a:avLst/>
              <a:gdLst/>
              <a:ahLst/>
              <a:cxnLst/>
              <a:rect l="l" t="t" r="r" b="b"/>
              <a:pathLst>
                <a:path w="4925" h="10032" extrusionOk="0">
                  <a:moveTo>
                    <a:pt x="2432" y="0"/>
                  </a:moveTo>
                  <a:cubicBezTo>
                    <a:pt x="2098" y="0"/>
                    <a:pt x="1885" y="61"/>
                    <a:pt x="1824" y="244"/>
                  </a:cubicBezTo>
                  <a:cubicBezTo>
                    <a:pt x="1794" y="365"/>
                    <a:pt x="1733" y="548"/>
                    <a:pt x="1733" y="821"/>
                  </a:cubicBezTo>
                  <a:lnTo>
                    <a:pt x="1733" y="1551"/>
                  </a:lnTo>
                  <a:cubicBezTo>
                    <a:pt x="1246" y="1672"/>
                    <a:pt x="821" y="1885"/>
                    <a:pt x="517" y="2280"/>
                  </a:cubicBezTo>
                  <a:cubicBezTo>
                    <a:pt x="213" y="2645"/>
                    <a:pt x="61" y="3070"/>
                    <a:pt x="61" y="3526"/>
                  </a:cubicBezTo>
                  <a:cubicBezTo>
                    <a:pt x="61" y="3982"/>
                    <a:pt x="183" y="4347"/>
                    <a:pt x="426" y="4651"/>
                  </a:cubicBezTo>
                  <a:cubicBezTo>
                    <a:pt x="639" y="4955"/>
                    <a:pt x="912" y="5198"/>
                    <a:pt x="1216" y="5320"/>
                  </a:cubicBezTo>
                  <a:cubicBezTo>
                    <a:pt x="1550" y="5411"/>
                    <a:pt x="1854" y="5532"/>
                    <a:pt x="2158" y="5624"/>
                  </a:cubicBezTo>
                  <a:cubicBezTo>
                    <a:pt x="2462" y="5684"/>
                    <a:pt x="2736" y="5806"/>
                    <a:pt x="2949" y="5867"/>
                  </a:cubicBezTo>
                  <a:cubicBezTo>
                    <a:pt x="3192" y="5958"/>
                    <a:pt x="3313" y="6080"/>
                    <a:pt x="3313" y="6262"/>
                  </a:cubicBezTo>
                  <a:cubicBezTo>
                    <a:pt x="3313" y="6748"/>
                    <a:pt x="3009" y="6991"/>
                    <a:pt x="2432" y="6991"/>
                  </a:cubicBezTo>
                  <a:cubicBezTo>
                    <a:pt x="2128" y="6991"/>
                    <a:pt x="1824" y="6839"/>
                    <a:pt x="1581" y="6536"/>
                  </a:cubicBezTo>
                  <a:cubicBezTo>
                    <a:pt x="1277" y="6232"/>
                    <a:pt x="1064" y="6080"/>
                    <a:pt x="882" y="6080"/>
                  </a:cubicBezTo>
                  <a:cubicBezTo>
                    <a:pt x="669" y="6080"/>
                    <a:pt x="517" y="6140"/>
                    <a:pt x="365" y="6292"/>
                  </a:cubicBezTo>
                  <a:cubicBezTo>
                    <a:pt x="122" y="6536"/>
                    <a:pt x="0" y="6748"/>
                    <a:pt x="0" y="6900"/>
                  </a:cubicBezTo>
                  <a:cubicBezTo>
                    <a:pt x="0" y="7052"/>
                    <a:pt x="61" y="7204"/>
                    <a:pt x="213" y="7447"/>
                  </a:cubicBezTo>
                  <a:lnTo>
                    <a:pt x="365" y="7630"/>
                  </a:lnTo>
                  <a:cubicBezTo>
                    <a:pt x="487" y="7751"/>
                    <a:pt x="639" y="7903"/>
                    <a:pt x="912" y="8055"/>
                  </a:cubicBezTo>
                  <a:cubicBezTo>
                    <a:pt x="1186" y="8207"/>
                    <a:pt x="1490" y="8298"/>
                    <a:pt x="1794" y="8390"/>
                  </a:cubicBezTo>
                  <a:lnTo>
                    <a:pt x="1794" y="9119"/>
                  </a:lnTo>
                  <a:cubicBezTo>
                    <a:pt x="1794" y="9362"/>
                    <a:pt x="1824" y="9605"/>
                    <a:pt x="1854" y="9727"/>
                  </a:cubicBezTo>
                  <a:cubicBezTo>
                    <a:pt x="1885" y="9818"/>
                    <a:pt x="1946" y="9909"/>
                    <a:pt x="2037" y="9940"/>
                  </a:cubicBezTo>
                  <a:cubicBezTo>
                    <a:pt x="2128" y="9970"/>
                    <a:pt x="2280" y="10031"/>
                    <a:pt x="2432" y="10031"/>
                  </a:cubicBezTo>
                  <a:cubicBezTo>
                    <a:pt x="2584" y="10031"/>
                    <a:pt x="2705" y="9970"/>
                    <a:pt x="2797" y="9940"/>
                  </a:cubicBezTo>
                  <a:cubicBezTo>
                    <a:pt x="2918" y="9909"/>
                    <a:pt x="3009" y="9818"/>
                    <a:pt x="3040" y="9727"/>
                  </a:cubicBezTo>
                  <a:cubicBezTo>
                    <a:pt x="3070" y="9605"/>
                    <a:pt x="3101" y="9423"/>
                    <a:pt x="3101" y="9150"/>
                  </a:cubicBezTo>
                  <a:lnTo>
                    <a:pt x="3101" y="8390"/>
                  </a:lnTo>
                  <a:cubicBezTo>
                    <a:pt x="3648" y="8268"/>
                    <a:pt x="4073" y="8055"/>
                    <a:pt x="4408" y="7660"/>
                  </a:cubicBezTo>
                  <a:cubicBezTo>
                    <a:pt x="4742" y="7295"/>
                    <a:pt x="4924" y="6779"/>
                    <a:pt x="4924" y="6171"/>
                  </a:cubicBezTo>
                  <a:cubicBezTo>
                    <a:pt x="4924" y="5776"/>
                    <a:pt x="4864" y="5411"/>
                    <a:pt x="4742" y="5259"/>
                  </a:cubicBezTo>
                  <a:cubicBezTo>
                    <a:pt x="4560" y="4985"/>
                    <a:pt x="4377" y="4803"/>
                    <a:pt x="4134" y="4681"/>
                  </a:cubicBezTo>
                  <a:cubicBezTo>
                    <a:pt x="3921" y="4590"/>
                    <a:pt x="3648" y="4469"/>
                    <a:pt x="3374" y="4377"/>
                  </a:cubicBezTo>
                  <a:cubicBezTo>
                    <a:pt x="3101" y="4286"/>
                    <a:pt x="2857" y="4225"/>
                    <a:pt x="2614" y="4195"/>
                  </a:cubicBezTo>
                  <a:cubicBezTo>
                    <a:pt x="2341" y="4165"/>
                    <a:pt x="2158" y="4073"/>
                    <a:pt x="2006" y="3982"/>
                  </a:cubicBezTo>
                  <a:cubicBezTo>
                    <a:pt x="1854" y="3861"/>
                    <a:pt x="1794" y="3739"/>
                    <a:pt x="1794" y="3557"/>
                  </a:cubicBezTo>
                  <a:cubicBezTo>
                    <a:pt x="1794" y="3374"/>
                    <a:pt x="1854" y="3253"/>
                    <a:pt x="1976" y="3131"/>
                  </a:cubicBezTo>
                  <a:cubicBezTo>
                    <a:pt x="2098" y="3010"/>
                    <a:pt x="2280" y="2979"/>
                    <a:pt x="2462" y="2979"/>
                  </a:cubicBezTo>
                  <a:cubicBezTo>
                    <a:pt x="2645" y="2979"/>
                    <a:pt x="2857" y="3010"/>
                    <a:pt x="2949" y="3101"/>
                  </a:cubicBezTo>
                  <a:cubicBezTo>
                    <a:pt x="3009" y="3131"/>
                    <a:pt x="3070" y="3162"/>
                    <a:pt x="3101" y="3222"/>
                  </a:cubicBezTo>
                  <a:cubicBezTo>
                    <a:pt x="3161" y="3283"/>
                    <a:pt x="3222" y="3314"/>
                    <a:pt x="3344" y="3405"/>
                  </a:cubicBezTo>
                  <a:cubicBezTo>
                    <a:pt x="3405" y="3466"/>
                    <a:pt x="3526" y="3526"/>
                    <a:pt x="3678" y="3526"/>
                  </a:cubicBezTo>
                  <a:cubicBezTo>
                    <a:pt x="3921" y="3526"/>
                    <a:pt x="4104" y="3374"/>
                    <a:pt x="4286" y="3101"/>
                  </a:cubicBezTo>
                  <a:cubicBezTo>
                    <a:pt x="4468" y="2827"/>
                    <a:pt x="4560" y="2645"/>
                    <a:pt x="4560" y="2523"/>
                  </a:cubicBezTo>
                  <a:cubicBezTo>
                    <a:pt x="4560" y="2432"/>
                    <a:pt x="4438" y="2280"/>
                    <a:pt x="4256" y="2067"/>
                  </a:cubicBezTo>
                  <a:lnTo>
                    <a:pt x="4225" y="2037"/>
                  </a:lnTo>
                  <a:lnTo>
                    <a:pt x="4104" y="1976"/>
                  </a:lnTo>
                  <a:cubicBezTo>
                    <a:pt x="4012" y="1885"/>
                    <a:pt x="3921" y="1824"/>
                    <a:pt x="3709" y="1733"/>
                  </a:cubicBezTo>
                  <a:cubicBezTo>
                    <a:pt x="3526" y="1672"/>
                    <a:pt x="3344" y="1581"/>
                    <a:pt x="3101" y="1551"/>
                  </a:cubicBezTo>
                  <a:lnTo>
                    <a:pt x="3101" y="912"/>
                  </a:lnTo>
                  <a:cubicBezTo>
                    <a:pt x="3101" y="700"/>
                    <a:pt x="3070" y="548"/>
                    <a:pt x="3070" y="456"/>
                  </a:cubicBezTo>
                  <a:cubicBezTo>
                    <a:pt x="3040" y="335"/>
                    <a:pt x="3009" y="213"/>
                    <a:pt x="2888" y="152"/>
                  </a:cubicBezTo>
                  <a:cubicBezTo>
                    <a:pt x="2797" y="31"/>
                    <a:pt x="2645" y="0"/>
                    <a:pt x="2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3195014" y="2376414"/>
              <a:ext cx="6483" cy="54944"/>
            </a:xfrm>
            <a:custGeom>
              <a:avLst/>
              <a:gdLst/>
              <a:ahLst/>
              <a:cxnLst/>
              <a:rect l="l" t="t" r="r" b="b"/>
              <a:pathLst>
                <a:path w="366" h="3102" extrusionOk="0">
                  <a:moveTo>
                    <a:pt x="0" y="1"/>
                  </a:moveTo>
                  <a:lnTo>
                    <a:pt x="0" y="3101"/>
                  </a:lnTo>
                  <a:lnTo>
                    <a:pt x="365" y="3101"/>
                  </a:lnTo>
                  <a:lnTo>
                    <a:pt x="3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3158402" y="2403337"/>
              <a:ext cx="7014" cy="54944"/>
            </a:xfrm>
            <a:custGeom>
              <a:avLst/>
              <a:gdLst/>
              <a:ahLst/>
              <a:cxnLst/>
              <a:rect l="l" t="t" r="r" b="b"/>
              <a:pathLst>
                <a:path w="396" h="3102" extrusionOk="0">
                  <a:moveTo>
                    <a:pt x="1" y="1"/>
                  </a:moveTo>
                  <a:lnTo>
                    <a:pt x="1" y="3101"/>
                  </a:lnTo>
                  <a:lnTo>
                    <a:pt x="396" y="3101"/>
                  </a:lnTo>
                  <a:lnTo>
                    <a:pt x="3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3231094" y="2411414"/>
              <a:ext cx="7014" cy="38241"/>
            </a:xfrm>
            <a:custGeom>
              <a:avLst/>
              <a:gdLst/>
              <a:ahLst/>
              <a:cxnLst/>
              <a:rect l="l" t="t" r="r" b="b"/>
              <a:pathLst>
                <a:path w="396" h="2159" extrusionOk="0">
                  <a:moveTo>
                    <a:pt x="0" y="1"/>
                  </a:moveTo>
                  <a:lnTo>
                    <a:pt x="0" y="2159"/>
                  </a:lnTo>
                  <a:lnTo>
                    <a:pt x="395" y="2159"/>
                  </a:lnTo>
                  <a:lnTo>
                    <a:pt x="3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212370" y="2240754"/>
              <a:ext cx="4284477" cy="1716908"/>
            </a:xfrm>
            <a:custGeom>
              <a:avLst/>
              <a:gdLst/>
              <a:ahLst/>
              <a:cxnLst/>
              <a:rect l="l" t="t" r="r" b="b"/>
              <a:pathLst>
                <a:path w="241890" h="96932" extrusionOk="0">
                  <a:moveTo>
                    <a:pt x="240795" y="0"/>
                  </a:moveTo>
                  <a:lnTo>
                    <a:pt x="224837" y="15958"/>
                  </a:lnTo>
                  <a:lnTo>
                    <a:pt x="207907" y="15958"/>
                  </a:lnTo>
                  <a:lnTo>
                    <a:pt x="186083" y="37752"/>
                  </a:lnTo>
                  <a:lnTo>
                    <a:pt x="166265" y="37752"/>
                  </a:lnTo>
                  <a:lnTo>
                    <a:pt x="154958" y="49028"/>
                  </a:lnTo>
                  <a:lnTo>
                    <a:pt x="129334" y="49028"/>
                  </a:lnTo>
                  <a:lnTo>
                    <a:pt x="112556" y="65807"/>
                  </a:lnTo>
                  <a:lnTo>
                    <a:pt x="99121" y="65807"/>
                  </a:lnTo>
                  <a:lnTo>
                    <a:pt x="92251" y="58907"/>
                  </a:lnTo>
                  <a:lnTo>
                    <a:pt x="64014" y="58907"/>
                  </a:lnTo>
                  <a:lnTo>
                    <a:pt x="47448" y="75503"/>
                  </a:lnTo>
                  <a:lnTo>
                    <a:pt x="20305" y="75503"/>
                  </a:lnTo>
                  <a:lnTo>
                    <a:pt x="0" y="95868"/>
                  </a:lnTo>
                  <a:lnTo>
                    <a:pt x="1064" y="96932"/>
                  </a:lnTo>
                  <a:lnTo>
                    <a:pt x="20973" y="77023"/>
                  </a:lnTo>
                  <a:lnTo>
                    <a:pt x="48056" y="77023"/>
                  </a:lnTo>
                  <a:lnTo>
                    <a:pt x="64622" y="60427"/>
                  </a:lnTo>
                  <a:lnTo>
                    <a:pt x="91643" y="60427"/>
                  </a:lnTo>
                  <a:lnTo>
                    <a:pt x="98513" y="67326"/>
                  </a:lnTo>
                  <a:lnTo>
                    <a:pt x="113224" y="67326"/>
                  </a:lnTo>
                  <a:lnTo>
                    <a:pt x="129972" y="50548"/>
                  </a:lnTo>
                  <a:lnTo>
                    <a:pt x="155566" y="50548"/>
                  </a:lnTo>
                  <a:lnTo>
                    <a:pt x="166873" y="39271"/>
                  </a:lnTo>
                  <a:lnTo>
                    <a:pt x="186691" y="39271"/>
                  </a:lnTo>
                  <a:lnTo>
                    <a:pt x="208545" y="17478"/>
                  </a:lnTo>
                  <a:lnTo>
                    <a:pt x="225476" y="17478"/>
                  </a:lnTo>
                  <a:lnTo>
                    <a:pt x="241889" y="1064"/>
                  </a:lnTo>
                  <a:lnTo>
                    <a:pt x="24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4355767" y="2236450"/>
              <a:ext cx="144853" cy="146447"/>
            </a:xfrm>
            <a:custGeom>
              <a:avLst/>
              <a:gdLst/>
              <a:ahLst/>
              <a:cxnLst/>
              <a:rect l="l" t="t" r="r" b="b"/>
              <a:pathLst>
                <a:path w="8178" h="8268" extrusionOk="0">
                  <a:moveTo>
                    <a:pt x="1" y="0"/>
                  </a:moveTo>
                  <a:lnTo>
                    <a:pt x="1" y="1520"/>
                  </a:lnTo>
                  <a:lnTo>
                    <a:pt x="6657" y="1520"/>
                  </a:lnTo>
                  <a:lnTo>
                    <a:pt x="6657" y="8268"/>
                  </a:lnTo>
                  <a:lnTo>
                    <a:pt x="8177" y="8268"/>
                  </a:lnTo>
                  <a:lnTo>
                    <a:pt x="8177"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989258" y="3527780"/>
              <a:ext cx="155073" cy="131179"/>
            </a:xfrm>
            <a:custGeom>
              <a:avLst/>
              <a:gdLst/>
              <a:ahLst/>
              <a:cxnLst/>
              <a:rect l="l" t="t" r="r" b="b"/>
              <a:pathLst>
                <a:path w="8755" h="7406" extrusionOk="0">
                  <a:moveTo>
                    <a:pt x="4528" y="0"/>
                  </a:moveTo>
                  <a:cubicBezTo>
                    <a:pt x="2862" y="0"/>
                    <a:pt x="1222" y="838"/>
                    <a:pt x="699" y="2567"/>
                  </a:cubicBezTo>
                  <a:cubicBezTo>
                    <a:pt x="0" y="4847"/>
                    <a:pt x="1672" y="7279"/>
                    <a:pt x="4043" y="7400"/>
                  </a:cubicBezTo>
                  <a:cubicBezTo>
                    <a:pt x="4122" y="7404"/>
                    <a:pt x="4203" y="7406"/>
                    <a:pt x="4283" y="7406"/>
                  </a:cubicBezTo>
                  <a:cubicBezTo>
                    <a:pt x="5499" y="7406"/>
                    <a:pt x="6835" y="6975"/>
                    <a:pt x="7690" y="6063"/>
                  </a:cubicBezTo>
                  <a:cubicBezTo>
                    <a:pt x="8572" y="5029"/>
                    <a:pt x="8754" y="3601"/>
                    <a:pt x="8329" y="2385"/>
                  </a:cubicBezTo>
                  <a:cubicBezTo>
                    <a:pt x="8055" y="1686"/>
                    <a:pt x="7599" y="1048"/>
                    <a:pt x="6961" y="652"/>
                  </a:cubicBezTo>
                  <a:cubicBezTo>
                    <a:pt x="6240"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33947" y="3563984"/>
              <a:ext cx="68388" cy="57796"/>
            </a:xfrm>
            <a:custGeom>
              <a:avLst/>
              <a:gdLst/>
              <a:ahLst/>
              <a:cxnLst/>
              <a:rect l="l" t="t" r="r" b="b"/>
              <a:pathLst>
                <a:path w="3861" h="3263" extrusionOk="0">
                  <a:moveTo>
                    <a:pt x="1995" y="1"/>
                  </a:moveTo>
                  <a:cubicBezTo>
                    <a:pt x="1254" y="1"/>
                    <a:pt x="526" y="366"/>
                    <a:pt x="304" y="1131"/>
                  </a:cubicBezTo>
                  <a:cubicBezTo>
                    <a:pt x="0" y="2104"/>
                    <a:pt x="699" y="3168"/>
                    <a:pt x="1763" y="3259"/>
                  </a:cubicBezTo>
                  <a:cubicBezTo>
                    <a:pt x="1804" y="3261"/>
                    <a:pt x="1845" y="3262"/>
                    <a:pt x="1886" y="3262"/>
                  </a:cubicBezTo>
                  <a:cubicBezTo>
                    <a:pt x="2430" y="3262"/>
                    <a:pt x="3007" y="3075"/>
                    <a:pt x="3374" y="2651"/>
                  </a:cubicBezTo>
                  <a:cubicBezTo>
                    <a:pt x="3800" y="2225"/>
                    <a:pt x="3860" y="1587"/>
                    <a:pt x="3678" y="1040"/>
                  </a:cubicBezTo>
                  <a:cubicBezTo>
                    <a:pt x="3556" y="736"/>
                    <a:pt x="3374" y="493"/>
                    <a:pt x="3070" y="280"/>
                  </a:cubicBezTo>
                  <a:cubicBezTo>
                    <a:pt x="2752" y="96"/>
                    <a:pt x="2372" y="1"/>
                    <a:pt x="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269222" y="3235594"/>
              <a:ext cx="155073" cy="131037"/>
            </a:xfrm>
            <a:custGeom>
              <a:avLst/>
              <a:gdLst/>
              <a:ahLst/>
              <a:cxnLst/>
              <a:rect l="l" t="t" r="r" b="b"/>
              <a:pathLst>
                <a:path w="8755" h="7398" extrusionOk="0">
                  <a:moveTo>
                    <a:pt x="4501" y="0"/>
                  </a:moveTo>
                  <a:cubicBezTo>
                    <a:pt x="2844" y="0"/>
                    <a:pt x="1219" y="839"/>
                    <a:pt x="699" y="2559"/>
                  </a:cubicBezTo>
                  <a:cubicBezTo>
                    <a:pt x="0" y="4838"/>
                    <a:pt x="1672" y="7270"/>
                    <a:pt x="4043" y="7391"/>
                  </a:cubicBezTo>
                  <a:cubicBezTo>
                    <a:pt x="4127" y="7395"/>
                    <a:pt x="4212" y="7397"/>
                    <a:pt x="4297" y="7397"/>
                  </a:cubicBezTo>
                  <a:cubicBezTo>
                    <a:pt x="5509" y="7397"/>
                    <a:pt x="6838" y="6991"/>
                    <a:pt x="7690" y="6054"/>
                  </a:cubicBezTo>
                  <a:cubicBezTo>
                    <a:pt x="8572" y="5021"/>
                    <a:pt x="8754" y="3592"/>
                    <a:pt x="8328" y="2376"/>
                  </a:cubicBezTo>
                  <a:cubicBezTo>
                    <a:pt x="8055" y="1677"/>
                    <a:pt x="7599" y="1039"/>
                    <a:pt x="6961" y="674"/>
                  </a:cubicBezTo>
                  <a:cubicBezTo>
                    <a:pt x="6233" y="227"/>
                    <a:pt x="5363" y="0"/>
                    <a:pt x="4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313893" y="3271922"/>
              <a:ext cx="68406" cy="57636"/>
            </a:xfrm>
            <a:custGeom>
              <a:avLst/>
              <a:gdLst/>
              <a:ahLst/>
              <a:cxnLst/>
              <a:rect l="l" t="t" r="r" b="b"/>
              <a:pathLst>
                <a:path w="3862" h="3254" extrusionOk="0">
                  <a:moveTo>
                    <a:pt x="1989" y="1"/>
                  </a:moveTo>
                  <a:cubicBezTo>
                    <a:pt x="1251" y="1"/>
                    <a:pt x="526" y="372"/>
                    <a:pt x="305" y="1115"/>
                  </a:cubicBezTo>
                  <a:cubicBezTo>
                    <a:pt x="1" y="2119"/>
                    <a:pt x="730" y="3182"/>
                    <a:pt x="1794" y="3243"/>
                  </a:cubicBezTo>
                  <a:cubicBezTo>
                    <a:pt x="1855" y="3250"/>
                    <a:pt x="1918" y="3253"/>
                    <a:pt x="1982" y="3253"/>
                  </a:cubicBezTo>
                  <a:cubicBezTo>
                    <a:pt x="2487" y="3253"/>
                    <a:pt x="3051" y="3040"/>
                    <a:pt x="3375" y="2635"/>
                  </a:cubicBezTo>
                  <a:cubicBezTo>
                    <a:pt x="3770" y="2210"/>
                    <a:pt x="3861" y="1571"/>
                    <a:pt x="3679" y="1055"/>
                  </a:cubicBezTo>
                  <a:cubicBezTo>
                    <a:pt x="3557" y="751"/>
                    <a:pt x="3375" y="477"/>
                    <a:pt x="3071" y="295"/>
                  </a:cubicBezTo>
                  <a:cubicBezTo>
                    <a:pt x="2751" y="99"/>
                    <a:pt x="2368" y="1"/>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766678" y="3235594"/>
              <a:ext cx="154542" cy="131037"/>
            </a:xfrm>
            <a:custGeom>
              <a:avLst/>
              <a:gdLst/>
              <a:ahLst/>
              <a:cxnLst/>
              <a:rect l="l" t="t" r="r" b="b"/>
              <a:pathLst>
                <a:path w="8725" h="7398" extrusionOk="0">
                  <a:moveTo>
                    <a:pt x="4502" y="0"/>
                  </a:moveTo>
                  <a:cubicBezTo>
                    <a:pt x="2845" y="0"/>
                    <a:pt x="1220" y="839"/>
                    <a:pt x="700" y="2559"/>
                  </a:cubicBezTo>
                  <a:cubicBezTo>
                    <a:pt x="1" y="4838"/>
                    <a:pt x="1672" y="7270"/>
                    <a:pt x="4043" y="7391"/>
                  </a:cubicBezTo>
                  <a:cubicBezTo>
                    <a:pt x="4128" y="7395"/>
                    <a:pt x="4212" y="7397"/>
                    <a:pt x="4298" y="7397"/>
                  </a:cubicBezTo>
                  <a:cubicBezTo>
                    <a:pt x="5510" y="7397"/>
                    <a:pt x="6839" y="6991"/>
                    <a:pt x="7691" y="6054"/>
                  </a:cubicBezTo>
                  <a:cubicBezTo>
                    <a:pt x="8542" y="5021"/>
                    <a:pt x="8724" y="3592"/>
                    <a:pt x="8329" y="2376"/>
                  </a:cubicBezTo>
                  <a:cubicBezTo>
                    <a:pt x="8056" y="1677"/>
                    <a:pt x="7600" y="1039"/>
                    <a:pt x="6961" y="674"/>
                  </a:cubicBezTo>
                  <a:cubicBezTo>
                    <a:pt x="6234" y="227"/>
                    <a:pt x="5363" y="0"/>
                    <a:pt x="4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810835" y="3271922"/>
              <a:ext cx="68919" cy="57636"/>
            </a:xfrm>
            <a:custGeom>
              <a:avLst/>
              <a:gdLst/>
              <a:ahLst/>
              <a:cxnLst/>
              <a:rect l="l" t="t" r="r" b="b"/>
              <a:pathLst>
                <a:path w="3891" h="3254" extrusionOk="0">
                  <a:moveTo>
                    <a:pt x="2004" y="1"/>
                  </a:moveTo>
                  <a:cubicBezTo>
                    <a:pt x="1264" y="1"/>
                    <a:pt x="545" y="372"/>
                    <a:pt x="304" y="1115"/>
                  </a:cubicBezTo>
                  <a:cubicBezTo>
                    <a:pt x="0" y="2119"/>
                    <a:pt x="730" y="3182"/>
                    <a:pt x="1793" y="3243"/>
                  </a:cubicBezTo>
                  <a:cubicBezTo>
                    <a:pt x="1858" y="3250"/>
                    <a:pt x="1923" y="3253"/>
                    <a:pt x="1989" y="3253"/>
                  </a:cubicBezTo>
                  <a:cubicBezTo>
                    <a:pt x="2511" y="3253"/>
                    <a:pt x="3053" y="3040"/>
                    <a:pt x="3404" y="2635"/>
                  </a:cubicBezTo>
                  <a:cubicBezTo>
                    <a:pt x="3769" y="2210"/>
                    <a:pt x="3891" y="1571"/>
                    <a:pt x="3708" y="1055"/>
                  </a:cubicBezTo>
                  <a:cubicBezTo>
                    <a:pt x="3587" y="751"/>
                    <a:pt x="3404" y="477"/>
                    <a:pt x="3101" y="295"/>
                  </a:cubicBezTo>
                  <a:cubicBezTo>
                    <a:pt x="2770" y="99"/>
                    <a:pt x="2384" y="1"/>
                    <a:pt x="2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883509" y="3353347"/>
              <a:ext cx="155073" cy="131196"/>
            </a:xfrm>
            <a:custGeom>
              <a:avLst/>
              <a:gdLst/>
              <a:ahLst/>
              <a:cxnLst/>
              <a:rect l="l" t="t" r="r" b="b"/>
              <a:pathLst>
                <a:path w="8755" h="7407" extrusionOk="0">
                  <a:moveTo>
                    <a:pt x="4528" y="0"/>
                  </a:moveTo>
                  <a:cubicBezTo>
                    <a:pt x="2862" y="0"/>
                    <a:pt x="1222" y="838"/>
                    <a:pt x="700" y="2567"/>
                  </a:cubicBezTo>
                  <a:cubicBezTo>
                    <a:pt x="1" y="4847"/>
                    <a:pt x="1703" y="7278"/>
                    <a:pt x="4043" y="7400"/>
                  </a:cubicBezTo>
                  <a:cubicBezTo>
                    <a:pt x="4127" y="7404"/>
                    <a:pt x="4212" y="7406"/>
                    <a:pt x="4298" y="7406"/>
                  </a:cubicBezTo>
                  <a:cubicBezTo>
                    <a:pt x="5510" y="7406"/>
                    <a:pt x="6839" y="7000"/>
                    <a:pt x="7691" y="6063"/>
                  </a:cubicBezTo>
                  <a:cubicBezTo>
                    <a:pt x="8572" y="4999"/>
                    <a:pt x="8755" y="3570"/>
                    <a:pt x="8329" y="2385"/>
                  </a:cubicBezTo>
                  <a:cubicBezTo>
                    <a:pt x="8086" y="1686"/>
                    <a:pt x="7630" y="1047"/>
                    <a:pt x="6961" y="652"/>
                  </a:cubicBezTo>
                  <a:cubicBezTo>
                    <a:pt x="6241"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928198" y="3389835"/>
              <a:ext cx="68937" cy="57495"/>
            </a:xfrm>
            <a:custGeom>
              <a:avLst/>
              <a:gdLst/>
              <a:ahLst/>
              <a:cxnLst/>
              <a:rect l="l" t="t" r="r" b="b"/>
              <a:pathLst>
                <a:path w="3892" h="3246" extrusionOk="0">
                  <a:moveTo>
                    <a:pt x="1989" y="0"/>
                  </a:moveTo>
                  <a:cubicBezTo>
                    <a:pt x="1250" y="0"/>
                    <a:pt x="525" y="372"/>
                    <a:pt x="304" y="1115"/>
                  </a:cubicBezTo>
                  <a:cubicBezTo>
                    <a:pt x="0" y="2118"/>
                    <a:pt x="730" y="3182"/>
                    <a:pt x="1794" y="3243"/>
                  </a:cubicBezTo>
                  <a:cubicBezTo>
                    <a:pt x="1832" y="3245"/>
                    <a:pt x="1872" y="3246"/>
                    <a:pt x="1911" y="3246"/>
                  </a:cubicBezTo>
                  <a:cubicBezTo>
                    <a:pt x="2434" y="3246"/>
                    <a:pt x="3035" y="3059"/>
                    <a:pt x="3374" y="2635"/>
                  </a:cubicBezTo>
                  <a:cubicBezTo>
                    <a:pt x="3800" y="2209"/>
                    <a:pt x="3891" y="1571"/>
                    <a:pt x="3678" y="1054"/>
                  </a:cubicBezTo>
                  <a:cubicBezTo>
                    <a:pt x="3587" y="750"/>
                    <a:pt x="3374" y="477"/>
                    <a:pt x="3070"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2132246" y="3353347"/>
              <a:ext cx="154524" cy="131196"/>
            </a:xfrm>
            <a:custGeom>
              <a:avLst/>
              <a:gdLst/>
              <a:ahLst/>
              <a:cxnLst/>
              <a:rect l="l" t="t" r="r" b="b"/>
              <a:pathLst>
                <a:path w="8724" h="7407" extrusionOk="0">
                  <a:moveTo>
                    <a:pt x="4526" y="0"/>
                  </a:moveTo>
                  <a:cubicBezTo>
                    <a:pt x="2858" y="0"/>
                    <a:pt x="1212" y="838"/>
                    <a:pt x="669" y="2567"/>
                  </a:cubicBezTo>
                  <a:cubicBezTo>
                    <a:pt x="0" y="4847"/>
                    <a:pt x="1672" y="7278"/>
                    <a:pt x="4013" y="7400"/>
                  </a:cubicBezTo>
                  <a:cubicBezTo>
                    <a:pt x="4099" y="7404"/>
                    <a:pt x="4186" y="7406"/>
                    <a:pt x="4273" y="7406"/>
                  </a:cubicBezTo>
                  <a:cubicBezTo>
                    <a:pt x="5506" y="7406"/>
                    <a:pt x="6808" y="7000"/>
                    <a:pt x="7660" y="6063"/>
                  </a:cubicBezTo>
                  <a:cubicBezTo>
                    <a:pt x="8542" y="4999"/>
                    <a:pt x="8724" y="3570"/>
                    <a:pt x="8329" y="2385"/>
                  </a:cubicBezTo>
                  <a:cubicBezTo>
                    <a:pt x="8055" y="1686"/>
                    <a:pt x="7599" y="1047"/>
                    <a:pt x="6961" y="652"/>
                  </a:cubicBezTo>
                  <a:cubicBezTo>
                    <a:pt x="6241" y="220"/>
                    <a:pt x="5381" y="0"/>
                    <a:pt x="4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2176385" y="3389835"/>
              <a:ext cx="68937" cy="57495"/>
            </a:xfrm>
            <a:custGeom>
              <a:avLst/>
              <a:gdLst/>
              <a:ahLst/>
              <a:cxnLst/>
              <a:rect l="l" t="t" r="r" b="b"/>
              <a:pathLst>
                <a:path w="3892" h="3246" extrusionOk="0">
                  <a:moveTo>
                    <a:pt x="2005" y="0"/>
                  </a:moveTo>
                  <a:cubicBezTo>
                    <a:pt x="1264" y="0"/>
                    <a:pt x="546" y="372"/>
                    <a:pt x="305" y="1115"/>
                  </a:cubicBezTo>
                  <a:cubicBezTo>
                    <a:pt x="1" y="2118"/>
                    <a:pt x="730" y="3182"/>
                    <a:pt x="1794" y="3243"/>
                  </a:cubicBezTo>
                  <a:cubicBezTo>
                    <a:pt x="1835" y="3245"/>
                    <a:pt x="1876" y="3246"/>
                    <a:pt x="1917" y="3246"/>
                  </a:cubicBezTo>
                  <a:cubicBezTo>
                    <a:pt x="2461" y="3246"/>
                    <a:pt x="3036" y="3059"/>
                    <a:pt x="3375" y="2635"/>
                  </a:cubicBezTo>
                  <a:cubicBezTo>
                    <a:pt x="3800" y="2209"/>
                    <a:pt x="3891" y="1571"/>
                    <a:pt x="3709" y="1054"/>
                  </a:cubicBezTo>
                  <a:cubicBezTo>
                    <a:pt x="3588" y="750"/>
                    <a:pt x="3405" y="477"/>
                    <a:pt x="3101" y="294"/>
                  </a:cubicBezTo>
                  <a:cubicBezTo>
                    <a:pt x="2771" y="98"/>
                    <a:pt x="2385"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2426734" y="3063305"/>
              <a:ext cx="155622" cy="131143"/>
            </a:xfrm>
            <a:custGeom>
              <a:avLst/>
              <a:gdLst/>
              <a:ahLst/>
              <a:cxnLst/>
              <a:rect l="l" t="t" r="r" b="b"/>
              <a:pathLst>
                <a:path w="8786" h="7404" extrusionOk="0">
                  <a:moveTo>
                    <a:pt x="4502" y="1"/>
                  </a:moveTo>
                  <a:cubicBezTo>
                    <a:pt x="2845" y="1"/>
                    <a:pt x="1220" y="839"/>
                    <a:pt x="700" y="2559"/>
                  </a:cubicBezTo>
                  <a:cubicBezTo>
                    <a:pt x="1" y="4839"/>
                    <a:pt x="1673" y="7270"/>
                    <a:pt x="4043" y="7392"/>
                  </a:cubicBezTo>
                  <a:cubicBezTo>
                    <a:pt x="4156" y="7400"/>
                    <a:pt x="4269" y="7404"/>
                    <a:pt x="4383" y="7404"/>
                  </a:cubicBezTo>
                  <a:cubicBezTo>
                    <a:pt x="5572" y="7404"/>
                    <a:pt x="6859" y="6969"/>
                    <a:pt x="7691" y="6054"/>
                  </a:cubicBezTo>
                  <a:cubicBezTo>
                    <a:pt x="8572" y="5051"/>
                    <a:pt x="8785" y="3592"/>
                    <a:pt x="8329" y="2377"/>
                  </a:cubicBezTo>
                  <a:cubicBezTo>
                    <a:pt x="8056" y="1708"/>
                    <a:pt x="7600" y="1039"/>
                    <a:pt x="6961"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2471422" y="3099651"/>
              <a:ext cx="68388" cy="57619"/>
            </a:xfrm>
            <a:custGeom>
              <a:avLst/>
              <a:gdLst/>
              <a:ahLst/>
              <a:cxnLst/>
              <a:rect l="l" t="t" r="r" b="b"/>
              <a:pathLst>
                <a:path w="3861" h="3253" extrusionOk="0">
                  <a:moveTo>
                    <a:pt x="1989" y="0"/>
                  </a:moveTo>
                  <a:cubicBezTo>
                    <a:pt x="1251" y="0"/>
                    <a:pt x="526" y="372"/>
                    <a:pt x="305" y="1115"/>
                  </a:cubicBezTo>
                  <a:cubicBezTo>
                    <a:pt x="1" y="2118"/>
                    <a:pt x="730" y="3182"/>
                    <a:pt x="1764" y="3243"/>
                  </a:cubicBezTo>
                  <a:cubicBezTo>
                    <a:pt x="1828" y="3249"/>
                    <a:pt x="1894" y="3253"/>
                    <a:pt x="1959" y="3253"/>
                  </a:cubicBezTo>
                  <a:cubicBezTo>
                    <a:pt x="2481" y="3253"/>
                    <a:pt x="3024" y="3040"/>
                    <a:pt x="3375" y="2635"/>
                  </a:cubicBezTo>
                  <a:cubicBezTo>
                    <a:pt x="3800" y="2240"/>
                    <a:pt x="3861" y="1571"/>
                    <a:pt x="3679" y="1054"/>
                  </a:cubicBezTo>
                  <a:cubicBezTo>
                    <a:pt x="3557" y="750"/>
                    <a:pt x="3375"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2894592" y="3063305"/>
              <a:ext cx="155622" cy="131143"/>
            </a:xfrm>
            <a:custGeom>
              <a:avLst/>
              <a:gdLst/>
              <a:ahLst/>
              <a:cxnLst/>
              <a:rect l="l" t="t" r="r" b="b"/>
              <a:pathLst>
                <a:path w="8786" h="7404" extrusionOk="0">
                  <a:moveTo>
                    <a:pt x="4501" y="1"/>
                  </a:moveTo>
                  <a:cubicBezTo>
                    <a:pt x="2841" y="1"/>
                    <a:pt x="1209" y="839"/>
                    <a:pt x="669" y="2559"/>
                  </a:cubicBezTo>
                  <a:cubicBezTo>
                    <a:pt x="1" y="4839"/>
                    <a:pt x="1672" y="7270"/>
                    <a:pt x="4043" y="7392"/>
                  </a:cubicBezTo>
                  <a:cubicBezTo>
                    <a:pt x="4155" y="7400"/>
                    <a:pt x="4269" y="7404"/>
                    <a:pt x="4383" y="7404"/>
                  </a:cubicBezTo>
                  <a:cubicBezTo>
                    <a:pt x="5567" y="7404"/>
                    <a:pt x="6831" y="6969"/>
                    <a:pt x="7691" y="6054"/>
                  </a:cubicBezTo>
                  <a:cubicBezTo>
                    <a:pt x="8542" y="5051"/>
                    <a:pt x="8785" y="3592"/>
                    <a:pt x="8329" y="2377"/>
                  </a:cubicBezTo>
                  <a:cubicBezTo>
                    <a:pt x="8056" y="1708"/>
                    <a:pt x="7600" y="1039"/>
                    <a:pt x="6961" y="674"/>
                  </a:cubicBezTo>
                  <a:cubicBezTo>
                    <a:pt x="6234" y="227"/>
                    <a:pt x="5363" y="1"/>
                    <a:pt x="4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2939280" y="3099651"/>
              <a:ext cx="68388" cy="57619"/>
            </a:xfrm>
            <a:custGeom>
              <a:avLst/>
              <a:gdLst/>
              <a:ahLst/>
              <a:cxnLst/>
              <a:rect l="l" t="t" r="r" b="b"/>
              <a:pathLst>
                <a:path w="3861" h="3253" extrusionOk="0">
                  <a:moveTo>
                    <a:pt x="1989" y="0"/>
                  </a:moveTo>
                  <a:cubicBezTo>
                    <a:pt x="1251" y="0"/>
                    <a:pt x="525" y="372"/>
                    <a:pt x="304" y="1115"/>
                  </a:cubicBezTo>
                  <a:cubicBezTo>
                    <a:pt x="1" y="2118"/>
                    <a:pt x="700" y="3182"/>
                    <a:pt x="1763" y="3243"/>
                  </a:cubicBezTo>
                  <a:cubicBezTo>
                    <a:pt x="1828" y="3249"/>
                    <a:pt x="1893" y="3253"/>
                    <a:pt x="1959" y="3253"/>
                  </a:cubicBezTo>
                  <a:cubicBezTo>
                    <a:pt x="2481" y="3253"/>
                    <a:pt x="3023" y="3040"/>
                    <a:pt x="3374" y="2635"/>
                  </a:cubicBezTo>
                  <a:cubicBezTo>
                    <a:pt x="3800" y="2240"/>
                    <a:pt x="3861" y="1571"/>
                    <a:pt x="3678" y="1054"/>
                  </a:cubicBezTo>
                  <a:cubicBezTo>
                    <a:pt x="3557" y="750"/>
                    <a:pt x="3374"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3089482" y="2856830"/>
              <a:ext cx="155073" cy="130878"/>
            </a:xfrm>
            <a:custGeom>
              <a:avLst/>
              <a:gdLst/>
              <a:ahLst/>
              <a:cxnLst/>
              <a:rect l="l" t="t" r="r" b="b"/>
              <a:pathLst>
                <a:path w="8755" h="7389" extrusionOk="0">
                  <a:moveTo>
                    <a:pt x="4508" y="1"/>
                  </a:moveTo>
                  <a:cubicBezTo>
                    <a:pt x="2849" y="1"/>
                    <a:pt x="1221" y="832"/>
                    <a:pt x="700" y="2574"/>
                  </a:cubicBezTo>
                  <a:cubicBezTo>
                    <a:pt x="1" y="4854"/>
                    <a:pt x="1703" y="7286"/>
                    <a:pt x="4044" y="7377"/>
                  </a:cubicBezTo>
                  <a:cubicBezTo>
                    <a:pt x="4156" y="7385"/>
                    <a:pt x="4270" y="7389"/>
                    <a:pt x="4384" y="7389"/>
                  </a:cubicBezTo>
                  <a:cubicBezTo>
                    <a:pt x="5573" y="7389"/>
                    <a:pt x="6859" y="6957"/>
                    <a:pt x="7691" y="6070"/>
                  </a:cubicBezTo>
                  <a:cubicBezTo>
                    <a:pt x="8573" y="5006"/>
                    <a:pt x="8755" y="3547"/>
                    <a:pt x="8329" y="2362"/>
                  </a:cubicBezTo>
                  <a:cubicBezTo>
                    <a:pt x="8086" y="1693"/>
                    <a:pt x="7630" y="1055"/>
                    <a:pt x="6962" y="660"/>
                  </a:cubicBezTo>
                  <a:cubicBezTo>
                    <a:pt x="6235" y="224"/>
                    <a:pt x="5368" y="1"/>
                    <a:pt x="4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3134171" y="2892928"/>
              <a:ext cx="68937" cy="58008"/>
            </a:xfrm>
            <a:custGeom>
              <a:avLst/>
              <a:gdLst/>
              <a:ahLst/>
              <a:cxnLst/>
              <a:rect l="l" t="t" r="r" b="b"/>
              <a:pathLst>
                <a:path w="3892"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800" y="2239"/>
                    <a:pt x="3891" y="1600"/>
                    <a:pt x="3679" y="1053"/>
                  </a:cubicBezTo>
                  <a:cubicBezTo>
                    <a:pt x="358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3432981" y="2856830"/>
              <a:ext cx="155604" cy="130878"/>
            </a:xfrm>
            <a:custGeom>
              <a:avLst/>
              <a:gdLst/>
              <a:ahLst/>
              <a:cxnLst/>
              <a:rect l="l" t="t" r="r" b="b"/>
              <a:pathLst>
                <a:path w="8785" h="7389" extrusionOk="0">
                  <a:moveTo>
                    <a:pt x="4506" y="1"/>
                  </a:moveTo>
                  <a:cubicBezTo>
                    <a:pt x="2845" y="1"/>
                    <a:pt x="1210" y="832"/>
                    <a:pt x="669" y="2574"/>
                  </a:cubicBezTo>
                  <a:cubicBezTo>
                    <a:pt x="0" y="4854"/>
                    <a:pt x="1672" y="7286"/>
                    <a:pt x="4013" y="7377"/>
                  </a:cubicBezTo>
                  <a:cubicBezTo>
                    <a:pt x="4128" y="7385"/>
                    <a:pt x="4244" y="7389"/>
                    <a:pt x="4360" y="7389"/>
                  </a:cubicBezTo>
                  <a:cubicBezTo>
                    <a:pt x="5567" y="7389"/>
                    <a:pt x="6828" y="6957"/>
                    <a:pt x="7660" y="6070"/>
                  </a:cubicBezTo>
                  <a:cubicBezTo>
                    <a:pt x="8542" y="5006"/>
                    <a:pt x="8785" y="3547"/>
                    <a:pt x="8329" y="2362"/>
                  </a:cubicBezTo>
                  <a:cubicBezTo>
                    <a:pt x="8055" y="1693"/>
                    <a:pt x="7599" y="1055"/>
                    <a:pt x="6961" y="660"/>
                  </a:cubicBezTo>
                  <a:cubicBezTo>
                    <a:pt x="6235" y="224"/>
                    <a:pt x="5367" y="1"/>
                    <a:pt x="4506"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3478201" y="2892928"/>
              <a:ext cx="68388" cy="58008"/>
            </a:xfrm>
            <a:custGeom>
              <a:avLst/>
              <a:gdLst/>
              <a:ahLst/>
              <a:cxnLst/>
              <a:rect l="l" t="t" r="r" b="b"/>
              <a:pathLst>
                <a:path w="3861"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770" y="2239"/>
                    <a:pt x="3861" y="1600"/>
                    <a:pt x="3679" y="1053"/>
                  </a:cubicBezTo>
                  <a:cubicBezTo>
                    <a:pt x="355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3822762" y="2473779"/>
              <a:ext cx="154542" cy="131037"/>
            </a:xfrm>
            <a:custGeom>
              <a:avLst/>
              <a:gdLst/>
              <a:ahLst/>
              <a:cxnLst/>
              <a:rect l="l" t="t" r="r" b="b"/>
              <a:pathLst>
                <a:path w="8725" h="7398" extrusionOk="0">
                  <a:moveTo>
                    <a:pt x="4472" y="1"/>
                  </a:moveTo>
                  <a:cubicBezTo>
                    <a:pt x="2815" y="1"/>
                    <a:pt x="1190" y="839"/>
                    <a:pt x="670" y="2559"/>
                  </a:cubicBezTo>
                  <a:cubicBezTo>
                    <a:pt x="1" y="4838"/>
                    <a:pt x="1673" y="7270"/>
                    <a:pt x="4013" y="7392"/>
                  </a:cubicBezTo>
                  <a:cubicBezTo>
                    <a:pt x="4099" y="7396"/>
                    <a:pt x="4186" y="7398"/>
                    <a:pt x="4273" y="7398"/>
                  </a:cubicBezTo>
                  <a:cubicBezTo>
                    <a:pt x="5506" y="7398"/>
                    <a:pt x="6809" y="6991"/>
                    <a:pt x="7661" y="6054"/>
                  </a:cubicBezTo>
                  <a:cubicBezTo>
                    <a:pt x="8542" y="5051"/>
                    <a:pt x="8724" y="3592"/>
                    <a:pt x="8299" y="2376"/>
                  </a:cubicBezTo>
                  <a:cubicBezTo>
                    <a:pt x="8056" y="1677"/>
                    <a:pt x="7600" y="1039"/>
                    <a:pt x="6931" y="674"/>
                  </a:cubicBezTo>
                  <a:cubicBezTo>
                    <a:pt x="6203" y="227"/>
                    <a:pt x="5333" y="1"/>
                    <a:pt x="4472"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3866919" y="2510126"/>
              <a:ext cx="68919" cy="57495"/>
            </a:xfrm>
            <a:custGeom>
              <a:avLst/>
              <a:gdLst/>
              <a:ahLst/>
              <a:cxnLst/>
              <a:rect l="l" t="t" r="r" b="b"/>
              <a:pathLst>
                <a:path w="3891" h="3246" extrusionOk="0">
                  <a:moveTo>
                    <a:pt x="2004" y="0"/>
                  </a:moveTo>
                  <a:cubicBezTo>
                    <a:pt x="1264" y="0"/>
                    <a:pt x="545" y="372"/>
                    <a:pt x="304" y="1115"/>
                  </a:cubicBezTo>
                  <a:cubicBezTo>
                    <a:pt x="0" y="2118"/>
                    <a:pt x="730" y="3182"/>
                    <a:pt x="1794" y="3242"/>
                  </a:cubicBezTo>
                  <a:cubicBezTo>
                    <a:pt x="1835" y="3245"/>
                    <a:pt x="1876" y="3246"/>
                    <a:pt x="1917" y="3246"/>
                  </a:cubicBezTo>
                  <a:cubicBezTo>
                    <a:pt x="2460" y="3246"/>
                    <a:pt x="3037" y="3058"/>
                    <a:pt x="3405" y="2634"/>
                  </a:cubicBezTo>
                  <a:cubicBezTo>
                    <a:pt x="3769" y="2239"/>
                    <a:pt x="3891" y="1571"/>
                    <a:pt x="3709" y="1054"/>
                  </a:cubicBezTo>
                  <a:cubicBezTo>
                    <a:pt x="3587" y="750"/>
                    <a:pt x="3405" y="476"/>
                    <a:pt x="3101" y="294"/>
                  </a:cubicBezTo>
                  <a:cubicBezTo>
                    <a:pt x="2771" y="98"/>
                    <a:pt x="2385" y="0"/>
                    <a:pt x="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4116719" y="2473779"/>
              <a:ext cx="155073" cy="131037"/>
            </a:xfrm>
            <a:custGeom>
              <a:avLst/>
              <a:gdLst/>
              <a:ahLst/>
              <a:cxnLst/>
              <a:rect l="l" t="t" r="r" b="b"/>
              <a:pathLst>
                <a:path w="8755" h="7398" extrusionOk="0">
                  <a:moveTo>
                    <a:pt x="4502" y="1"/>
                  </a:moveTo>
                  <a:cubicBezTo>
                    <a:pt x="2845" y="1"/>
                    <a:pt x="1220" y="839"/>
                    <a:pt x="700" y="2559"/>
                  </a:cubicBezTo>
                  <a:cubicBezTo>
                    <a:pt x="1" y="4838"/>
                    <a:pt x="1673" y="7270"/>
                    <a:pt x="4013" y="7392"/>
                  </a:cubicBezTo>
                  <a:cubicBezTo>
                    <a:pt x="4099" y="7396"/>
                    <a:pt x="4186" y="7398"/>
                    <a:pt x="4274" y="7398"/>
                  </a:cubicBezTo>
                  <a:cubicBezTo>
                    <a:pt x="5510" y="7398"/>
                    <a:pt x="6837" y="6991"/>
                    <a:pt x="7661" y="6054"/>
                  </a:cubicBezTo>
                  <a:cubicBezTo>
                    <a:pt x="8542" y="5051"/>
                    <a:pt x="8755" y="3592"/>
                    <a:pt x="8329" y="2376"/>
                  </a:cubicBezTo>
                  <a:cubicBezTo>
                    <a:pt x="8056" y="1677"/>
                    <a:pt x="7600" y="1039"/>
                    <a:pt x="6962"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4161408" y="2510126"/>
              <a:ext cx="68406" cy="57495"/>
            </a:xfrm>
            <a:custGeom>
              <a:avLst/>
              <a:gdLst/>
              <a:ahLst/>
              <a:cxnLst/>
              <a:rect l="l" t="t" r="r" b="b"/>
              <a:pathLst>
                <a:path w="3862" h="3246" extrusionOk="0">
                  <a:moveTo>
                    <a:pt x="1976" y="0"/>
                  </a:moveTo>
                  <a:cubicBezTo>
                    <a:pt x="1238" y="0"/>
                    <a:pt x="526" y="372"/>
                    <a:pt x="305" y="1115"/>
                  </a:cubicBezTo>
                  <a:cubicBezTo>
                    <a:pt x="1" y="2118"/>
                    <a:pt x="700" y="3182"/>
                    <a:pt x="1764" y="3242"/>
                  </a:cubicBezTo>
                  <a:cubicBezTo>
                    <a:pt x="1805" y="3245"/>
                    <a:pt x="1846" y="3246"/>
                    <a:pt x="1887" y="3246"/>
                  </a:cubicBezTo>
                  <a:cubicBezTo>
                    <a:pt x="2430" y="3246"/>
                    <a:pt x="3008" y="3058"/>
                    <a:pt x="3375" y="2634"/>
                  </a:cubicBezTo>
                  <a:cubicBezTo>
                    <a:pt x="3739" y="2239"/>
                    <a:pt x="3861" y="1571"/>
                    <a:pt x="3679" y="1054"/>
                  </a:cubicBezTo>
                  <a:cubicBezTo>
                    <a:pt x="3557" y="750"/>
                    <a:pt x="3375" y="476"/>
                    <a:pt x="3071" y="294"/>
                  </a:cubicBezTo>
                  <a:cubicBezTo>
                    <a:pt x="2741" y="98"/>
                    <a:pt x="2355" y="0"/>
                    <a:pt x="1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9" name="Google Shape;1389;p48"/>
          <p:cNvSpPr/>
          <p:nvPr/>
        </p:nvSpPr>
        <p:spPr>
          <a:xfrm>
            <a:off x="7202350" y="45706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txBox="1">
            <a:spLocks noGrp="1"/>
          </p:cNvSpPr>
          <p:nvPr>
            <p:ph type="title" idx="2"/>
          </p:nvPr>
        </p:nvSpPr>
        <p:spPr>
          <a:xfrm>
            <a:off x="2128415" y="1051579"/>
            <a:ext cx="1641900" cy="14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391" name="Google Shape;1391;p48"/>
          <p:cNvGrpSpPr/>
          <p:nvPr/>
        </p:nvGrpSpPr>
        <p:grpSpPr>
          <a:xfrm>
            <a:off x="7115675" y="1735425"/>
            <a:ext cx="1659550" cy="2985750"/>
            <a:chOff x="8019425" y="1821750"/>
            <a:chExt cx="1659550" cy="2985750"/>
          </a:xfrm>
        </p:grpSpPr>
        <p:sp>
          <p:nvSpPr>
            <p:cNvPr id="1392" name="Google Shape;1392;p48"/>
            <p:cNvSpPr/>
            <p:nvPr/>
          </p:nvSpPr>
          <p:spPr>
            <a:xfrm>
              <a:off x="8019425" y="1861400"/>
              <a:ext cx="207675" cy="215550"/>
            </a:xfrm>
            <a:custGeom>
              <a:avLst/>
              <a:gdLst/>
              <a:ahLst/>
              <a:cxnLst/>
              <a:rect l="l" t="t" r="r" b="b"/>
              <a:pathLst>
                <a:path w="8307" h="8622" extrusionOk="0">
                  <a:moveTo>
                    <a:pt x="309" y="1"/>
                  </a:moveTo>
                  <a:cubicBezTo>
                    <a:pt x="204" y="1"/>
                    <a:pt x="142" y="36"/>
                    <a:pt x="134" y="116"/>
                  </a:cubicBezTo>
                  <a:cubicBezTo>
                    <a:pt x="1" y="783"/>
                    <a:pt x="1969" y="1617"/>
                    <a:pt x="2269" y="1984"/>
                  </a:cubicBezTo>
                  <a:cubicBezTo>
                    <a:pt x="2469" y="2284"/>
                    <a:pt x="67" y="4452"/>
                    <a:pt x="2269" y="5620"/>
                  </a:cubicBezTo>
                  <a:cubicBezTo>
                    <a:pt x="4971" y="7087"/>
                    <a:pt x="6005" y="8622"/>
                    <a:pt x="6005" y="8622"/>
                  </a:cubicBezTo>
                  <a:lnTo>
                    <a:pt x="8307" y="5286"/>
                  </a:lnTo>
                  <a:cubicBezTo>
                    <a:pt x="8307" y="5286"/>
                    <a:pt x="5771" y="3218"/>
                    <a:pt x="4937" y="2551"/>
                  </a:cubicBezTo>
                  <a:cubicBezTo>
                    <a:pt x="4232" y="1963"/>
                    <a:pt x="1090" y="1"/>
                    <a:pt x="30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9388750" y="2942675"/>
              <a:ext cx="96750" cy="23250"/>
            </a:xfrm>
            <a:custGeom>
              <a:avLst/>
              <a:gdLst/>
              <a:ahLst/>
              <a:cxnLst/>
              <a:rect l="l" t="t" r="r" b="b"/>
              <a:pathLst>
                <a:path w="3870" h="930" extrusionOk="0">
                  <a:moveTo>
                    <a:pt x="165" y="0"/>
                  </a:moveTo>
                  <a:cubicBezTo>
                    <a:pt x="111" y="0"/>
                    <a:pt x="56" y="39"/>
                    <a:pt x="33" y="62"/>
                  </a:cubicBezTo>
                  <a:cubicBezTo>
                    <a:pt x="0" y="129"/>
                    <a:pt x="33" y="229"/>
                    <a:pt x="67" y="262"/>
                  </a:cubicBezTo>
                  <a:cubicBezTo>
                    <a:pt x="834" y="796"/>
                    <a:pt x="1668" y="929"/>
                    <a:pt x="2335" y="929"/>
                  </a:cubicBezTo>
                  <a:cubicBezTo>
                    <a:pt x="3069" y="929"/>
                    <a:pt x="3669" y="763"/>
                    <a:pt x="3736" y="696"/>
                  </a:cubicBezTo>
                  <a:cubicBezTo>
                    <a:pt x="3836" y="696"/>
                    <a:pt x="3870" y="596"/>
                    <a:pt x="3836" y="529"/>
                  </a:cubicBezTo>
                  <a:cubicBezTo>
                    <a:pt x="3836" y="454"/>
                    <a:pt x="3780" y="417"/>
                    <a:pt x="3724" y="417"/>
                  </a:cubicBezTo>
                  <a:cubicBezTo>
                    <a:pt x="3705" y="417"/>
                    <a:pt x="3686" y="421"/>
                    <a:pt x="3669" y="429"/>
                  </a:cubicBezTo>
                  <a:cubicBezTo>
                    <a:pt x="3633" y="429"/>
                    <a:pt x="3039" y="621"/>
                    <a:pt x="2269" y="621"/>
                  </a:cubicBezTo>
                  <a:cubicBezTo>
                    <a:pt x="1640" y="621"/>
                    <a:pt x="893" y="493"/>
                    <a:pt x="234" y="29"/>
                  </a:cubicBezTo>
                  <a:cubicBezTo>
                    <a:pt x="213" y="8"/>
                    <a:pt x="189" y="0"/>
                    <a:pt x="165" y="0"/>
                  </a:cubicBezTo>
                  <a:close/>
                </a:path>
              </a:pathLst>
            </a:custGeom>
            <a:solidFill>
              <a:srgbClr val="464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8734100" y="4624575"/>
              <a:ext cx="305250" cy="162650"/>
            </a:xfrm>
            <a:custGeom>
              <a:avLst/>
              <a:gdLst/>
              <a:ahLst/>
              <a:cxnLst/>
              <a:rect l="l" t="t" r="r" b="b"/>
              <a:pathLst>
                <a:path w="12210" h="6506" extrusionOk="0">
                  <a:moveTo>
                    <a:pt x="7606" y="1"/>
                  </a:moveTo>
                  <a:cubicBezTo>
                    <a:pt x="7606" y="1"/>
                    <a:pt x="4904" y="3137"/>
                    <a:pt x="2536" y="3770"/>
                  </a:cubicBezTo>
                  <a:cubicBezTo>
                    <a:pt x="1" y="4437"/>
                    <a:pt x="268" y="6372"/>
                    <a:pt x="2069" y="6439"/>
                  </a:cubicBezTo>
                  <a:cubicBezTo>
                    <a:pt x="2850" y="6453"/>
                    <a:pt x="3418" y="6505"/>
                    <a:pt x="3984" y="6505"/>
                  </a:cubicBezTo>
                  <a:cubicBezTo>
                    <a:pt x="4724" y="6505"/>
                    <a:pt x="5463" y="6417"/>
                    <a:pt x="6672" y="6039"/>
                  </a:cubicBezTo>
                  <a:cubicBezTo>
                    <a:pt x="8573" y="5472"/>
                    <a:pt x="9007" y="4437"/>
                    <a:pt x="9908" y="4271"/>
                  </a:cubicBezTo>
                  <a:cubicBezTo>
                    <a:pt x="10842" y="4104"/>
                    <a:pt x="11876" y="4037"/>
                    <a:pt x="12043" y="3270"/>
                  </a:cubicBezTo>
                  <a:cubicBezTo>
                    <a:pt x="12209" y="2469"/>
                    <a:pt x="12009" y="168"/>
                    <a:pt x="12009" y="168"/>
                  </a:cubicBezTo>
                  <a:lnTo>
                    <a:pt x="7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9172100" y="4621250"/>
              <a:ext cx="174975" cy="186250"/>
            </a:xfrm>
            <a:custGeom>
              <a:avLst/>
              <a:gdLst/>
              <a:ahLst/>
              <a:cxnLst/>
              <a:rect l="l" t="t" r="r" b="b"/>
              <a:pathLst>
                <a:path w="6999" h="7450" extrusionOk="0">
                  <a:moveTo>
                    <a:pt x="5564" y="1"/>
                  </a:moveTo>
                  <a:lnTo>
                    <a:pt x="1828" y="468"/>
                  </a:lnTo>
                  <a:cubicBezTo>
                    <a:pt x="1828" y="634"/>
                    <a:pt x="1828" y="1802"/>
                    <a:pt x="1561" y="3737"/>
                  </a:cubicBezTo>
                  <a:cubicBezTo>
                    <a:pt x="1273" y="5562"/>
                    <a:pt x="1" y="7449"/>
                    <a:pt x="1759" y="7449"/>
                  </a:cubicBezTo>
                  <a:cubicBezTo>
                    <a:pt x="1833" y="7449"/>
                    <a:pt x="1911" y="7446"/>
                    <a:pt x="1995" y="7439"/>
                  </a:cubicBezTo>
                  <a:cubicBezTo>
                    <a:pt x="4063" y="7272"/>
                    <a:pt x="6998" y="7072"/>
                    <a:pt x="6198" y="4604"/>
                  </a:cubicBezTo>
                  <a:cubicBezTo>
                    <a:pt x="5397" y="2135"/>
                    <a:pt x="5564" y="1"/>
                    <a:pt x="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8842525" y="3086500"/>
              <a:ext cx="497875" cy="1572125"/>
            </a:xfrm>
            <a:custGeom>
              <a:avLst/>
              <a:gdLst/>
              <a:ahLst/>
              <a:cxnLst/>
              <a:rect l="l" t="t" r="r" b="b"/>
              <a:pathLst>
                <a:path w="19915" h="62885" extrusionOk="0">
                  <a:moveTo>
                    <a:pt x="9928" y="0"/>
                  </a:moveTo>
                  <a:cubicBezTo>
                    <a:pt x="5524" y="0"/>
                    <a:pt x="1095" y="374"/>
                    <a:pt x="0" y="1781"/>
                  </a:cubicBezTo>
                  <a:lnTo>
                    <a:pt x="2268" y="62058"/>
                  </a:lnTo>
                  <a:cubicBezTo>
                    <a:pt x="2268" y="62058"/>
                    <a:pt x="3870" y="62577"/>
                    <a:pt x="5668" y="62577"/>
                  </a:cubicBezTo>
                  <a:cubicBezTo>
                    <a:pt x="6568" y="62577"/>
                    <a:pt x="7517" y="62447"/>
                    <a:pt x="8339" y="62058"/>
                  </a:cubicBezTo>
                  <a:lnTo>
                    <a:pt x="10041" y="14924"/>
                  </a:lnTo>
                  <a:lnTo>
                    <a:pt x="13543" y="62158"/>
                  </a:lnTo>
                  <a:cubicBezTo>
                    <a:pt x="13543" y="62158"/>
                    <a:pt x="14863" y="62884"/>
                    <a:pt x="16711" y="62884"/>
                  </a:cubicBezTo>
                  <a:cubicBezTo>
                    <a:pt x="17635" y="62884"/>
                    <a:pt x="18691" y="62703"/>
                    <a:pt x="19781" y="62158"/>
                  </a:cubicBezTo>
                  <a:lnTo>
                    <a:pt x="19914" y="480"/>
                  </a:lnTo>
                  <a:cubicBezTo>
                    <a:pt x="19879" y="480"/>
                    <a:pt x="14920" y="0"/>
                    <a:pt x="99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9030150" y="3255425"/>
              <a:ext cx="75900" cy="213350"/>
            </a:xfrm>
            <a:custGeom>
              <a:avLst/>
              <a:gdLst/>
              <a:ahLst/>
              <a:cxnLst/>
              <a:rect l="l" t="t" r="r" b="b"/>
              <a:pathLst>
                <a:path w="3036" h="8534" extrusionOk="0">
                  <a:moveTo>
                    <a:pt x="176" y="0"/>
                  </a:moveTo>
                  <a:cubicBezTo>
                    <a:pt x="131" y="0"/>
                    <a:pt x="91" y="47"/>
                    <a:pt x="67" y="94"/>
                  </a:cubicBezTo>
                  <a:cubicBezTo>
                    <a:pt x="0" y="261"/>
                    <a:pt x="1201" y="7500"/>
                    <a:pt x="1435" y="8267"/>
                  </a:cubicBezTo>
                  <a:cubicBezTo>
                    <a:pt x="1502" y="8300"/>
                    <a:pt x="1535" y="8367"/>
                    <a:pt x="1568" y="8367"/>
                  </a:cubicBezTo>
                  <a:lnTo>
                    <a:pt x="2903" y="8534"/>
                  </a:lnTo>
                  <a:cubicBezTo>
                    <a:pt x="2936" y="8534"/>
                    <a:pt x="3003" y="8534"/>
                    <a:pt x="3003" y="8500"/>
                  </a:cubicBezTo>
                  <a:cubicBezTo>
                    <a:pt x="3036" y="8434"/>
                    <a:pt x="3036" y="8400"/>
                    <a:pt x="3036" y="8367"/>
                  </a:cubicBezTo>
                  <a:cubicBezTo>
                    <a:pt x="3036" y="8267"/>
                    <a:pt x="2169" y="1362"/>
                    <a:pt x="2202" y="228"/>
                  </a:cubicBezTo>
                  <a:cubicBezTo>
                    <a:pt x="2202" y="195"/>
                    <a:pt x="2169" y="94"/>
                    <a:pt x="2069" y="94"/>
                  </a:cubicBezTo>
                  <a:cubicBezTo>
                    <a:pt x="2064" y="90"/>
                    <a:pt x="2058" y="88"/>
                    <a:pt x="2052" y="88"/>
                  </a:cubicBezTo>
                  <a:cubicBezTo>
                    <a:pt x="2010" y="88"/>
                    <a:pt x="1935" y="170"/>
                    <a:pt x="1935" y="228"/>
                  </a:cubicBezTo>
                  <a:cubicBezTo>
                    <a:pt x="1902" y="1262"/>
                    <a:pt x="2602" y="7099"/>
                    <a:pt x="2736" y="8234"/>
                  </a:cubicBezTo>
                  <a:lnTo>
                    <a:pt x="1702" y="8100"/>
                  </a:lnTo>
                  <a:cubicBezTo>
                    <a:pt x="1368" y="6899"/>
                    <a:pt x="334" y="495"/>
                    <a:pt x="334" y="161"/>
                  </a:cubicBezTo>
                  <a:cubicBezTo>
                    <a:pt x="334" y="94"/>
                    <a:pt x="267" y="28"/>
                    <a:pt x="234" y="28"/>
                  </a:cubicBezTo>
                  <a:cubicBezTo>
                    <a:pt x="214" y="8"/>
                    <a:pt x="19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9027650" y="3451250"/>
              <a:ext cx="144300" cy="25875"/>
            </a:xfrm>
            <a:custGeom>
              <a:avLst/>
              <a:gdLst/>
              <a:ahLst/>
              <a:cxnLst/>
              <a:rect l="l" t="t" r="r" b="b"/>
              <a:pathLst>
                <a:path w="5772" h="1035" extrusionOk="0">
                  <a:moveTo>
                    <a:pt x="167" y="0"/>
                  </a:moveTo>
                  <a:cubicBezTo>
                    <a:pt x="100" y="0"/>
                    <a:pt x="0" y="34"/>
                    <a:pt x="0" y="100"/>
                  </a:cubicBezTo>
                  <a:cubicBezTo>
                    <a:pt x="0" y="200"/>
                    <a:pt x="34" y="267"/>
                    <a:pt x="134" y="267"/>
                  </a:cubicBezTo>
                  <a:cubicBezTo>
                    <a:pt x="167" y="267"/>
                    <a:pt x="2335" y="734"/>
                    <a:pt x="5638" y="1034"/>
                  </a:cubicBezTo>
                  <a:cubicBezTo>
                    <a:pt x="5671" y="1034"/>
                    <a:pt x="5771" y="1001"/>
                    <a:pt x="5771" y="901"/>
                  </a:cubicBezTo>
                  <a:cubicBezTo>
                    <a:pt x="5771" y="834"/>
                    <a:pt x="5704" y="734"/>
                    <a:pt x="5638" y="734"/>
                  </a:cubicBezTo>
                  <a:cubicBezTo>
                    <a:pt x="2335" y="434"/>
                    <a:pt x="20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9236975" y="3413725"/>
              <a:ext cx="442000" cy="497875"/>
            </a:xfrm>
            <a:custGeom>
              <a:avLst/>
              <a:gdLst/>
              <a:ahLst/>
              <a:cxnLst/>
              <a:rect l="l" t="t" r="r" b="b"/>
              <a:pathLst>
                <a:path w="17680" h="19915" extrusionOk="0">
                  <a:moveTo>
                    <a:pt x="133" y="0"/>
                  </a:moveTo>
                  <a:lnTo>
                    <a:pt x="0" y="19915"/>
                  </a:lnTo>
                  <a:lnTo>
                    <a:pt x="17613" y="17746"/>
                  </a:lnTo>
                  <a:lnTo>
                    <a:pt x="17679" y="2269"/>
                  </a:lnTo>
                  <a:lnTo>
                    <a:pt x="1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9267825" y="3447900"/>
              <a:ext cx="381125" cy="429500"/>
            </a:xfrm>
            <a:custGeom>
              <a:avLst/>
              <a:gdLst/>
              <a:ahLst/>
              <a:cxnLst/>
              <a:rect l="l" t="t" r="r" b="b"/>
              <a:pathLst>
                <a:path w="15245" h="17180" extrusionOk="0">
                  <a:moveTo>
                    <a:pt x="100" y="1"/>
                  </a:moveTo>
                  <a:lnTo>
                    <a:pt x="0" y="17180"/>
                  </a:lnTo>
                  <a:lnTo>
                    <a:pt x="15178" y="15312"/>
                  </a:lnTo>
                  <a:lnTo>
                    <a:pt x="15245" y="1969"/>
                  </a:lnTo>
                  <a:lnTo>
                    <a:pt x="1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9385400" y="3324200"/>
              <a:ext cx="128450" cy="175600"/>
            </a:xfrm>
            <a:custGeom>
              <a:avLst/>
              <a:gdLst/>
              <a:ahLst/>
              <a:cxnLst/>
              <a:rect l="l" t="t" r="r" b="b"/>
              <a:pathLst>
                <a:path w="5138" h="7024" extrusionOk="0">
                  <a:moveTo>
                    <a:pt x="2423" y="0"/>
                  </a:moveTo>
                  <a:cubicBezTo>
                    <a:pt x="2305" y="0"/>
                    <a:pt x="2187" y="4"/>
                    <a:pt x="2069" y="12"/>
                  </a:cubicBezTo>
                  <a:cubicBezTo>
                    <a:pt x="1902" y="12"/>
                    <a:pt x="1702" y="45"/>
                    <a:pt x="1535" y="179"/>
                  </a:cubicBezTo>
                  <a:cubicBezTo>
                    <a:pt x="1335" y="312"/>
                    <a:pt x="1235" y="546"/>
                    <a:pt x="1202" y="779"/>
                  </a:cubicBezTo>
                  <a:cubicBezTo>
                    <a:pt x="968" y="1513"/>
                    <a:pt x="868" y="2180"/>
                    <a:pt x="501" y="2814"/>
                  </a:cubicBezTo>
                  <a:cubicBezTo>
                    <a:pt x="334" y="3081"/>
                    <a:pt x="167" y="3314"/>
                    <a:pt x="134" y="3581"/>
                  </a:cubicBezTo>
                  <a:cubicBezTo>
                    <a:pt x="1" y="4015"/>
                    <a:pt x="167" y="4515"/>
                    <a:pt x="401" y="4982"/>
                  </a:cubicBezTo>
                  <a:cubicBezTo>
                    <a:pt x="501" y="5149"/>
                    <a:pt x="668" y="5349"/>
                    <a:pt x="868" y="5349"/>
                  </a:cubicBezTo>
                  <a:cubicBezTo>
                    <a:pt x="1135" y="5349"/>
                    <a:pt x="1235" y="5082"/>
                    <a:pt x="1302" y="4815"/>
                  </a:cubicBezTo>
                  <a:cubicBezTo>
                    <a:pt x="1302" y="4549"/>
                    <a:pt x="1202" y="4315"/>
                    <a:pt x="1302" y="4048"/>
                  </a:cubicBezTo>
                  <a:cubicBezTo>
                    <a:pt x="1349" y="3881"/>
                    <a:pt x="1518" y="3747"/>
                    <a:pt x="1683" y="3747"/>
                  </a:cubicBezTo>
                  <a:cubicBezTo>
                    <a:pt x="1748" y="3747"/>
                    <a:pt x="1812" y="3768"/>
                    <a:pt x="1869" y="3815"/>
                  </a:cubicBezTo>
                  <a:cubicBezTo>
                    <a:pt x="1969" y="4382"/>
                    <a:pt x="1835" y="5016"/>
                    <a:pt x="1502" y="5483"/>
                  </a:cubicBezTo>
                  <a:cubicBezTo>
                    <a:pt x="1368" y="5683"/>
                    <a:pt x="1202" y="5850"/>
                    <a:pt x="1168" y="6050"/>
                  </a:cubicBezTo>
                  <a:cubicBezTo>
                    <a:pt x="1135" y="6383"/>
                    <a:pt x="1335" y="6717"/>
                    <a:pt x="1635" y="6850"/>
                  </a:cubicBezTo>
                  <a:cubicBezTo>
                    <a:pt x="1831" y="6971"/>
                    <a:pt x="2067" y="7023"/>
                    <a:pt x="2310" y="7023"/>
                  </a:cubicBezTo>
                  <a:cubicBezTo>
                    <a:pt x="2606" y="7023"/>
                    <a:pt x="2913" y="6945"/>
                    <a:pt x="3170" y="6817"/>
                  </a:cubicBezTo>
                  <a:cubicBezTo>
                    <a:pt x="3670" y="6550"/>
                    <a:pt x="4037" y="6150"/>
                    <a:pt x="4370" y="5716"/>
                  </a:cubicBezTo>
                  <a:cubicBezTo>
                    <a:pt x="4737" y="5216"/>
                    <a:pt x="5138" y="4682"/>
                    <a:pt x="5138" y="4048"/>
                  </a:cubicBezTo>
                  <a:cubicBezTo>
                    <a:pt x="5138" y="3481"/>
                    <a:pt x="4837" y="2947"/>
                    <a:pt x="4571" y="2447"/>
                  </a:cubicBezTo>
                  <a:cubicBezTo>
                    <a:pt x="4170" y="1680"/>
                    <a:pt x="3837" y="979"/>
                    <a:pt x="3537" y="145"/>
                  </a:cubicBezTo>
                  <a:cubicBezTo>
                    <a:pt x="3180" y="44"/>
                    <a:pt x="2804" y="0"/>
                    <a:pt x="2423"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9226125" y="3590500"/>
              <a:ext cx="63400" cy="150975"/>
            </a:xfrm>
            <a:custGeom>
              <a:avLst/>
              <a:gdLst/>
              <a:ahLst/>
              <a:cxnLst/>
              <a:rect l="l" t="t" r="r" b="b"/>
              <a:pathLst>
                <a:path w="2536" h="6039" extrusionOk="0">
                  <a:moveTo>
                    <a:pt x="0" y="1"/>
                  </a:moveTo>
                  <a:lnTo>
                    <a:pt x="0" y="6039"/>
                  </a:lnTo>
                  <a:lnTo>
                    <a:pt x="2536" y="6039"/>
                  </a:lnTo>
                  <a:lnTo>
                    <a:pt x="2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9324525" y="3507950"/>
              <a:ext cx="25" cy="298575"/>
            </a:xfrm>
            <a:custGeom>
              <a:avLst/>
              <a:gdLst/>
              <a:ahLst/>
              <a:cxnLst/>
              <a:rect l="l" t="t" r="r" b="b"/>
              <a:pathLst>
                <a:path w="1" h="11943" fill="none" extrusionOk="0">
                  <a:moveTo>
                    <a:pt x="1" y="1"/>
                  </a:moveTo>
                  <a:lnTo>
                    <a:pt x="1" y="11943"/>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9369550" y="3513800"/>
              <a:ext cx="25" cy="297725"/>
            </a:xfrm>
            <a:custGeom>
              <a:avLst/>
              <a:gdLst/>
              <a:ahLst/>
              <a:cxnLst/>
              <a:rect l="l" t="t" r="r" b="b"/>
              <a:pathLst>
                <a:path w="1" h="11909" fill="none" extrusionOk="0">
                  <a:moveTo>
                    <a:pt x="1" y="0"/>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9427100" y="3517950"/>
              <a:ext cx="25" cy="297750"/>
            </a:xfrm>
            <a:custGeom>
              <a:avLst/>
              <a:gdLst/>
              <a:ahLst/>
              <a:cxnLst/>
              <a:rect l="l" t="t" r="r" b="b"/>
              <a:pathLst>
                <a:path w="1" h="11910" fill="none" extrusionOk="0">
                  <a:moveTo>
                    <a:pt x="1" y="1"/>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9487150" y="3525475"/>
              <a:ext cx="25" cy="298550"/>
            </a:xfrm>
            <a:custGeom>
              <a:avLst/>
              <a:gdLst/>
              <a:ahLst/>
              <a:cxnLst/>
              <a:rect l="l" t="t" r="r" b="b"/>
              <a:pathLst>
                <a:path w="1"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9549700" y="3525475"/>
              <a:ext cx="0" cy="298550"/>
            </a:xfrm>
            <a:custGeom>
              <a:avLst/>
              <a:gdLst/>
              <a:ahLst/>
              <a:cxnLst/>
              <a:rect l="l" t="t" r="r" b="b"/>
              <a:pathLst>
                <a:path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9345375" y="2407175"/>
              <a:ext cx="185150" cy="954050"/>
            </a:xfrm>
            <a:custGeom>
              <a:avLst/>
              <a:gdLst/>
              <a:ahLst/>
              <a:cxnLst/>
              <a:rect l="l" t="t" r="r" b="b"/>
              <a:pathLst>
                <a:path w="7406" h="38162" extrusionOk="0">
                  <a:moveTo>
                    <a:pt x="3403" y="0"/>
                  </a:moveTo>
                  <a:cubicBezTo>
                    <a:pt x="734" y="4103"/>
                    <a:pt x="0" y="10841"/>
                    <a:pt x="0" y="10841"/>
                  </a:cubicBezTo>
                  <a:cubicBezTo>
                    <a:pt x="1402" y="15111"/>
                    <a:pt x="1402" y="24718"/>
                    <a:pt x="1635" y="27486"/>
                  </a:cubicBezTo>
                  <a:cubicBezTo>
                    <a:pt x="1935" y="30255"/>
                    <a:pt x="2302" y="37760"/>
                    <a:pt x="2302" y="37760"/>
                  </a:cubicBezTo>
                  <a:cubicBezTo>
                    <a:pt x="3084" y="38093"/>
                    <a:pt x="4222" y="38162"/>
                    <a:pt x="5029" y="38162"/>
                  </a:cubicBezTo>
                  <a:cubicBezTo>
                    <a:pt x="5599" y="38162"/>
                    <a:pt x="6005" y="38127"/>
                    <a:pt x="6005" y="38127"/>
                  </a:cubicBezTo>
                  <a:cubicBezTo>
                    <a:pt x="6005" y="38127"/>
                    <a:pt x="6805" y="35626"/>
                    <a:pt x="7106" y="31990"/>
                  </a:cubicBezTo>
                  <a:cubicBezTo>
                    <a:pt x="7406" y="28420"/>
                    <a:pt x="7106" y="16645"/>
                    <a:pt x="6338" y="9740"/>
                  </a:cubicBezTo>
                  <a:cubicBezTo>
                    <a:pt x="5571" y="2802"/>
                    <a:pt x="3403" y="0"/>
                    <a:pt x="34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8714925" y="2280500"/>
              <a:ext cx="715525" cy="1002325"/>
            </a:xfrm>
            <a:custGeom>
              <a:avLst/>
              <a:gdLst/>
              <a:ahLst/>
              <a:cxnLst/>
              <a:rect l="l" t="t" r="r" b="b"/>
              <a:pathLst>
                <a:path w="28621" h="40093" extrusionOk="0">
                  <a:moveTo>
                    <a:pt x="7433" y="1"/>
                  </a:moveTo>
                  <a:cubicBezTo>
                    <a:pt x="3203" y="1"/>
                    <a:pt x="0" y="30"/>
                    <a:pt x="0" y="30"/>
                  </a:cubicBezTo>
                  <a:cubicBezTo>
                    <a:pt x="1702" y="3833"/>
                    <a:pt x="4037" y="17409"/>
                    <a:pt x="4337" y="19844"/>
                  </a:cubicBezTo>
                  <a:cubicBezTo>
                    <a:pt x="4670" y="22813"/>
                    <a:pt x="4504" y="25915"/>
                    <a:pt x="4537" y="28918"/>
                  </a:cubicBezTo>
                  <a:cubicBezTo>
                    <a:pt x="4604" y="31152"/>
                    <a:pt x="4604" y="33354"/>
                    <a:pt x="4604" y="35556"/>
                  </a:cubicBezTo>
                  <a:lnTo>
                    <a:pt x="4604" y="37924"/>
                  </a:lnTo>
                  <a:cubicBezTo>
                    <a:pt x="4604" y="39158"/>
                    <a:pt x="5137" y="39358"/>
                    <a:pt x="6305" y="39558"/>
                  </a:cubicBezTo>
                  <a:cubicBezTo>
                    <a:pt x="7106" y="39692"/>
                    <a:pt x="7873" y="39759"/>
                    <a:pt x="8673" y="39859"/>
                  </a:cubicBezTo>
                  <a:cubicBezTo>
                    <a:pt x="10308" y="40025"/>
                    <a:pt x="11942" y="40059"/>
                    <a:pt x="13543" y="40092"/>
                  </a:cubicBezTo>
                  <a:cubicBezTo>
                    <a:pt x="16179" y="40092"/>
                    <a:pt x="18814" y="40025"/>
                    <a:pt x="21449" y="39859"/>
                  </a:cubicBezTo>
                  <a:cubicBezTo>
                    <a:pt x="22350" y="39792"/>
                    <a:pt x="23284" y="39725"/>
                    <a:pt x="24184" y="39659"/>
                  </a:cubicBezTo>
                  <a:cubicBezTo>
                    <a:pt x="24485" y="39592"/>
                    <a:pt x="24818" y="39659"/>
                    <a:pt x="25118" y="39558"/>
                  </a:cubicBezTo>
                  <a:cubicBezTo>
                    <a:pt x="25819" y="39358"/>
                    <a:pt x="25719" y="38591"/>
                    <a:pt x="25652" y="37924"/>
                  </a:cubicBezTo>
                  <a:cubicBezTo>
                    <a:pt x="25218" y="34722"/>
                    <a:pt x="25285" y="31486"/>
                    <a:pt x="25319" y="28217"/>
                  </a:cubicBezTo>
                  <a:cubicBezTo>
                    <a:pt x="25352" y="25415"/>
                    <a:pt x="25385" y="22680"/>
                    <a:pt x="25485" y="19878"/>
                  </a:cubicBezTo>
                  <a:cubicBezTo>
                    <a:pt x="25652" y="14907"/>
                    <a:pt x="28621" y="5067"/>
                    <a:pt x="28621" y="5067"/>
                  </a:cubicBezTo>
                  <a:cubicBezTo>
                    <a:pt x="28621" y="5067"/>
                    <a:pt x="21349" y="164"/>
                    <a:pt x="14277" y="30"/>
                  </a:cubicBezTo>
                  <a:cubicBezTo>
                    <a:pt x="11920" y="8"/>
                    <a:pt x="9548" y="1"/>
                    <a:pt x="74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9352875" y="2412300"/>
              <a:ext cx="75925" cy="315125"/>
            </a:xfrm>
            <a:custGeom>
              <a:avLst/>
              <a:gdLst/>
              <a:ahLst/>
              <a:cxnLst/>
              <a:rect l="l" t="t" r="r" b="b"/>
              <a:pathLst>
                <a:path w="3037" h="12605" extrusionOk="0">
                  <a:moveTo>
                    <a:pt x="2864" y="1"/>
                  </a:moveTo>
                  <a:cubicBezTo>
                    <a:pt x="2817" y="1"/>
                    <a:pt x="2793" y="48"/>
                    <a:pt x="2769" y="95"/>
                  </a:cubicBezTo>
                  <a:cubicBezTo>
                    <a:pt x="2769" y="195"/>
                    <a:pt x="301" y="8368"/>
                    <a:pt x="1" y="12437"/>
                  </a:cubicBezTo>
                  <a:cubicBezTo>
                    <a:pt x="1" y="12538"/>
                    <a:pt x="34" y="12604"/>
                    <a:pt x="134" y="12604"/>
                  </a:cubicBezTo>
                  <a:cubicBezTo>
                    <a:pt x="201" y="12604"/>
                    <a:pt x="268" y="12538"/>
                    <a:pt x="268" y="12471"/>
                  </a:cubicBezTo>
                  <a:cubicBezTo>
                    <a:pt x="501" y="8401"/>
                    <a:pt x="2970" y="262"/>
                    <a:pt x="3003" y="195"/>
                  </a:cubicBezTo>
                  <a:cubicBezTo>
                    <a:pt x="3036" y="95"/>
                    <a:pt x="3003" y="62"/>
                    <a:pt x="2936" y="29"/>
                  </a:cubicBezTo>
                  <a:cubicBezTo>
                    <a:pt x="2907" y="9"/>
                    <a:pt x="2883" y="1"/>
                    <a:pt x="2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8800825" y="2408150"/>
              <a:ext cx="29200" cy="201675"/>
            </a:xfrm>
            <a:custGeom>
              <a:avLst/>
              <a:gdLst/>
              <a:ahLst/>
              <a:cxnLst/>
              <a:rect l="l" t="t" r="r" b="b"/>
              <a:pathLst>
                <a:path w="1168" h="8067" extrusionOk="0">
                  <a:moveTo>
                    <a:pt x="962" y="0"/>
                  </a:moveTo>
                  <a:cubicBezTo>
                    <a:pt x="915" y="0"/>
                    <a:pt x="891" y="47"/>
                    <a:pt x="868" y="95"/>
                  </a:cubicBezTo>
                  <a:cubicBezTo>
                    <a:pt x="0" y="2630"/>
                    <a:pt x="200" y="7733"/>
                    <a:pt x="200" y="7933"/>
                  </a:cubicBezTo>
                  <a:cubicBezTo>
                    <a:pt x="200" y="8034"/>
                    <a:pt x="234" y="8067"/>
                    <a:pt x="334" y="8067"/>
                  </a:cubicBezTo>
                  <a:cubicBezTo>
                    <a:pt x="401" y="8067"/>
                    <a:pt x="434" y="8034"/>
                    <a:pt x="434" y="7900"/>
                  </a:cubicBezTo>
                  <a:cubicBezTo>
                    <a:pt x="434" y="7867"/>
                    <a:pt x="234" y="2630"/>
                    <a:pt x="1101" y="195"/>
                  </a:cubicBezTo>
                  <a:cubicBezTo>
                    <a:pt x="1168" y="95"/>
                    <a:pt x="1101" y="61"/>
                    <a:pt x="1034" y="28"/>
                  </a:cubicBezTo>
                  <a:cubicBezTo>
                    <a:pt x="1005" y="8"/>
                    <a:pt x="981" y="0"/>
                    <a:pt x="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9388750" y="2909600"/>
              <a:ext cx="63400" cy="37150"/>
            </a:xfrm>
            <a:custGeom>
              <a:avLst/>
              <a:gdLst/>
              <a:ahLst/>
              <a:cxnLst/>
              <a:rect l="l" t="t" r="r" b="b"/>
              <a:pathLst>
                <a:path w="2536" h="1486" extrusionOk="0">
                  <a:moveTo>
                    <a:pt x="777" y="1"/>
                  </a:moveTo>
                  <a:cubicBezTo>
                    <a:pt x="663" y="1"/>
                    <a:pt x="548" y="6"/>
                    <a:pt x="434" y="18"/>
                  </a:cubicBezTo>
                  <a:cubicBezTo>
                    <a:pt x="200" y="51"/>
                    <a:pt x="0" y="118"/>
                    <a:pt x="0" y="351"/>
                  </a:cubicBezTo>
                  <a:cubicBezTo>
                    <a:pt x="0" y="351"/>
                    <a:pt x="0" y="384"/>
                    <a:pt x="33" y="418"/>
                  </a:cubicBezTo>
                  <a:cubicBezTo>
                    <a:pt x="33" y="418"/>
                    <a:pt x="67" y="451"/>
                    <a:pt x="100" y="451"/>
                  </a:cubicBezTo>
                  <a:cubicBezTo>
                    <a:pt x="667" y="551"/>
                    <a:pt x="1368" y="851"/>
                    <a:pt x="2202" y="1419"/>
                  </a:cubicBezTo>
                  <a:cubicBezTo>
                    <a:pt x="2235" y="1485"/>
                    <a:pt x="2235" y="1485"/>
                    <a:pt x="2268" y="1485"/>
                  </a:cubicBezTo>
                  <a:cubicBezTo>
                    <a:pt x="2335" y="1485"/>
                    <a:pt x="2368" y="1485"/>
                    <a:pt x="2335" y="1385"/>
                  </a:cubicBezTo>
                  <a:cubicBezTo>
                    <a:pt x="2368" y="1285"/>
                    <a:pt x="2368" y="1218"/>
                    <a:pt x="2268" y="1185"/>
                  </a:cubicBezTo>
                  <a:cubicBezTo>
                    <a:pt x="1568" y="685"/>
                    <a:pt x="1001" y="384"/>
                    <a:pt x="500" y="251"/>
                  </a:cubicBezTo>
                  <a:cubicBezTo>
                    <a:pt x="1101" y="251"/>
                    <a:pt x="1735" y="351"/>
                    <a:pt x="2335" y="585"/>
                  </a:cubicBezTo>
                  <a:cubicBezTo>
                    <a:pt x="2368" y="585"/>
                    <a:pt x="2435" y="585"/>
                    <a:pt x="2502" y="518"/>
                  </a:cubicBezTo>
                  <a:cubicBezTo>
                    <a:pt x="2535" y="451"/>
                    <a:pt x="2502" y="384"/>
                    <a:pt x="2402" y="351"/>
                  </a:cubicBezTo>
                  <a:cubicBezTo>
                    <a:pt x="1877" y="130"/>
                    <a:pt x="1329"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9011800" y="2137800"/>
              <a:ext cx="181650" cy="250250"/>
            </a:xfrm>
            <a:custGeom>
              <a:avLst/>
              <a:gdLst/>
              <a:ahLst/>
              <a:cxnLst/>
              <a:rect l="l" t="t" r="r" b="b"/>
              <a:pathLst>
                <a:path w="7266" h="10010" extrusionOk="0">
                  <a:moveTo>
                    <a:pt x="7239" y="1"/>
                  </a:moveTo>
                  <a:lnTo>
                    <a:pt x="134" y="368"/>
                  </a:lnTo>
                  <a:lnTo>
                    <a:pt x="34" y="6839"/>
                  </a:lnTo>
                  <a:cubicBezTo>
                    <a:pt x="1" y="9608"/>
                    <a:pt x="2803" y="10008"/>
                    <a:pt x="2803" y="10008"/>
                  </a:cubicBezTo>
                  <a:cubicBezTo>
                    <a:pt x="2853" y="10009"/>
                    <a:pt x="2902" y="10009"/>
                    <a:pt x="2952" y="10009"/>
                  </a:cubicBezTo>
                  <a:cubicBezTo>
                    <a:pt x="7266" y="10009"/>
                    <a:pt x="6972" y="7139"/>
                    <a:pt x="6972" y="7139"/>
                  </a:cubicBezTo>
                  <a:lnTo>
                    <a:pt x="7239"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9014300" y="2159500"/>
              <a:ext cx="178500" cy="114425"/>
            </a:xfrm>
            <a:custGeom>
              <a:avLst/>
              <a:gdLst/>
              <a:ahLst/>
              <a:cxnLst/>
              <a:rect l="l" t="t" r="r" b="b"/>
              <a:pathLst>
                <a:path w="7140" h="4577" extrusionOk="0">
                  <a:moveTo>
                    <a:pt x="7139" y="0"/>
                  </a:moveTo>
                  <a:lnTo>
                    <a:pt x="67" y="367"/>
                  </a:lnTo>
                  <a:lnTo>
                    <a:pt x="34" y="400"/>
                  </a:lnTo>
                  <a:lnTo>
                    <a:pt x="1" y="3970"/>
                  </a:lnTo>
                  <a:cubicBezTo>
                    <a:pt x="588" y="4263"/>
                    <a:pt x="1439" y="4576"/>
                    <a:pt x="2389" y="4576"/>
                  </a:cubicBezTo>
                  <a:cubicBezTo>
                    <a:pt x="3922" y="4576"/>
                    <a:pt x="5713" y="3761"/>
                    <a:pt x="7072" y="734"/>
                  </a:cubicBezTo>
                  <a:lnTo>
                    <a:pt x="7139"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8965925" y="1904075"/>
              <a:ext cx="274400" cy="356075"/>
            </a:xfrm>
            <a:custGeom>
              <a:avLst/>
              <a:gdLst/>
              <a:ahLst/>
              <a:cxnLst/>
              <a:rect l="l" t="t" r="r" b="b"/>
              <a:pathLst>
                <a:path w="10976" h="14243" extrusionOk="0">
                  <a:moveTo>
                    <a:pt x="5187" y="0"/>
                  </a:moveTo>
                  <a:cubicBezTo>
                    <a:pt x="4531" y="0"/>
                    <a:pt x="3880" y="84"/>
                    <a:pt x="3270" y="243"/>
                  </a:cubicBezTo>
                  <a:cubicBezTo>
                    <a:pt x="2269" y="443"/>
                    <a:pt x="1402" y="977"/>
                    <a:pt x="835" y="1878"/>
                  </a:cubicBezTo>
                  <a:cubicBezTo>
                    <a:pt x="301" y="2712"/>
                    <a:pt x="101" y="3712"/>
                    <a:pt x="68" y="4646"/>
                  </a:cubicBezTo>
                  <a:cubicBezTo>
                    <a:pt x="1" y="5280"/>
                    <a:pt x="1" y="5914"/>
                    <a:pt x="101" y="6548"/>
                  </a:cubicBezTo>
                  <a:cubicBezTo>
                    <a:pt x="134" y="7048"/>
                    <a:pt x="268" y="7515"/>
                    <a:pt x="335" y="7982"/>
                  </a:cubicBezTo>
                  <a:cubicBezTo>
                    <a:pt x="435" y="8616"/>
                    <a:pt x="435" y="9216"/>
                    <a:pt x="468" y="9817"/>
                  </a:cubicBezTo>
                  <a:cubicBezTo>
                    <a:pt x="601" y="11018"/>
                    <a:pt x="935" y="12218"/>
                    <a:pt x="1669" y="13086"/>
                  </a:cubicBezTo>
                  <a:cubicBezTo>
                    <a:pt x="2366" y="13887"/>
                    <a:pt x="3317" y="14243"/>
                    <a:pt x="4291" y="14243"/>
                  </a:cubicBezTo>
                  <a:cubicBezTo>
                    <a:pt x="5181" y="14243"/>
                    <a:pt x="6090" y="13945"/>
                    <a:pt x="6839" y="13419"/>
                  </a:cubicBezTo>
                  <a:cubicBezTo>
                    <a:pt x="8474" y="12352"/>
                    <a:pt x="9608" y="10451"/>
                    <a:pt x="10175" y="8683"/>
                  </a:cubicBezTo>
                  <a:cubicBezTo>
                    <a:pt x="10675" y="7115"/>
                    <a:pt x="10975" y="5247"/>
                    <a:pt x="10675" y="3746"/>
                  </a:cubicBezTo>
                  <a:cubicBezTo>
                    <a:pt x="10508" y="3145"/>
                    <a:pt x="10275" y="2612"/>
                    <a:pt x="9941" y="2145"/>
                  </a:cubicBezTo>
                  <a:cubicBezTo>
                    <a:pt x="8862" y="649"/>
                    <a:pt x="7008" y="0"/>
                    <a:pt x="5187"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8830000" y="1821750"/>
              <a:ext cx="466475" cy="301175"/>
            </a:xfrm>
            <a:custGeom>
              <a:avLst/>
              <a:gdLst/>
              <a:ahLst/>
              <a:cxnLst/>
              <a:rect l="l" t="t" r="r" b="b"/>
              <a:pathLst>
                <a:path w="18659" h="12047" extrusionOk="0">
                  <a:moveTo>
                    <a:pt x="11379" y="683"/>
                  </a:moveTo>
                  <a:cubicBezTo>
                    <a:pt x="10897" y="683"/>
                    <a:pt x="10394" y="752"/>
                    <a:pt x="9874" y="901"/>
                  </a:cubicBezTo>
                  <a:cubicBezTo>
                    <a:pt x="2769" y="3002"/>
                    <a:pt x="1" y="0"/>
                    <a:pt x="2169" y="4504"/>
                  </a:cubicBezTo>
                  <a:cubicBezTo>
                    <a:pt x="3265" y="6780"/>
                    <a:pt x="4447" y="7343"/>
                    <a:pt x="5347" y="7343"/>
                  </a:cubicBezTo>
                  <a:cubicBezTo>
                    <a:pt x="6228" y="7343"/>
                    <a:pt x="6839" y="6805"/>
                    <a:pt x="6839" y="6805"/>
                  </a:cubicBezTo>
                  <a:cubicBezTo>
                    <a:pt x="6981" y="6866"/>
                    <a:pt x="7161" y="6893"/>
                    <a:pt x="7366" y="6893"/>
                  </a:cubicBezTo>
                  <a:cubicBezTo>
                    <a:pt x="8842" y="6893"/>
                    <a:pt x="11656" y="5506"/>
                    <a:pt x="11609" y="5471"/>
                  </a:cubicBezTo>
                  <a:lnTo>
                    <a:pt x="11609" y="5471"/>
                  </a:lnTo>
                  <a:cubicBezTo>
                    <a:pt x="15345" y="7739"/>
                    <a:pt x="14278" y="9674"/>
                    <a:pt x="14511" y="10741"/>
                  </a:cubicBezTo>
                  <a:cubicBezTo>
                    <a:pt x="14611" y="11293"/>
                    <a:pt x="15500" y="12046"/>
                    <a:pt x="16412" y="12046"/>
                  </a:cubicBezTo>
                  <a:cubicBezTo>
                    <a:pt x="17318" y="12046"/>
                    <a:pt x="18248" y="11302"/>
                    <a:pt x="18447" y="8873"/>
                  </a:cubicBezTo>
                  <a:cubicBezTo>
                    <a:pt x="18658" y="6585"/>
                    <a:pt x="15852" y="683"/>
                    <a:pt x="11379" y="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9191100" y="2047000"/>
              <a:ext cx="63025" cy="80625"/>
            </a:xfrm>
            <a:custGeom>
              <a:avLst/>
              <a:gdLst/>
              <a:ahLst/>
              <a:cxnLst/>
              <a:rect l="l" t="t" r="r" b="b"/>
              <a:pathLst>
                <a:path w="2521" h="3225" extrusionOk="0">
                  <a:moveTo>
                    <a:pt x="1564" y="1"/>
                  </a:moveTo>
                  <a:cubicBezTo>
                    <a:pt x="1434" y="1"/>
                    <a:pt x="1291" y="50"/>
                    <a:pt x="1135" y="164"/>
                  </a:cubicBezTo>
                  <a:cubicBezTo>
                    <a:pt x="467" y="664"/>
                    <a:pt x="0" y="2732"/>
                    <a:pt x="901" y="3199"/>
                  </a:cubicBezTo>
                  <a:cubicBezTo>
                    <a:pt x="934" y="3216"/>
                    <a:pt x="984" y="3224"/>
                    <a:pt x="1034" y="3224"/>
                  </a:cubicBezTo>
                  <a:cubicBezTo>
                    <a:pt x="1085" y="3224"/>
                    <a:pt x="1135" y="3216"/>
                    <a:pt x="1168" y="3199"/>
                  </a:cubicBezTo>
                  <a:cubicBezTo>
                    <a:pt x="1668" y="3032"/>
                    <a:pt x="2102" y="2565"/>
                    <a:pt x="2269" y="2032"/>
                  </a:cubicBezTo>
                  <a:cubicBezTo>
                    <a:pt x="2520" y="1333"/>
                    <a:pt x="2233" y="1"/>
                    <a:pt x="1564"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8998450" y="2166050"/>
              <a:ext cx="78425" cy="50200"/>
            </a:xfrm>
            <a:custGeom>
              <a:avLst/>
              <a:gdLst/>
              <a:ahLst/>
              <a:cxnLst/>
              <a:rect l="l" t="t" r="r" b="b"/>
              <a:pathLst>
                <a:path w="3137" h="2008" extrusionOk="0">
                  <a:moveTo>
                    <a:pt x="1448" y="0"/>
                  </a:moveTo>
                  <a:cubicBezTo>
                    <a:pt x="996" y="0"/>
                    <a:pt x="495" y="204"/>
                    <a:pt x="1" y="805"/>
                  </a:cubicBezTo>
                  <a:cubicBezTo>
                    <a:pt x="1" y="805"/>
                    <a:pt x="435" y="1890"/>
                    <a:pt x="850" y="1890"/>
                  </a:cubicBezTo>
                  <a:cubicBezTo>
                    <a:pt x="999" y="1890"/>
                    <a:pt x="1145" y="1751"/>
                    <a:pt x="1268" y="1373"/>
                  </a:cubicBezTo>
                  <a:lnTo>
                    <a:pt x="1936" y="1373"/>
                  </a:lnTo>
                  <a:cubicBezTo>
                    <a:pt x="1895" y="1373"/>
                    <a:pt x="2215" y="2007"/>
                    <a:pt x="2554" y="2007"/>
                  </a:cubicBezTo>
                  <a:cubicBezTo>
                    <a:pt x="2770" y="2007"/>
                    <a:pt x="2994" y="1749"/>
                    <a:pt x="3136" y="906"/>
                  </a:cubicBezTo>
                  <a:cubicBezTo>
                    <a:pt x="3136" y="906"/>
                    <a:pt x="2400" y="0"/>
                    <a:pt x="144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9207775" y="2056300"/>
              <a:ext cx="26700" cy="54850"/>
            </a:xfrm>
            <a:custGeom>
              <a:avLst/>
              <a:gdLst/>
              <a:ahLst/>
              <a:cxnLst/>
              <a:rect l="l" t="t" r="r" b="b"/>
              <a:pathLst>
                <a:path w="1068" h="2194" extrusionOk="0">
                  <a:moveTo>
                    <a:pt x="951" y="0"/>
                  </a:moveTo>
                  <a:cubicBezTo>
                    <a:pt x="935" y="0"/>
                    <a:pt x="918" y="8"/>
                    <a:pt x="901" y="25"/>
                  </a:cubicBezTo>
                  <a:cubicBezTo>
                    <a:pt x="901" y="25"/>
                    <a:pt x="1" y="859"/>
                    <a:pt x="401" y="2127"/>
                  </a:cubicBezTo>
                  <a:cubicBezTo>
                    <a:pt x="401" y="2160"/>
                    <a:pt x="434" y="2193"/>
                    <a:pt x="468" y="2193"/>
                  </a:cubicBezTo>
                  <a:cubicBezTo>
                    <a:pt x="568" y="2160"/>
                    <a:pt x="601" y="2127"/>
                    <a:pt x="568" y="2093"/>
                  </a:cubicBezTo>
                  <a:cubicBezTo>
                    <a:pt x="234" y="926"/>
                    <a:pt x="968" y="192"/>
                    <a:pt x="1001" y="159"/>
                  </a:cubicBezTo>
                  <a:cubicBezTo>
                    <a:pt x="1068" y="125"/>
                    <a:pt x="1068" y="92"/>
                    <a:pt x="1001" y="25"/>
                  </a:cubicBezTo>
                  <a:cubicBezTo>
                    <a:pt x="985" y="8"/>
                    <a:pt x="968" y="0"/>
                    <a:pt x="95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9218625" y="2072425"/>
              <a:ext cx="22525" cy="27875"/>
            </a:xfrm>
            <a:custGeom>
              <a:avLst/>
              <a:gdLst/>
              <a:ahLst/>
              <a:cxnLst/>
              <a:rect l="l" t="t" r="r" b="b"/>
              <a:pathLst>
                <a:path w="901" h="1115" extrusionOk="0">
                  <a:moveTo>
                    <a:pt x="131" y="0"/>
                  </a:moveTo>
                  <a:cubicBezTo>
                    <a:pt x="97" y="0"/>
                    <a:pt x="57" y="24"/>
                    <a:pt x="34" y="47"/>
                  </a:cubicBezTo>
                  <a:cubicBezTo>
                    <a:pt x="0" y="114"/>
                    <a:pt x="34" y="147"/>
                    <a:pt x="67" y="181"/>
                  </a:cubicBezTo>
                  <a:cubicBezTo>
                    <a:pt x="134" y="181"/>
                    <a:pt x="701" y="414"/>
                    <a:pt x="634" y="981"/>
                  </a:cubicBezTo>
                  <a:cubicBezTo>
                    <a:pt x="634" y="1048"/>
                    <a:pt x="634" y="1115"/>
                    <a:pt x="701" y="1115"/>
                  </a:cubicBezTo>
                  <a:cubicBezTo>
                    <a:pt x="734" y="1115"/>
                    <a:pt x="801" y="1115"/>
                    <a:pt x="834" y="1015"/>
                  </a:cubicBezTo>
                  <a:cubicBezTo>
                    <a:pt x="901" y="347"/>
                    <a:pt x="200" y="14"/>
                    <a:pt x="167" y="14"/>
                  </a:cubicBezTo>
                  <a:cubicBezTo>
                    <a:pt x="157" y="4"/>
                    <a:pt x="145" y="0"/>
                    <a:pt x="13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9081025" y="2051075"/>
              <a:ext cx="25025" cy="25050"/>
            </a:xfrm>
            <a:custGeom>
              <a:avLst/>
              <a:gdLst/>
              <a:ahLst/>
              <a:cxnLst/>
              <a:rect l="l" t="t" r="r" b="b"/>
              <a:pathLst>
                <a:path w="1001" h="1002" extrusionOk="0">
                  <a:moveTo>
                    <a:pt x="501" y="1"/>
                  </a:moveTo>
                  <a:cubicBezTo>
                    <a:pt x="200" y="1"/>
                    <a:pt x="0" y="234"/>
                    <a:pt x="0" y="501"/>
                  </a:cubicBezTo>
                  <a:cubicBezTo>
                    <a:pt x="0" y="801"/>
                    <a:pt x="234"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8981775" y="2051075"/>
              <a:ext cx="25050" cy="25050"/>
            </a:xfrm>
            <a:custGeom>
              <a:avLst/>
              <a:gdLst/>
              <a:ahLst/>
              <a:cxnLst/>
              <a:rect l="l" t="t" r="r" b="b"/>
              <a:pathLst>
                <a:path w="1002" h="1002" extrusionOk="0">
                  <a:moveTo>
                    <a:pt x="501" y="1"/>
                  </a:moveTo>
                  <a:cubicBezTo>
                    <a:pt x="201" y="1"/>
                    <a:pt x="1" y="234"/>
                    <a:pt x="1" y="501"/>
                  </a:cubicBezTo>
                  <a:cubicBezTo>
                    <a:pt x="1" y="801"/>
                    <a:pt x="268"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9078525" y="2017000"/>
              <a:ext cx="53400" cy="23250"/>
            </a:xfrm>
            <a:custGeom>
              <a:avLst/>
              <a:gdLst/>
              <a:ahLst/>
              <a:cxnLst/>
              <a:rect l="l" t="t" r="r" b="b"/>
              <a:pathLst>
                <a:path w="2136" h="930" extrusionOk="0">
                  <a:moveTo>
                    <a:pt x="701" y="1"/>
                  </a:moveTo>
                  <a:cubicBezTo>
                    <a:pt x="476" y="1"/>
                    <a:pt x="264" y="51"/>
                    <a:pt x="134" y="196"/>
                  </a:cubicBezTo>
                  <a:cubicBezTo>
                    <a:pt x="67" y="263"/>
                    <a:pt x="0" y="430"/>
                    <a:pt x="100" y="563"/>
                  </a:cubicBezTo>
                  <a:cubicBezTo>
                    <a:pt x="167" y="696"/>
                    <a:pt x="300" y="730"/>
                    <a:pt x="467" y="763"/>
                  </a:cubicBezTo>
                  <a:cubicBezTo>
                    <a:pt x="934" y="897"/>
                    <a:pt x="1368" y="930"/>
                    <a:pt x="1868" y="930"/>
                  </a:cubicBezTo>
                  <a:cubicBezTo>
                    <a:pt x="1935" y="930"/>
                    <a:pt x="2002" y="930"/>
                    <a:pt x="2035" y="897"/>
                  </a:cubicBezTo>
                  <a:cubicBezTo>
                    <a:pt x="2102" y="863"/>
                    <a:pt x="2135" y="763"/>
                    <a:pt x="2102" y="696"/>
                  </a:cubicBezTo>
                  <a:cubicBezTo>
                    <a:pt x="2035" y="396"/>
                    <a:pt x="1801" y="229"/>
                    <a:pt x="1501" y="163"/>
                  </a:cubicBezTo>
                  <a:cubicBezTo>
                    <a:pt x="1312" y="87"/>
                    <a:pt x="995"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8968450" y="2019700"/>
              <a:ext cx="53375" cy="23900"/>
            </a:xfrm>
            <a:custGeom>
              <a:avLst/>
              <a:gdLst/>
              <a:ahLst/>
              <a:cxnLst/>
              <a:rect l="l" t="t" r="r" b="b"/>
              <a:pathLst>
                <a:path w="2135" h="956" extrusionOk="0">
                  <a:moveTo>
                    <a:pt x="1356" y="0"/>
                  </a:moveTo>
                  <a:cubicBezTo>
                    <a:pt x="1085" y="0"/>
                    <a:pt x="806" y="69"/>
                    <a:pt x="634" y="155"/>
                  </a:cubicBezTo>
                  <a:cubicBezTo>
                    <a:pt x="334" y="255"/>
                    <a:pt x="67" y="422"/>
                    <a:pt x="33" y="722"/>
                  </a:cubicBezTo>
                  <a:cubicBezTo>
                    <a:pt x="0" y="789"/>
                    <a:pt x="33" y="889"/>
                    <a:pt x="67" y="922"/>
                  </a:cubicBezTo>
                  <a:cubicBezTo>
                    <a:pt x="133" y="955"/>
                    <a:pt x="200" y="955"/>
                    <a:pt x="234" y="955"/>
                  </a:cubicBezTo>
                  <a:cubicBezTo>
                    <a:pt x="734" y="955"/>
                    <a:pt x="1201" y="922"/>
                    <a:pt x="1668" y="789"/>
                  </a:cubicBezTo>
                  <a:cubicBezTo>
                    <a:pt x="1835" y="755"/>
                    <a:pt x="1968" y="722"/>
                    <a:pt x="2035" y="588"/>
                  </a:cubicBezTo>
                  <a:cubicBezTo>
                    <a:pt x="2135" y="455"/>
                    <a:pt x="2068" y="288"/>
                    <a:pt x="2001" y="222"/>
                  </a:cubicBezTo>
                  <a:cubicBezTo>
                    <a:pt x="1856" y="60"/>
                    <a:pt x="1610" y="0"/>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9015150" y="2169500"/>
              <a:ext cx="75900" cy="35925"/>
            </a:xfrm>
            <a:custGeom>
              <a:avLst/>
              <a:gdLst/>
              <a:ahLst/>
              <a:cxnLst/>
              <a:rect l="l" t="t" r="r" b="b"/>
              <a:pathLst>
                <a:path w="3036" h="1437" extrusionOk="0">
                  <a:moveTo>
                    <a:pt x="3036" y="0"/>
                  </a:moveTo>
                  <a:lnTo>
                    <a:pt x="3036" y="0"/>
                  </a:lnTo>
                  <a:cubicBezTo>
                    <a:pt x="2302" y="89"/>
                    <a:pt x="1720" y="119"/>
                    <a:pt x="1270" y="119"/>
                  </a:cubicBezTo>
                  <a:cubicBezTo>
                    <a:pt x="371" y="119"/>
                    <a:pt x="0" y="0"/>
                    <a:pt x="0" y="0"/>
                  </a:cubicBezTo>
                  <a:lnTo>
                    <a:pt x="0" y="0"/>
                  </a:lnTo>
                  <a:cubicBezTo>
                    <a:pt x="0" y="0"/>
                    <a:pt x="0" y="1401"/>
                    <a:pt x="1368" y="1435"/>
                  </a:cubicBezTo>
                  <a:cubicBezTo>
                    <a:pt x="1397" y="1436"/>
                    <a:pt x="1425" y="1437"/>
                    <a:pt x="1453" y="1437"/>
                  </a:cubicBezTo>
                  <a:cubicBezTo>
                    <a:pt x="2716" y="1437"/>
                    <a:pt x="3036" y="0"/>
                    <a:pt x="3036"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9028475" y="2046900"/>
              <a:ext cx="28375" cy="93825"/>
            </a:xfrm>
            <a:custGeom>
              <a:avLst/>
              <a:gdLst/>
              <a:ahLst/>
              <a:cxnLst/>
              <a:rect l="l" t="t" r="r" b="b"/>
              <a:pathLst>
                <a:path w="1135" h="3753" extrusionOk="0">
                  <a:moveTo>
                    <a:pt x="501" y="1"/>
                  </a:moveTo>
                  <a:cubicBezTo>
                    <a:pt x="501" y="1"/>
                    <a:pt x="735" y="1469"/>
                    <a:pt x="334" y="2469"/>
                  </a:cubicBezTo>
                  <a:cubicBezTo>
                    <a:pt x="46" y="3255"/>
                    <a:pt x="211" y="3753"/>
                    <a:pt x="682" y="3753"/>
                  </a:cubicBezTo>
                  <a:cubicBezTo>
                    <a:pt x="811" y="3753"/>
                    <a:pt x="963" y="3716"/>
                    <a:pt x="1135" y="3637"/>
                  </a:cubicBezTo>
                  <a:cubicBezTo>
                    <a:pt x="1135" y="3637"/>
                    <a:pt x="1068" y="3503"/>
                    <a:pt x="768" y="3470"/>
                  </a:cubicBezTo>
                  <a:cubicBezTo>
                    <a:pt x="1" y="3370"/>
                    <a:pt x="1135" y="735"/>
                    <a:pt x="501" y="1"/>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9026825" y="2187125"/>
              <a:ext cx="55875" cy="19150"/>
            </a:xfrm>
            <a:custGeom>
              <a:avLst/>
              <a:gdLst/>
              <a:ahLst/>
              <a:cxnLst/>
              <a:rect l="l" t="t" r="r" b="b"/>
              <a:pathLst>
                <a:path w="2235" h="766" extrusionOk="0">
                  <a:moveTo>
                    <a:pt x="1383" y="1"/>
                  </a:moveTo>
                  <a:cubicBezTo>
                    <a:pt x="743" y="1"/>
                    <a:pt x="286" y="181"/>
                    <a:pt x="0" y="396"/>
                  </a:cubicBezTo>
                  <a:cubicBezTo>
                    <a:pt x="167" y="596"/>
                    <a:pt x="500" y="730"/>
                    <a:pt x="901" y="763"/>
                  </a:cubicBezTo>
                  <a:cubicBezTo>
                    <a:pt x="929" y="764"/>
                    <a:pt x="957" y="765"/>
                    <a:pt x="985" y="765"/>
                  </a:cubicBezTo>
                  <a:cubicBezTo>
                    <a:pt x="1604" y="765"/>
                    <a:pt x="2011" y="415"/>
                    <a:pt x="2235" y="96"/>
                  </a:cubicBezTo>
                  <a:cubicBezTo>
                    <a:pt x="1922" y="29"/>
                    <a:pt x="1638" y="1"/>
                    <a:pt x="1383" y="1"/>
                  </a:cubicBezTo>
                  <a:close/>
                </a:path>
              </a:pathLst>
            </a:custGeom>
            <a:solidFill>
              <a:srgbClr val="ED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8994300" y="2265400"/>
              <a:ext cx="216825" cy="140200"/>
            </a:xfrm>
            <a:custGeom>
              <a:avLst/>
              <a:gdLst/>
              <a:ahLst/>
              <a:cxnLst/>
              <a:rect l="l" t="t" r="r" b="b"/>
              <a:pathLst>
                <a:path w="8673" h="5608" extrusionOk="0">
                  <a:moveTo>
                    <a:pt x="500" y="0"/>
                  </a:moveTo>
                  <a:lnTo>
                    <a:pt x="0" y="2669"/>
                  </a:lnTo>
                  <a:cubicBezTo>
                    <a:pt x="0" y="2669"/>
                    <a:pt x="1334" y="5271"/>
                    <a:pt x="3603" y="5571"/>
                  </a:cubicBezTo>
                  <a:cubicBezTo>
                    <a:pt x="3831" y="5595"/>
                    <a:pt x="4054" y="5608"/>
                    <a:pt x="4272" y="5608"/>
                  </a:cubicBezTo>
                  <a:cubicBezTo>
                    <a:pt x="6157" y="5608"/>
                    <a:pt x="7656" y="4656"/>
                    <a:pt x="8673" y="1935"/>
                  </a:cubicBezTo>
                  <a:lnTo>
                    <a:pt x="7972" y="100"/>
                  </a:lnTo>
                  <a:lnTo>
                    <a:pt x="5004" y="2169"/>
                  </a:lnTo>
                  <a:lnTo>
                    <a:pt x="3870" y="4437"/>
                  </a:lnTo>
                  <a:lnTo>
                    <a:pt x="2936" y="2102"/>
                  </a:ln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9120225" y="2301550"/>
              <a:ext cx="90075" cy="99800"/>
            </a:xfrm>
            <a:custGeom>
              <a:avLst/>
              <a:gdLst/>
              <a:ahLst/>
              <a:cxnLst/>
              <a:rect l="l" t="t" r="r" b="b"/>
              <a:pathLst>
                <a:path w="3603" h="3992" extrusionOk="0">
                  <a:moveTo>
                    <a:pt x="3410" y="0"/>
                  </a:moveTo>
                  <a:cubicBezTo>
                    <a:pt x="3364" y="0"/>
                    <a:pt x="3322" y="16"/>
                    <a:pt x="3302" y="55"/>
                  </a:cubicBezTo>
                  <a:cubicBezTo>
                    <a:pt x="2602" y="1256"/>
                    <a:pt x="1534" y="2991"/>
                    <a:pt x="1168" y="3558"/>
                  </a:cubicBezTo>
                  <a:cubicBezTo>
                    <a:pt x="1001" y="3058"/>
                    <a:pt x="634" y="2024"/>
                    <a:pt x="300" y="1090"/>
                  </a:cubicBezTo>
                  <a:cubicBezTo>
                    <a:pt x="300" y="1041"/>
                    <a:pt x="247" y="1010"/>
                    <a:pt x="192" y="1010"/>
                  </a:cubicBezTo>
                  <a:cubicBezTo>
                    <a:pt x="172" y="1010"/>
                    <a:pt x="151" y="1014"/>
                    <a:pt x="133" y="1023"/>
                  </a:cubicBezTo>
                  <a:cubicBezTo>
                    <a:pt x="67" y="1023"/>
                    <a:pt x="0" y="1123"/>
                    <a:pt x="67" y="1190"/>
                  </a:cubicBezTo>
                  <a:cubicBezTo>
                    <a:pt x="434" y="2157"/>
                    <a:pt x="967" y="3725"/>
                    <a:pt x="1001" y="3858"/>
                  </a:cubicBezTo>
                  <a:cubicBezTo>
                    <a:pt x="1001" y="3892"/>
                    <a:pt x="1067" y="3958"/>
                    <a:pt x="1134" y="3992"/>
                  </a:cubicBezTo>
                  <a:cubicBezTo>
                    <a:pt x="1268" y="3992"/>
                    <a:pt x="1501" y="3691"/>
                    <a:pt x="3569" y="222"/>
                  </a:cubicBezTo>
                  <a:cubicBezTo>
                    <a:pt x="3603" y="156"/>
                    <a:pt x="3603" y="55"/>
                    <a:pt x="3503" y="22"/>
                  </a:cubicBezTo>
                  <a:cubicBezTo>
                    <a:pt x="3475" y="8"/>
                    <a:pt x="3442" y="0"/>
                    <a:pt x="3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8999300" y="2290100"/>
              <a:ext cx="70075" cy="92075"/>
            </a:xfrm>
            <a:custGeom>
              <a:avLst/>
              <a:gdLst/>
              <a:ahLst/>
              <a:cxnLst/>
              <a:rect l="l" t="t" r="r" b="b"/>
              <a:pathLst>
                <a:path w="2803" h="3683" extrusionOk="0">
                  <a:moveTo>
                    <a:pt x="188" y="1"/>
                  </a:moveTo>
                  <a:cubicBezTo>
                    <a:pt x="169" y="1"/>
                    <a:pt x="150" y="5"/>
                    <a:pt x="134" y="13"/>
                  </a:cubicBezTo>
                  <a:cubicBezTo>
                    <a:pt x="34" y="13"/>
                    <a:pt x="0" y="113"/>
                    <a:pt x="34" y="180"/>
                  </a:cubicBezTo>
                  <a:lnTo>
                    <a:pt x="1335" y="3616"/>
                  </a:lnTo>
                  <a:cubicBezTo>
                    <a:pt x="1335" y="3649"/>
                    <a:pt x="1401" y="3682"/>
                    <a:pt x="1468" y="3682"/>
                  </a:cubicBezTo>
                  <a:cubicBezTo>
                    <a:pt x="1501" y="3682"/>
                    <a:pt x="1568" y="3649"/>
                    <a:pt x="1601" y="3649"/>
                  </a:cubicBezTo>
                  <a:lnTo>
                    <a:pt x="2769" y="1614"/>
                  </a:lnTo>
                  <a:cubicBezTo>
                    <a:pt x="2802" y="1581"/>
                    <a:pt x="2802" y="1481"/>
                    <a:pt x="2702" y="1447"/>
                  </a:cubicBezTo>
                  <a:cubicBezTo>
                    <a:pt x="2688" y="1434"/>
                    <a:pt x="2669" y="1426"/>
                    <a:pt x="2646" y="1426"/>
                  </a:cubicBezTo>
                  <a:cubicBezTo>
                    <a:pt x="2614" y="1426"/>
                    <a:pt x="2575" y="1442"/>
                    <a:pt x="2535" y="1481"/>
                  </a:cubicBezTo>
                  <a:lnTo>
                    <a:pt x="1501" y="3282"/>
                  </a:lnTo>
                  <a:lnTo>
                    <a:pt x="300" y="113"/>
                  </a:lnTo>
                  <a:cubicBezTo>
                    <a:pt x="300" y="38"/>
                    <a:pt x="244" y="1"/>
                    <a:pt x="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9056825" y="2372975"/>
              <a:ext cx="39225" cy="452850"/>
            </a:xfrm>
            <a:custGeom>
              <a:avLst/>
              <a:gdLst/>
              <a:ahLst/>
              <a:cxnLst/>
              <a:rect l="l" t="t" r="r" b="b"/>
              <a:pathLst>
                <a:path w="1569" h="18114" extrusionOk="0">
                  <a:moveTo>
                    <a:pt x="1469" y="0"/>
                  </a:moveTo>
                  <a:cubicBezTo>
                    <a:pt x="1369" y="0"/>
                    <a:pt x="1302" y="34"/>
                    <a:pt x="1302" y="134"/>
                  </a:cubicBezTo>
                  <a:cubicBezTo>
                    <a:pt x="1268" y="234"/>
                    <a:pt x="1" y="13577"/>
                    <a:pt x="101" y="17980"/>
                  </a:cubicBezTo>
                  <a:cubicBezTo>
                    <a:pt x="101" y="18047"/>
                    <a:pt x="134" y="18113"/>
                    <a:pt x="201" y="18113"/>
                  </a:cubicBezTo>
                  <a:cubicBezTo>
                    <a:pt x="301" y="18113"/>
                    <a:pt x="334" y="18013"/>
                    <a:pt x="368" y="18013"/>
                  </a:cubicBezTo>
                  <a:cubicBezTo>
                    <a:pt x="301" y="13677"/>
                    <a:pt x="1569" y="301"/>
                    <a:pt x="1569" y="167"/>
                  </a:cubicBezTo>
                  <a:cubicBezTo>
                    <a:pt x="1569" y="67"/>
                    <a:pt x="1535" y="0"/>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8850850" y="3261625"/>
              <a:ext cx="473700" cy="27875"/>
            </a:xfrm>
            <a:custGeom>
              <a:avLst/>
              <a:gdLst/>
              <a:ahLst/>
              <a:cxnLst/>
              <a:rect l="l" t="t" r="r" b="b"/>
              <a:pathLst>
                <a:path w="18948" h="1115" extrusionOk="0">
                  <a:moveTo>
                    <a:pt x="137" y="1"/>
                  </a:moveTo>
                  <a:cubicBezTo>
                    <a:pt x="84" y="1"/>
                    <a:pt x="59" y="38"/>
                    <a:pt x="34" y="113"/>
                  </a:cubicBezTo>
                  <a:cubicBezTo>
                    <a:pt x="1" y="180"/>
                    <a:pt x="34" y="213"/>
                    <a:pt x="101" y="280"/>
                  </a:cubicBezTo>
                  <a:cubicBezTo>
                    <a:pt x="2069" y="914"/>
                    <a:pt x="5204" y="1114"/>
                    <a:pt x="8340" y="1114"/>
                  </a:cubicBezTo>
                  <a:cubicBezTo>
                    <a:pt x="13363" y="1114"/>
                    <a:pt x="18448" y="579"/>
                    <a:pt x="18826" y="579"/>
                  </a:cubicBezTo>
                  <a:cubicBezTo>
                    <a:pt x="18838" y="579"/>
                    <a:pt x="18845" y="579"/>
                    <a:pt x="18847" y="580"/>
                  </a:cubicBezTo>
                  <a:cubicBezTo>
                    <a:pt x="18914" y="514"/>
                    <a:pt x="18948" y="480"/>
                    <a:pt x="18948" y="414"/>
                  </a:cubicBezTo>
                  <a:cubicBezTo>
                    <a:pt x="18914" y="313"/>
                    <a:pt x="18881" y="280"/>
                    <a:pt x="18781" y="280"/>
                  </a:cubicBezTo>
                  <a:cubicBezTo>
                    <a:pt x="18718" y="301"/>
                    <a:pt x="13517" y="839"/>
                    <a:pt x="8362" y="839"/>
                  </a:cubicBezTo>
                  <a:cubicBezTo>
                    <a:pt x="5241" y="839"/>
                    <a:pt x="2138" y="642"/>
                    <a:pt x="201" y="13"/>
                  </a:cubicBezTo>
                  <a:cubicBezTo>
                    <a:pt x="176" y="5"/>
                    <a:pt x="155" y="1"/>
                    <a:pt x="137"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9043500" y="2907525"/>
              <a:ext cx="22525" cy="381125"/>
            </a:xfrm>
            <a:custGeom>
              <a:avLst/>
              <a:gdLst/>
              <a:ahLst/>
              <a:cxnLst/>
              <a:rect l="l" t="t" r="r" b="b"/>
              <a:pathLst>
                <a:path w="901" h="15245" extrusionOk="0">
                  <a:moveTo>
                    <a:pt x="501" y="0"/>
                  </a:moveTo>
                  <a:cubicBezTo>
                    <a:pt x="434" y="0"/>
                    <a:pt x="367" y="67"/>
                    <a:pt x="367" y="134"/>
                  </a:cubicBezTo>
                  <a:cubicBezTo>
                    <a:pt x="367" y="234"/>
                    <a:pt x="0" y="9774"/>
                    <a:pt x="634" y="15111"/>
                  </a:cubicBezTo>
                  <a:cubicBezTo>
                    <a:pt x="634" y="15178"/>
                    <a:pt x="667" y="15245"/>
                    <a:pt x="734" y="15245"/>
                  </a:cubicBezTo>
                  <a:cubicBezTo>
                    <a:pt x="834" y="15245"/>
                    <a:pt x="901" y="15145"/>
                    <a:pt x="867" y="15078"/>
                  </a:cubicBezTo>
                  <a:cubicBezTo>
                    <a:pt x="267" y="9774"/>
                    <a:pt x="634" y="234"/>
                    <a:pt x="634" y="134"/>
                  </a:cubicBezTo>
                  <a:cubicBezTo>
                    <a:pt x="634" y="101"/>
                    <a:pt x="56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9140225" y="2590625"/>
              <a:ext cx="156800" cy="39225"/>
            </a:xfrm>
            <a:custGeom>
              <a:avLst/>
              <a:gdLst/>
              <a:ahLst/>
              <a:cxnLst/>
              <a:rect l="l" t="t" r="r" b="b"/>
              <a:pathLst>
                <a:path w="6272" h="1569" extrusionOk="0">
                  <a:moveTo>
                    <a:pt x="301" y="268"/>
                  </a:moveTo>
                  <a:lnTo>
                    <a:pt x="5938" y="334"/>
                  </a:lnTo>
                  <a:lnTo>
                    <a:pt x="6005" y="1268"/>
                  </a:lnTo>
                  <a:lnTo>
                    <a:pt x="368" y="1168"/>
                  </a:lnTo>
                  <a:lnTo>
                    <a:pt x="301" y="268"/>
                  </a:lnTo>
                  <a:close/>
                  <a:moveTo>
                    <a:pt x="134" y="1"/>
                  </a:moveTo>
                  <a:cubicBezTo>
                    <a:pt x="134" y="1"/>
                    <a:pt x="101" y="1"/>
                    <a:pt x="34" y="67"/>
                  </a:cubicBezTo>
                  <a:cubicBezTo>
                    <a:pt x="1" y="101"/>
                    <a:pt x="1" y="134"/>
                    <a:pt x="1" y="167"/>
                  </a:cubicBezTo>
                  <a:lnTo>
                    <a:pt x="101" y="1335"/>
                  </a:lnTo>
                  <a:cubicBezTo>
                    <a:pt x="101" y="1435"/>
                    <a:pt x="134" y="1468"/>
                    <a:pt x="201" y="1468"/>
                  </a:cubicBezTo>
                  <a:lnTo>
                    <a:pt x="6138" y="1568"/>
                  </a:lnTo>
                  <a:cubicBezTo>
                    <a:pt x="6172" y="1568"/>
                    <a:pt x="6205" y="1502"/>
                    <a:pt x="6205" y="1502"/>
                  </a:cubicBezTo>
                  <a:cubicBezTo>
                    <a:pt x="6272" y="1468"/>
                    <a:pt x="6272" y="1435"/>
                    <a:pt x="6272" y="1402"/>
                  </a:cubicBezTo>
                  <a:lnTo>
                    <a:pt x="6172" y="234"/>
                  </a:lnTo>
                  <a:cubicBezTo>
                    <a:pt x="6172" y="134"/>
                    <a:pt x="6138" y="101"/>
                    <a:pt x="6038" y="101"/>
                  </a:cubicBezTo>
                  <a:lnTo>
                    <a:pt x="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8137850" y="1981025"/>
              <a:ext cx="657150" cy="613800"/>
            </a:xfrm>
            <a:custGeom>
              <a:avLst/>
              <a:gdLst/>
              <a:ahLst/>
              <a:cxnLst/>
              <a:rect l="l" t="t" r="r" b="b"/>
              <a:pathLst>
                <a:path w="26286" h="24552" extrusionOk="0">
                  <a:moveTo>
                    <a:pt x="3603" y="1"/>
                  </a:moveTo>
                  <a:cubicBezTo>
                    <a:pt x="3603" y="1"/>
                    <a:pt x="0" y="2536"/>
                    <a:pt x="1001" y="4237"/>
                  </a:cubicBezTo>
                  <a:cubicBezTo>
                    <a:pt x="2001" y="5969"/>
                    <a:pt x="25695" y="21545"/>
                    <a:pt x="26284" y="24541"/>
                  </a:cubicBezTo>
                  <a:lnTo>
                    <a:pt x="26284" y="24541"/>
                  </a:lnTo>
                  <a:cubicBezTo>
                    <a:pt x="26241" y="24176"/>
                    <a:pt x="25903" y="14729"/>
                    <a:pt x="23184" y="12009"/>
                  </a:cubicBezTo>
                  <a:cubicBezTo>
                    <a:pt x="23184" y="12009"/>
                    <a:pt x="10074" y="3370"/>
                    <a:pt x="3603" y="1"/>
                  </a:cubicBezTo>
                  <a:close/>
                  <a:moveTo>
                    <a:pt x="26284" y="24541"/>
                  </a:moveTo>
                  <a:cubicBezTo>
                    <a:pt x="26285" y="24547"/>
                    <a:pt x="26285" y="24551"/>
                    <a:pt x="26286" y="24551"/>
                  </a:cubicBezTo>
                  <a:cubicBezTo>
                    <a:pt x="26285" y="24548"/>
                    <a:pt x="26284" y="24544"/>
                    <a:pt x="26284" y="245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8056125" y="1941825"/>
              <a:ext cx="48400" cy="40050"/>
            </a:xfrm>
            <a:custGeom>
              <a:avLst/>
              <a:gdLst/>
              <a:ahLst/>
              <a:cxnLst/>
              <a:rect l="l" t="t" r="r" b="b"/>
              <a:pathLst>
                <a:path w="1936" h="1602" fill="none" extrusionOk="0">
                  <a:moveTo>
                    <a:pt x="0" y="668"/>
                  </a:moveTo>
                  <a:cubicBezTo>
                    <a:pt x="0" y="668"/>
                    <a:pt x="1235" y="1602"/>
                    <a:pt x="1601" y="1068"/>
                  </a:cubicBezTo>
                  <a:cubicBezTo>
                    <a:pt x="1935" y="535"/>
                    <a:pt x="301" y="1"/>
                    <a:pt x="301" y="1"/>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8048625" y="1918475"/>
              <a:ext cx="70075" cy="79250"/>
            </a:xfrm>
            <a:custGeom>
              <a:avLst/>
              <a:gdLst/>
              <a:ahLst/>
              <a:cxnLst/>
              <a:rect l="l" t="t" r="r" b="b"/>
              <a:pathLst>
                <a:path w="2803" h="3170" fill="none" extrusionOk="0">
                  <a:moveTo>
                    <a:pt x="1168" y="2169"/>
                  </a:moveTo>
                  <a:cubicBezTo>
                    <a:pt x="1168" y="2169"/>
                    <a:pt x="1334" y="3170"/>
                    <a:pt x="667" y="2803"/>
                  </a:cubicBezTo>
                  <a:cubicBezTo>
                    <a:pt x="0" y="2436"/>
                    <a:pt x="400" y="768"/>
                    <a:pt x="1101" y="1"/>
                  </a:cubicBezTo>
                  <a:cubicBezTo>
                    <a:pt x="1101" y="1"/>
                    <a:pt x="1835" y="1035"/>
                    <a:pt x="2402" y="968"/>
                  </a:cubicBezTo>
                  <a:cubicBezTo>
                    <a:pt x="2402" y="968"/>
                    <a:pt x="2802" y="1135"/>
                    <a:pt x="2402" y="1469"/>
                  </a:cubicBezTo>
                  <a:cubicBezTo>
                    <a:pt x="1968" y="1802"/>
                    <a:pt x="934" y="1002"/>
                    <a:pt x="934" y="1002"/>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8" name="Google Shape;1438;p48"/>
          <p:cNvSpPr txBox="1">
            <a:spLocks noGrp="1"/>
          </p:cNvSpPr>
          <p:nvPr>
            <p:ph type="title"/>
          </p:nvPr>
        </p:nvSpPr>
        <p:spPr>
          <a:xfrm>
            <a:off x="728015" y="2285564"/>
            <a:ext cx="4442700" cy="7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endParaRPr dirty="0"/>
          </a:p>
        </p:txBody>
      </p:sp>
      <p:sp>
        <p:nvSpPr>
          <p:cNvPr id="1439" name="Google Shape;1439;p48"/>
          <p:cNvSpPr txBox="1">
            <a:spLocks noGrp="1"/>
          </p:cNvSpPr>
          <p:nvPr>
            <p:ph type="subTitle" idx="1"/>
          </p:nvPr>
        </p:nvSpPr>
        <p:spPr>
          <a:xfrm>
            <a:off x="1573715" y="2967450"/>
            <a:ext cx="2751300" cy="822000"/>
          </a:xfrm>
          <a:prstGeom prst="rect">
            <a:avLst/>
          </a:prstGeom>
        </p:spPr>
        <p:txBody>
          <a:bodyPr spcFirstLastPara="1" wrap="square" lIns="91425" tIns="91425" rIns="91425" bIns="91425" anchor="t" anchorCtr="0">
            <a:noAutofit/>
          </a:bodyPr>
          <a:lstStyle/>
          <a:p>
            <a:pPr marL="0" indent="0"/>
            <a:r>
              <a:rPr lang="en-US" b="1" dirty="0"/>
              <a:t>Exploratory data analysis</a:t>
            </a:r>
            <a:endParaRPr b="1" dirty="0"/>
          </a:p>
        </p:txBody>
      </p:sp>
      <p:grpSp>
        <p:nvGrpSpPr>
          <p:cNvPr id="1440" name="Google Shape;1440;p48"/>
          <p:cNvGrpSpPr/>
          <p:nvPr/>
        </p:nvGrpSpPr>
        <p:grpSpPr>
          <a:xfrm>
            <a:off x="687850" y="341275"/>
            <a:ext cx="961550" cy="803100"/>
            <a:chOff x="1428800" y="3101325"/>
            <a:chExt cx="961550" cy="803100"/>
          </a:xfrm>
        </p:grpSpPr>
        <p:sp>
          <p:nvSpPr>
            <p:cNvPr id="1441" name="Google Shape;1441;p48"/>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48"/>
          <p:cNvSpPr/>
          <p:nvPr/>
        </p:nvSpPr>
        <p:spPr>
          <a:xfrm>
            <a:off x="177600" y="4568875"/>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5" name="Google Shape;1445;p48"/>
          <p:cNvGrpSpPr/>
          <p:nvPr/>
        </p:nvGrpSpPr>
        <p:grpSpPr>
          <a:xfrm>
            <a:off x="335537" y="4048789"/>
            <a:ext cx="1096269" cy="606406"/>
            <a:chOff x="239224" y="3962464"/>
            <a:chExt cx="1096269" cy="606406"/>
          </a:xfrm>
        </p:grpSpPr>
        <p:grpSp>
          <p:nvGrpSpPr>
            <p:cNvPr id="1446" name="Google Shape;1446;p48"/>
            <p:cNvGrpSpPr/>
            <p:nvPr/>
          </p:nvGrpSpPr>
          <p:grpSpPr>
            <a:xfrm>
              <a:off x="923960" y="4386623"/>
              <a:ext cx="411533" cy="180447"/>
              <a:chOff x="7800560" y="4390223"/>
              <a:chExt cx="411533" cy="180447"/>
            </a:xfrm>
          </p:grpSpPr>
          <p:sp>
            <p:nvSpPr>
              <p:cNvPr id="1447" name="Google Shape;1447;p48"/>
              <p:cNvSpPr/>
              <p:nvPr/>
            </p:nvSpPr>
            <p:spPr>
              <a:xfrm>
                <a:off x="7826818" y="4480820"/>
                <a:ext cx="385275" cy="89851"/>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7859558"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7910180"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7960813"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801105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8061691"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8112689" y="4488808"/>
                <a:ext cx="16388" cy="73485"/>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8162946"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7843947" y="4488808"/>
                <a:ext cx="106604" cy="73108"/>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7826818" y="4480820"/>
                <a:ext cx="385275" cy="8000"/>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7800560" y="4390223"/>
                <a:ext cx="384887" cy="89851"/>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7832912" y="4398212"/>
                <a:ext cx="16377" cy="73862"/>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7883157"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793416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7984412"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8035045"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808529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813630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7817689" y="4398212"/>
                <a:ext cx="106604" cy="73485"/>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7800560" y="4390223"/>
                <a:ext cx="384887" cy="8000"/>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48"/>
            <p:cNvGrpSpPr/>
            <p:nvPr/>
          </p:nvGrpSpPr>
          <p:grpSpPr>
            <a:xfrm>
              <a:off x="239224" y="3962464"/>
              <a:ext cx="550856" cy="606406"/>
              <a:chOff x="8259624" y="3964264"/>
              <a:chExt cx="550856" cy="606406"/>
            </a:xfrm>
          </p:grpSpPr>
          <p:sp>
            <p:nvSpPr>
              <p:cNvPr id="1468" name="Google Shape;1468;p48"/>
              <p:cNvSpPr/>
              <p:nvPr/>
            </p:nvSpPr>
            <p:spPr>
              <a:xfrm>
                <a:off x="8411124" y="4480820"/>
                <a:ext cx="385275" cy="89851"/>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8443487"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8494109"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854511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8595363"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8645997"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8696242"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8747251"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8411124" y="4480820"/>
                <a:ext cx="385275" cy="8000"/>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8259624" y="4390600"/>
                <a:ext cx="384887" cy="90239"/>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8291987"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8342609"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8393242"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844348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8494109"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8545118"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8595363"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8276753" y="4398212"/>
                <a:ext cx="106604" cy="73485"/>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8259624" y="4390223"/>
                <a:ext cx="384887" cy="8000"/>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8425217" y="4301521"/>
                <a:ext cx="385263" cy="90239"/>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8457946" y="4309521"/>
                <a:ext cx="16765" cy="73485"/>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8508579" y="4309521"/>
                <a:ext cx="16377" cy="73485"/>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8609457" y="4309521"/>
                <a:ext cx="16377" cy="73485"/>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8660078" y="4309521"/>
                <a:ext cx="16765" cy="73485"/>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8710711"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8760956"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8425217" y="4301145"/>
                <a:ext cx="385263" cy="8388"/>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8455287" y="3974923"/>
                <a:ext cx="328543" cy="318797"/>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8447675" y="3964264"/>
                <a:ext cx="340720" cy="340732"/>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8451475" y="3970986"/>
                <a:ext cx="336920" cy="327539"/>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8559965" y="4044967"/>
                <a:ext cx="121075" cy="196067"/>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8476227" y="3995361"/>
                <a:ext cx="240986" cy="24034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1"/>
        <p:cNvGrpSpPr/>
        <p:nvPr/>
      </p:nvGrpSpPr>
      <p:grpSpPr>
        <a:xfrm>
          <a:off x="0" y="0"/>
          <a:ext cx="0" cy="0"/>
          <a:chOff x="0" y="0"/>
          <a:chExt cx="0" cy="0"/>
        </a:xfrm>
      </p:grpSpPr>
      <p:sp>
        <p:nvSpPr>
          <p:cNvPr id="1723" name="Google Shape;1723;p52"/>
          <p:cNvSpPr txBox="1">
            <a:spLocks noGrp="1"/>
          </p:cNvSpPr>
          <p:nvPr>
            <p:ph type="title"/>
          </p:nvPr>
        </p:nvSpPr>
        <p:spPr>
          <a:xfrm>
            <a:off x="1371600" y="4165297"/>
            <a:ext cx="6708228"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bg1"/>
                </a:solidFill>
              </a:rPr>
              <a:t>IMPORTING LIBRARIES &amp; READING THE DATA</a:t>
            </a:r>
            <a:br>
              <a:rPr lang="en-US" dirty="0">
                <a:solidFill>
                  <a:schemeClr val="bg1"/>
                </a:solidFill>
              </a:rPr>
            </a:br>
            <a:endParaRPr dirty="0">
              <a:solidFill>
                <a:schemeClr val="bg1"/>
              </a:solidFill>
            </a:endParaRPr>
          </a:p>
        </p:txBody>
      </p:sp>
      <p:grpSp>
        <p:nvGrpSpPr>
          <p:cNvPr id="1780" name="Google Shape;1780;p52"/>
          <p:cNvGrpSpPr/>
          <p:nvPr/>
        </p:nvGrpSpPr>
        <p:grpSpPr>
          <a:xfrm>
            <a:off x="174813" y="1656075"/>
            <a:ext cx="1347539" cy="2635346"/>
            <a:chOff x="8141000" y="2134050"/>
            <a:chExt cx="1244725" cy="2434275"/>
          </a:xfrm>
        </p:grpSpPr>
        <p:sp>
          <p:nvSpPr>
            <p:cNvPr id="1781" name="Google Shape;1781;p52"/>
            <p:cNvSpPr/>
            <p:nvPr/>
          </p:nvSpPr>
          <p:spPr>
            <a:xfrm>
              <a:off x="9065025" y="2555325"/>
              <a:ext cx="320700" cy="223875"/>
            </a:xfrm>
            <a:custGeom>
              <a:avLst/>
              <a:gdLst/>
              <a:ahLst/>
              <a:cxnLst/>
              <a:rect l="l" t="t" r="r" b="b"/>
              <a:pathLst>
                <a:path w="12828" h="8955" extrusionOk="0">
                  <a:moveTo>
                    <a:pt x="5055" y="0"/>
                  </a:moveTo>
                  <a:cubicBezTo>
                    <a:pt x="4955" y="0"/>
                    <a:pt x="4857" y="77"/>
                    <a:pt x="4833" y="171"/>
                  </a:cubicBezTo>
                  <a:cubicBezTo>
                    <a:pt x="4803" y="293"/>
                    <a:pt x="4560" y="1114"/>
                    <a:pt x="4560" y="1235"/>
                  </a:cubicBezTo>
                  <a:cubicBezTo>
                    <a:pt x="4529" y="1813"/>
                    <a:pt x="4256" y="2330"/>
                    <a:pt x="3861" y="2664"/>
                  </a:cubicBezTo>
                  <a:cubicBezTo>
                    <a:pt x="3618" y="2877"/>
                    <a:pt x="3314" y="3029"/>
                    <a:pt x="3101" y="3241"/>
                  </a:cubicBezTo>
                  <a:cubicBezTo>
                    <a:pt x="2858" y="3485"/>
                    <a:pt x="2706" y="3758"/>
                    <a:pt x="2797" y="4092"/>
                  </a:cubicBezTo>
                  <a:cubicBezTo>
                    <a:pt x="2858" y="4305"/>
                    <a:pt x="3101" y="4488"/>
                    <a:pt x="3101" y="4761"/>
                  </a:cubicBezTo>
                  <a:cubicBezTo>
                    <a:pt x="3101" y="4944"/>
                    <a:pt x="2979" y="5096"/>
                    <a:pt x="2858" y="5247"/>
                  </a:cubicBezTo>
                  <a:cubicBezTo>
                    <a:pt x="2280" y="6007"/>
                    <a:pt x="912" y="6311"/>
                    <a:pt x="274" y="6889"/>
                  </a:cubicBezTo>
                  <a:cubicBezTo>
                    <a:pt x="0" y="7162"/>
                    <a:pt x="548" y="7679"/>
                    <a:pt x="608" y="8105"/>
                  </a:cubicBezTo>
                  <a:cubicBezTo>
                    <a:pt x="700" y="8500"/>
                    <a:pt x="1034" y="8773"/>
                    <a:pt x="1368" y="8895"/>
                  </a:cubicBezTo>
                  <a:cubicBezTo>
                    <a:pt x="1515" y="8936"/>
                    <a:pt x="1666" y="8955"/>
                    <a:pt x="1817" y="8955"/>
                  </a:cubicBezTo>
                  <a:cubicBezTo>
                    <a:pt x="2230" y="8955"/>
                    <a:pt x="2646" y="8814"/>
                    <a:pt x="2979" y="8591"/>
                  </a:cubicBezTo>
                  <a:cubicBezTo>
                    <a:pt x="3435" y="8287"/>
                    <a:pt x="3466" y="8409"/>
                    <a:pt x="3861" y="7983"/>
                  </a:cubicBezTo>
                  <a:cubicBezTo>
                    <a:pt x="4195" y="7618"/>
                    <a:pt x="4529" y="7223"/>
                    <a:pt x="4955" y="6980"/>
                  </a:cubicBezTo>
                  <a:cubicBezTo>
                    <a:pt x="6961" y="5643"/>
                    <a:pt x="10244" y="6220"/>
                    <a:pt x="12220" y="4883"/>
                  </a:cubicBezTo>
                  <a:cubicBezTo>
                    <a:pt x="12524" y="4700"/>
                    <a:pt x="12827" y="4366"/>
                    <a:pt x="12767" y="4001"/>
                  </a:cubicBezTo>
                  <a:cubicBezTo>
                    <a:pt x="12767" y="3728"/>
                    <a:pt x="12584" y="3515"/>
                    <a:pt x="12402" y="3363"/>
                  </a:cubicBezTo>
                  <a:cubicBezTo>
                    <a:pt x="11885" y="2968"/>
                    <a:pt x="11217" y="2907"/>
                    <a:pt x="10609" y="2816"/>
                  </a:cubicBezTo>
                  <a:cubicBezTo>
                    <a:pt x="8846" y="2633"/>
                    <a:pt x="7143" y="2451"/>
                    <a:pt x="5411" y="2238"/>
                  </a:cubicBezTo>
                  <a:cubicBezTo>
                    <a:pt x="5441" y="1752"/>
                    <a:pt x="5533" y="536"/>
                    <a:pt x="5259" y="141"/>
                  </a:cubicBezTo>
                  <a:cubicBezTo>
                    <a:pt x="5259" y="80"/>
                    <a:pt x="5229" y="50"/>
                    <a:pt x="5137" y="19"/>
                  </a:cubicBezTo>
                  <a:cubicBezTo>
                    <a:pt x="5111" y="6"/>
                    <a:pt x="5083" y="0"/>
                    <a:pt x="505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2"/>
            <p:cNvSpPr/>
            <p:nvPr/>
          </p:nvSpPr>
          <p:spPr>
            <a:xfrm>
              <a:off x="9273225" y="2629350"/>
              <a:ext cx="107175" cy="18425"/>
            </a:xfrm>
            <a:custGeom>
              <a:avLst/>
              <a:gdLst/>
              <a:ahLst/>
              <a:cxnLst/>
              <a:rect l="l" t="t" r="r" b="b"/>
              <a:pathLst>
                <a:path w="4287" h="737" extrusionOk="0">
                  <a:moveTo>
                    <a:pt x="157" y="1"/>
                  </a:moveTo>
                  <a:cubicBezTo>
                    <a:pt x="99" y="1"/>
                    <a:pt x="31" y="76"/>
                    <a:pt x="31" y="128"/>
                  </a:cubicBezTo>
                  <a:cubicBezTo>
                    <a:pt x="1" y="220"/>
                    <a:pt x="62" y="280"/>
                    <a:pt x="153" y="280"/>
                  </a:cubicBezTo>
                  <a:cubicBezTo>
                    <a:pt x="1004" y="372"/>
                    <a:pt x="1551" y="432"/>
                    <a:pt x="2129" y="524"/>
                  </a:cubicBezTo>
                  <a:cubicBezTo>
                    <a:pt x="2706" y="584"/>
                    <a:pt x="3284" y="676"/>
                    <a:pt x="4104" y="736"/>
                  </a:cubicBezTo>
                  <a:cubicBezTo>
                    <a:pt x="4196" y="736"/>
                    <a:pt x="4256" y="676"/>
                    <a:pt x="4256" y="615"/>
                  </a:cubicBezTo>
                  <a:cubicBezTo>
                    <a:pt x="4287" y="554"/>
                    <a:pt x="4226" y="463"/>
                    <a:pt x="4135" y="463"/>
                  </a:cubicBezTo>
                  <a:cubicBezTo>
                    <a:pt x="3314" y="402"/>
                    <a:pt x="2737" y="311"/>
                    <a:pt x="2159" y="250"/>
                  </a:cubicBezTo>
                  <a:cubicBezTo>
                    <a:pt x="1612" y="159"/>
                    <a:pt x="1034" y="98"/>
                    <a:pt x="183" y="7"/>
                  </a:cubicBezTo>
                  <a:cubicBezTo>
                    <a:pt x="175" y="3"/>
                    <a:pt x="166" y="1"/>
                    <a:pt x="15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2"/>
            <p:cNvSpPr/>
            <p:nvPr/>
          </p:nvSpPr>
          <p:spPr>
            <a:xfrm>
              <a:off x="9279325" y="2656725"/>
              <a:ext cx="104875" cy="14600"/>
            </a:xfrm>
            <a:custGeom>
              <a:avLst/>
              <a:gdLst/>
              <a:ahLst/>
              <a:cxnLst/>
              <a:rect l="l" t="t" r="r" b="b"/>
              <a:pathLst>
                <a:path w="4195" h="584" extrusionOk="0">
                  <a:moveTo>
                    <a:pt x="147" y="0"/>
                  </a:moveTo>
                  <a:cubicBezTo>
                    <a:pt x="76" y="0"/>
                    <a:pt x="30" y="75"/>
                    <a:pt x="30" y="128"/>
                  </a:cubicBezTo>
                  <a:cubicBezTo>
                    <a:pt x="0" y="219"/>
                    <a:pt x="61" y="280"/>
                    <a:pt x="152" y="280"/>
                  </a:cubicBezTo>
                  <a:cubicBezTo>
                    <a:pt x="1125" y="371"/>
                    <a:pt x="1611" y="401"/>
                    <a:pt x="2067" y="432"/>
                  </a:cubicBezTo>
                  <a:cubicBezTo>
                    <a:pt x="2523" y="462"/>
                    <a:pt x="3040" y="462"/>
                    <a:pt x="4012" y="584"/>
                  </a:cubicBezTo>
                  <a:cubicBezTo>
                    <a:pt x="4043" y="584"/>
                    <a:pt x="4134" y="523"/>
                    <a:pt x="4164" y="462"/>
                  </a:cubicBezTo>
                  <a:cubicBezTo>
                    <a:pt x="4195" y="401"/>
                    <a:pt x="4134" y="310"/>
                    <a:pt x="4043" y="310"/>
                  </a:cubicBezTo>
                  <a:cubicBezTo>
                    <a:pt x="3070" y="249"/>
                    <a:pt x="2584" y="219"/>
                    <a:pt x="2128" y="158"/>
                  </a:cubicBezTo>
                  <a:cubicBezTo>
                    <a:pt x="1611" y="128"/>
                    <a:pt x="1125" y="128"/>
                    <a:pt x="182" y="6"/>
                  </a:cubicBezTo>
                  <a:cubicBezTo>
                    <a:pt x="170" y="2"/>
                    <a:pt x="158" y="0"/>
                    <a:pt x="14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2"/>
            <p:cNvSpPr/>
            <p:nvPr/>
          </p:nvSpPr>
          <p:spPr>
            <a:xfrm>
              <a:off x="9280825" y="2675100"/>
              <a:ext cx="79050" cy="15225"/>
            </a:xfrm>
            <a:custGeom>
              <a:avLst/>
              <a:gdLst/>
              <a:ahLst/>
              <a:cxnLst/>
              <a:rect l="l" t="t" r="r" b="b"/>
              <a:pathLst>
                <a:path w="3162" h="609" extrusionOk="0">
                  <a:moveTo>
                    <a:pt x="153" y="1"/>
                  </a:moveTo>
                  <a:cubicBezTo>
                    <a:pt x="92" y="1"/>
                    <a:pt x="1" y="92"/>
                    <a:pt x="1" y="153"/>
                  </a:cubicBezTo>
                  <a:cubicBezTo>
                    <a:pt x="1" y="244"/>
                    <a:pt x="92" y="305"/>
                    <a:pt x="153" y="305"/>
                  </a:cubicBezTo>
                  <a:cubicBezTo>
                    <a:pt x="730" y="335"/>
                    <a:pt x="1369" y="426"/>
                    <a:pt x="2007" y="487"/>
                  </a:cubicBezTo>
                  <a:cubicBezTo>
                    <a:pt x="2372" y="548"/>
                    <a:pt x="2706" y="578"/>
                    <a:pt x="3010" y="608"/>
                  </a:cubicBezTo>
                  <a:cubicBezTo>
                    <a:pt x="3071" y="608"/>
                    <a:pt x="3162" y="578"/>
                    <a:pt x="3071" y="456"/>
                  </a:cubicBezTo>
                  <a:cubicBezTo>
                    <a:pt x="3132" y="396"/>
                    <a:pt x="3040" y="305"/>
                    <a:pt x="2980" y="305"/>
                  </a:cubicBezTo>
                  <a:cubicBezTo>
                    <a:pt x="2676" y="274"/>
                    <a:pt x="2372" y="244"/>
                    <a:pt x="2007" y="183"/>
                  </a:cubicBezTo>
                  <a:cubicBezTo>
                    <a:pt x="1369" y="122"/>
                    <a:pt x="730" y="31"/>
                    <a:pt x="15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2"/>
            <p:cNvSpPr/>
            <p:nvPr/>
          </p:nvSpPr>
          <p:spPr>
            <a:xfrm>
              <a:off x="9267925" y="2625550"/>
              <a:ext cx="19775" cy="60975"/>
            </a:xfrm>
            <a:custGeom>
              <a:avLst/>
              <a:gdLst/>
              <a:ahLst/>
              <a:cxnLst/>
              <a:rect l="l" t="t" r="r" b="b"/>
              <a:pathLst>
                <a:path w="791" h="2439" extrusionOk="0">
                  <a:moveTo>
                    <a:pt x="117" y="1"/>
                  </a:moveTo>
                  <a:cubicBezTo>
                    <a:pt x="45" y="1"/>
                    <a:pt x="0" y="76"/>
                    <a:pt x="0" y="128"/>
                  </a:cubicBezTo>
                  <a:cubicBezTo>
                    <a:pt x="0" y="220"/>
                    <a:pt x="31" y="280"/>
                    <a:pt x="91" y="280"/>
                  </a:cubicBezTo>
                  <a:cubicBezTo>
                    <a:pt x="91" y="280"/>
                    <a:pt x="486" y="432"/>
                    <a:pt x="486" y="2287"/>
                  </a:cubicBezTo>
                  <a:cubicBezTo>
                    <a:pt x="486" y="2378"/>
                    <a:pt x="547" y="2438"/>
                    <a:pt x="638" y="2438"/>
                  </a:cubicBezTo>
                  <a:cubicBezTo>
                    <a:pt x="699" y="2438"/>
                    <a:pt x="790" y="2408"/>
                    <a:pt x="790" y="2317"/>
                  </a:cubicBezTo>
                  <a:cubicBezTo>
                    <a:pt x="790" y="250"/>
                    <a:pt x="304" y="7"/>
                    <a:pt x="152" y="7"/>
                  </a:cubicBezTo>
                  <a:cubicBezTo>
                    <a:pt x="140" y="3"/>
                    <a:pt x="128" y="1"/>
                    <a:pt x="11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2"/>
            <p:cNvSpPr/>
            <p:nvPr/>
          </p:nvSpPr>
          <p:spPr>
            <a:xfrm>
              <a:off x="9189650" y="2609450"/>
              <a:ext cx="15975" cy="56550"/>
            </a:xfrm>
            <a:custGeom>
              <a:avLst/>
              <a:gdLst/>
              <a:ahLst/>
              <a:cxnLst/>
              <a:rect l="l" t="t" r="r" b="b"/>
              <a:pathLst>
                <a:path w="639" h="2262" extrusionOk="0">
                  <a:moveTo>
                    <a:pt x="297" y="1"/>
                  </a:moveTo>
                  <a:cubicBezTo>
                    <a:pt x="278" y="1"/>
                    <a:pt x="260" y="4"/>
                    <a:pt x="244" y="13"/>
                  </a:cubicBezTo>
                  <a:cubicBezTo>
                    <a:pt x="152" y="43"/>
                    <a:pt x="122" y="134"/>
                    <a:pt x="152" y="195"/>
                  </a:cubicBezTo>
                  <a:cubicBezTo>
                    <a:pt x="304" y="620"/>
                    <a:pt x="396" y="1076"/>
                    <a:pt x="304" y="1502"/>
                  </a:cubicBezTo>
                  <a:cubicBezTo>
                    <a:pt x="274" y="1775"/>
                    <a:pt x="183" y="1927"/>
                    <a:pt x="92" y="1988"/>
                  </a:cubicBezTo>
                  <a:cubicBezTo>
                    <a:pt x="0" y="2019"/>
                    <a:pt x="0" y="2110"/>
                    <a:pt x="31" y="2171"/>
                  </a:cubicBezTo>
                  <a:cubicBezTo>
                    <a:pt x="61" y="2231"/>
                    <a:pt x="122" y="2262"/>
                    <a:pt x="152" y="2262"/>
                  </a:cubicBezTo>
                  <a:cubicBezTo>
                    <a:pt x="183" y="2262"/>
                    <a:pt x="244" y="2262"/>
                    <a:pt x="183" y="2231"/>
                  </a:cubicBezTo>
                  <a:cubicBezTo>
                    <a:pt x="396" y="2110"/>
                    <a:pt x="548" y="1867"/>
                    <a:pt x="578" y="1532"/>
                  </a:cubicBezTo>
                  <a:cubicBezTo>
                    <a:pt x="639" y="1046"/>
                    <a:pt x="608" y="529"/>
                    <a:pt x="426" y="73"/>
                  </a:cubicBezTo>
                  <a:cubicBezTo>
                    <a:pt x="404" y="29"/>
                    <a:pt x="349" y="1"/>
                    <a:pt x="29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2"/>
            <p:cNvSpPr/>
            <p:nvPr/>
          </p:nvSpPr>
          <p:spPr>
            <a:xfrm>
              <a:off x="8569575" y="2582325"/>
              <a:ext cx="591975" cy="409400"/>
            </a:xfrm>
            <a:custGeom>
              <a:avLst/>
              <a:gdLst/>
              <a:ahLst/>
              <a:cxnLst/>
              <a:rect l="l" t="t" r="r" b="b"/>
              <a:pathLst>
                <a:path w="23679" h="16376" extrusionOk="0">
                  <a:moveTo>
                    <a:pt x="2484" y="0"/>
                  </a:moveTo>
                  <a:cubicBezTo>
                    <a:pt x="2038" y="0"/>
                    <a:pt x="1613" y="198"/>
                    <a:pt x="1277" y="733"/>
                  </a:cubicBezTo>
                  <a:cubicBezTo>
                    <a:pt x="0" y="2800"/>
                    <a:pt x="1125" y="5019"/>
                    <a:pt x="1125" y="5019"/>
                  </a:cubicBezTo>
                  <a:cubicBezTo>
                    <a:pt x="1125" y="5019"/>
                    <a:pt x="5593" y="10611"/>
                    <a:pt x="8359" y="14320"/>
                  </a:cubicBezTo>
                  <a:cubicBezTo>
                    <a:pt x="9508" y="15855"/>
                    <a:pt x="10544" y="16375"/>
                    <a:pt x="11456" y="16375"/>
                  </a:cubicBezTo>
                  <a:cubicBezTo>
                    <a:pt x="12765" y="16375"/>
                    <a:pt x="13820" y="15304"/>
                    <a:pt x="14590" y="14624"/>
                  </a:cubicBezTo>
                  <a:cubicBezTo>
                    <a:pt x="15867" y="13499"/>
                    <a:pt x="23679" y="7329"/>
                    <a:pt x="23679" y="7329"/>
                  </a:cubicBezTo>
                  <a:cubicBezTo>
                    <a:pt x="23223" y="5475"/>
                    <a:pt x="21581" y="4563"/>
                    <a:pt x="21581" y="4563"/>
                  </a:cubicBezTo>
                  <a:lnTo>
                    <a:pt x="12736" y="10034"/>
                  </a:lnTo>
                  <a:cubicBezTo>
                    <a:pt x="12678" y="9742"/>
                    <a:pt x="12534" y="9652"/>
                    <a:pt x="12379" y="9652"/>
                  </a:cubicBezTo>
                  <a:cubicBezTo>
                    <a:pt x="12131" y="9652"/>
                    <a:pt x="11855" y="9882"/>
                    <a:pt x="11855" y="9882"/>
                  </a:cubicBezTo>
                  <a:cubicBezTo>
                    <a:pt x="9575" y="6143"/>
                    <a:pt x="5137" y="1553"/>
                    <a:pt x="5137" y="1553"/>
                  </a:cubicBezTo>
                  <a:cubicBezTo>
                    <a:pt x="5137" y="1553"/>
                    <a:pt x="3733" y="0"/>
                    <a:pt x="2484" y="0"/>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2"/>
            <p:cNvSpPr/>
            <p:nvPr/>
          </p:nvSpPr>
          <p:spPr>
            <a:xfrm>
              <a:off x="8843900" y="2829800"/>
              <a:ext cx="47125" cy="39100"/>
            </a:xfrm>
            <a:custGeom>
              <a:avLst/>
              <a:gdLst/>
              <a:ahLst/>
              <a:cxnLst/>
              <a:rect l="l" t="t" r="r" b="b"/>
              <a:pathLst>
                <a:path w="1885" h="1564" extrusionOk="0">
                  <a:moveTo>
                    <a:pt x="1742" y="1"/>
                  </a:moveTo>
                  <a:cubicBezTo>
                    <a:pt x="1726" y="1"/>
                    <a:pt x="1711" y="4"/>
                    <a:pt x="1703" y="13"/>
                  </a:cubicBezTo>
                  <a:cubicBezTo>
                    <a:pt x="1064" y="348"/>
                    <a:pt x="487" y="804"/>
                    <a:pt x="31" y="1381"/>
                  </a:cubicBezTo>
                  <a:cubicBezTo>
                    <a:pt x="0" y="1411"/>
                    <a:pt x="31" y="1503"/>
                    <a:pt x="92" y="1533"/>
                  </a:cubicBezTo>
                  <a:cubicBezTo>
                    <a:pt x="122" y="1563"/>
                    <a:pt x="122" y="1563"/>
                    <a:pt x="152" y="1563"/>
                  </a:cubicBezTo>
                  <a:cubicBezTo>
                    <a:pt x="183" y="1563"/>
                    <a:pt x="244" y="1563"/>
                    <a:pt x="213" y="1503"/>
                  </a:cubicBezTo>
                  <a:cubicBezTo>
                    <a:pt x="639" y="956"/>
                    <a:pt x="1216" y="500"/>
                    <a:pt x="1824" y="196"/>
                  </a:cubicBezTo>
                  <a:cubicBezTo>
                    <a:pt x="1854" y="165"/>
                    <a:pt x="1885" y="104"/>
                    <a:pt x="1854" y="44"/>
                  </a:cubicBezTo>
                  <a:cubicBezTo>
                    <a:pt x="1833" y="22"/>
                    <a:pt x="1781" y="1"/>
                    <a:pt x="1742"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2"/>
            <p:cNvSpPr/>
            <p:nvPr/>
          </p:nvSpPr>
          <p:spPr>
            <a:xfrm>
              <a:off x="8840100" y="2827450"/>
              <a:ext cx="27375" cy="28525"/>
            </a:xfrm>
            <a:custGeom>
              <a:avLst/>
              <a:gdLst/>
              <a:ahLst/>
              <a:cxnLst/>
              <a:rect l="l" t="t" r="r" b="b"/>
              <a:pathLst>
                <a:path w="1095" h="1141" extrusionOk="0">
                  <a:moveTo>
                    <a:pt x="988" y="1"/>
                  </a:moveTo>
                  <a:cubicBezTo>
                    <a:pt x="958" y="1"/>
                    <a:pt x="927" y="16"/>
                    <a:pt x="912" y="46"/>
                  </a:cubicBezTo>
                  <a:lnTo>
                    <a:pt x="31" y="958"/>
                  </a:lnTo>
                  <a:cubicBezTo>
                    <a:pt x="0" y="989"/>
                    <a:pt x="0" y="1050"/>
                    <a:pt x="31" y="1110"/>
                  </a:cubicBezTo>
                  <a:cubicBezTo>
                    <a:pt x="92" y="1141"/>
                    <a:pt x="92" y="1141"/>
                    <a:pt x="122" y="1141"/>
                  </a:cubicBezTo>
                  <a:cubicBezTo>
                    <a:pt x="152" y="1141"/>
                    <a:pt x="183" y="1141"/>
                    <a:pt x="183" y="1110"/>
                  </a:cubicBezTo>
                  <a:lnTo>
                    <a:pt x="1064" y="198"/>
                  </a:lnTo>
                  <a:cubicBezTo>
                    <a:pt x="1095" y="138"/>
                    <a:pt x="1095" y="77"/>
                    <a:pt x="1064" y="46"/>
                  </a:cubicBezTo>
                  <a:cubicBezTo>
                    <a:pt x="1049" y="16"/>
                    <a:pt x="1019" y="1"/>
                    <a:pt x="988"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2"/>
            <p:cNvSpPr/>
            <p:nvPr/>
          </p:nvSpPr>
          <p:spPr>
            <a:xfrm>
              <a:off x="9079475" y="2717775"/>
              <a:ext cx="53975" cy="66025"/>
            </a:xfrm>
            <a:custGeom>
              <a:avLst/>
              <a:gdLst/>
              <a:ahLst/>
              <a:cxnLst/>
              <a:rect l="l" t="t" r="r" b="b"/>
              <a:pathLst>
                <a:path w="2159" h="2641" extrusionOk="0">
                  <a:moveTo>
                    <a:pt x="146" y="0"/>
                  </a:moveTo>
                  <a:cubicBezTo>
                    <a:pt x="114" y="0"/>
                    <a:pt x="72" y="36"/>
                    <a:pt x="30" y="57"/>
                  </a:cubicBezTo>
                  <a:cubicBezTo>
                    <a:pt x="0" y="87"/>
                    <a:pt x="30" y="178"/>
                    <a:pt x="91" y="208"/>
                  </a:cubicBezTo>
                  <a:cubicBezTo>
                    <a:pt x="1094" y="816"/>
                    <a:pt x="1915" y="2549"/>
                    <a:pt x="1915" y="2549"/>
                  </a:cubicBezTo>
                  <a:cubicBezTo>
                    <a:pt x="1945" y="2610"/>
                    <a:pt x="1976" y="2640"/>
                    <a:pt x="2006" y="2640"/>
                  </a:cubicBezTo>
                  <a:lnTo>
                    <a:pt x="2097" y="2640"/>
                  </a:lnTo>
                  <a:cubicBezTo>
                    <a:pt x="2128" y="2610"/>
                    <a:pt x="2158" y="2549"/>
                    <a:pt x="2128" y="2488"/>
                  </a:cubicBezTo>
                  <a:cubicBezTo>
                    <a:pt x="2097" y="2397"/>
                    <a:pt x="1307" y="664"/>
                    <a:pt x="182" y="26"/>
                  </a:cubicBezTo>
                  <a:cubicBezTo>
                    <a:pt x="173" y="7"/>
                    <a:pt x="161" y="0"/>
                    <a:pt x="146"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2"/>
            <p:cNvSpPr/>
            <p:nvPr/>
          </p:nvSpPr>
          <p:spPr>
            <a:xfrm>
              <a:off x="8551350" y="4444125"/>
              <a:ext cx="308525" cy="93875"/>
            </a:xfrm>
            <a:custGeom>
              <a:avLst/>
              <a:gdLst/>
              <a:ahLst/>
              <a:cxnLst/>
              <a:rect l="l" t="t" r="r" b="b"/>
              <a:pathLst>
                <a:path w="12341" h="3755" extrusionOk="0">
                  <a:moveTo>
                    <a:pt x="3799" y="0"/>
                  </a:moveTo>
                  <a:lnTo>
                    <a:pt x="182" y="152"/>
                  </a:lnTo>
                  <a:cubicBezTo>
                    <a:pt x="182" y="152"/>
                    <a:pt x="0" y="2098"/>
                    <a:pt x="152" y="2736"/>
                  </a:cubicBezTo>
                  <a:cubicBezTo>
                    <a:pt x="304" y="3374"/>
                    <a:pt x="1185" y="3405"/>
                    <a:pt x="1945" y="3557"/>
                  </a:cubicBezTo>
                  <a:cubicBezTo>
                    <a:pt x="2007" y="3570"/>
                    <a:pt x="2068" y="3575"/>
                    <a:pt x="2128" y="3575"/>
                  </a:cubicBezTo>
                  <a:cubicBezTo>
                    <a:pt x="2618" y="3575"/>
                    <a:pt x="3096" y="3206"/>
                    <a:pt x="3695" y="3206"/>
                  </a:cubicBezTo>
                  <a:cubicBezTo>
                    <a:pt x="3906" y="3206"/>
                    <a:pt x="4131" y="3251"/>
                    <a:pt x="4377" y="3374"/>
                  </a:cubicBezTo>
                  <a:cubicBezTo>
                    <a:pt x="4944" y="3664"/>
                    <a:pt x="5803" y="3755"/>
                    <a:pt x="6733" y="3755"/>
                  </a:cubicBezTo>
                  <a:cubicBezTo>
                    <a:pt x="8243" y="3755"/>
                    <a:pt x="9941" y="3515"/>
                    <a:pt x="10882" y="3496"/>
                  </a:cubicBezTo>
                  <a:cubicBezTo>
                    <a:pt x="12341" y="3405"/>
                    <a:pt x="11216" y="2311"/>
                    <a:pt x="9848" y="1551"/>
                  </a:cubicBezTo>
                  <a:cubicBezTo>
                    <a:pt x="7933" y="456"/>
                    <a:pt x="3799"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2"/>
            <p:cNvSpPr/>
            <p:nvPr/>
          </p:nvSpPr>
          <p:spPr>
            <a:xfrm>
              <a:off x="8285025" y="4441075"/>
              <a:ext cx="221500" cy="127250"/>
            </a:xfrm>
            <a:custGeom>
              <a:avLst/>
              <a:gdLst/>
              <a:ahLst/>
              <a:cxnLst/>
              <a:rect l="l" t="t" r="r" b="b"/>
              <a:pathLst>
                <a:path w="8860" h="5090" extrusionOk="0">
                  <a:moveTo>
                    <a:pt x="1565" y="1"/>
                  </a:moveTo>
                  <a:cubicBezTo>
                    <a:pt x="1565" y="1"/>
                    <a:pt x="1048" y="1247"/>
                    <a:pt x="410" y="3314"/>
                  </a:cubicBezTo>
                  <a:cubicBezTo>
                    <a:pt x="0" y="4560"/>
                    <a:pt x="2153" y="5089"/>
                    <a:pt x="4212" y="5089"/>
                  </a:cubicBezTo>
                  <a:cubicBezTo>
                    <a:pt x="5517" y="5089"/>
                    <a:pt x="6786" y="4877"/>
                    <a:pt x="7340" y="4499"/>
                  </a:cubicBezTo>
                  <a:cubicBezTo>
                    <a:pt x="8860" y="3466"/>
                    <a:pt x="5334" y="3314"/>
                    <a:pt x="5121" y="1703"/>
                  </a:cubicBezTo>
                  <a:cubicBezTo>
                    <a:pt x="4878" y="122"/>
                    <a:pt x="4695" y="548"/>
                    <a:pt x="4695" y="396"/>
                  </a:cubicBezTo>
                  <a:lnTo>
                    <a:pt x="15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2"/>
            <p:cNvSpPr/>
            <p:nvPr/>
          </p:nvSpPr>
          <p:spPr>
            <a:xfrm>
              <a:off x="8302100" y="3172825"/>
              <a:ext cx="453675" cy="1299100"/>
            </a:xfrm>
            <a:custGeom>
              <a:avLst/>
              <a:gdLst/>
              <a:ahLst/>
              <a:cxnLst/>
              <a:rect l="l" t="t" r="r" b="b"/>
              <a:pathLst>
                <a:path w="18147" h="51964" extrusionOk="0">
                  <a:moveTo>
                    <a:pt x="0" y="1"/>
                  </a:moveTo>
                  <a:cubicBezTo>
                    <a:pt x="0" y="1"/>
                    <a:pt x="0" y="1"/>
                    <a:pt x="0" y="1"/>
                  </a:cubicBezTo>
                  <a:lnTo>
                    <a:pt x="0" y="1"/>
                  </a:lnTo>
                  <a:lnTo>
                    <a:pt x="0" y="1"/>
                  </a:lnTo>
                  <a:close/>
                  <a:moveTo>
                    <a:pt x="0" y="1"/>
                  </a:moveTo>
                  <a:lnTo>
                    <a:pt x="91" y="51369"/>
                  </a:lnTo>
                  <a:cubicBezTo>
                    <a:pt x="1003" y="51815"/>
                    <a:pt x="1885" y="51964"/>
                    <a:pt x="2655" y="51964"/>
                  </a:cubicBezTo>
                  <a:cubicBezTo>
                    <a:pt x="4195" y="51964"/>
                    <a:pt x="5289" y="51369"/>
                    <a:pt x="5289" y="51369"/>
                  </a:cubicBezTo>
                  <a:lnTo>
                    <a:pt x="9332" y="11733"/>
                  </a:lnTo>
                  <a:lnTo>
                    <a:pt x="9605" y="51278"/>
                  </a:lnTo>
                  <a:cubicBezTo>
                    <a:pt x="10274" y="51602"/>
                    <a:pt x="11054" y="51710"/>
                    <a:pt x="11797" y="51710"/>
                  </a:cubicBezTo>
                  <a:cubicBezTo>
                    <a:pt x="13283" y="51710"/>
                    <a:pt x="14621" y="51278"/>
                    <a:pt x="14621" y="51278"/>
                  </a:cubicBezTo>
                  <a:lnTo>
                    <a:pt x="18146" y="2584"/>
                  </a:lnTo>
                  <a:cubicBezTo>
                    <a:pt x="16205" y="97"/>
                    <a:pt x="3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2"/>
            <p:cNvSpPr/>
            <p:nvPr/>
          </p:nvSpPr>
          <p:spPr>
            <a:xfrm>
              <a:off x="8520175" y="3297925"/>
              <a:ext cx="62350" cy="177375"/>
            </a:xfrm>
            <a:custGeom>
              <a:avLst/>
              <a:gdLst/>
              <a:ahLst/>
              <a:cxnLst/>
              <a:rect l="l" t="t" r="r" b="b"/>
              <a:pathLst>
                <a:path w="2494" h="7095" extrusionOk="0">
                  <a:moveTo>
                    <a:pt x="2369" y="1"/>
                  </a:moveTo>
                  <a:cubicBezTo>
                    <a:pt x="2353" y="1"/>
                    <a:pt x="2334" y="4"/>
                    <a:pt x="2311" y="12"/>
                  </a:cubicBezTo>
                  <a:cubicBezTo>
                    <a:pt x="2280" y="12"/>
                    <a:pt x="2220" y="103"/>
                    <a:pt x="2220" y="134"/>
                  </a:cubicBezTo>
                  <a:cubicBezTo>
                    <a:pt x="2220" y="346"/>
                    <a:pt x="1369" y="5726"/>
                    <a:pt x="1095" y="6729"/>
                  </a:cubicBezTo>
                  <a:lnTo>
                    <a:pt x="214" y="6851"/>
                  </a:lnTo>
                  <a:cubicBezTo>
                    <a:pt x="335" y="5939"/>
                    <a:pt x="943" y="1076"/>
                    <a:pt x="913" y="225"/>
                  </a:cubicBezTo>
                  <a:cubicBezTo>
                    <a:pt x="913" y="134"/>
                    <a:pt x="821" y="103"/>
                    <a:pt x="791" y="103"/>
                  </a:cubicBezTo>
                  <a:cubicBezTo>
                    <a:pt x="730" y="103"/>
                    <a:pt x="669" y="134"/>
                    <a:pt x="669" y="225"/>
                  </a:cubicBezTo>
                  <a:cubicBezTo>
                    <a:pt x="730" y="1137"/>
                    <a:pt x="1" y="6912"/>
                    <a:pt x="1" y="6973"/>
                  </a:cubicBezTo>
                  <a:cubicBezTo>
                    <a:pt x="1" y="6973"/>
                    <a:pt x="1" y="7003"/>
                    <a:pt x="31" y="7064"/>
                  </a:cubicBezTo>
                  <a:cubicBezTo>
                    <a:pt x="31" y="7094"/>
                    <a:pt x="62" y="7094"/>
                    <a:pt x="122" y="7094"/>
                  </a:cubicBezTo>
                  <a:lnTo>
                    <a:pt x="1217" y="6973"/>
                  </a:lnTo>
                  <a:cubicBezTo>
                    <a:pt x="1277" y="6973"/>
                    <a:pt x="1308" y="6942"/>
                    <a:pt x="1308" y="6881"/>
                  </a:cubicBezTo>
                  <a:cubicBezTo>
                    <a:pt x="1521" y="6213"/>
                    <a:pt x="2493" y="255"/>
                    <a:pt x="2463" y="103"/>
                  </a:cubicBezTo>
                  <a:cubicBezTo>
                    <a:pt x="2440" y="35"/>
                    <a:pt x="2417" y="1"/>
                    <a:pt x="2369" y="1"/>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2"/>
            <p:cNvSpPr/>
            <p:nvPr/>
          </p:nvSpPr>
          <p:spPr>
            <a:xfrm>
              <a:off x="8301325" y="3172825"/>
              <a:ext cx="454450" cy="142025"/>
            </a:xfrm>
            <a:custGeom>
              <a:avLst/>
              <a:gdLst/>
              <a:ahLst/>
              <a:cxnLst/>
              <a:rect l="l" t="t" r="r" b="b"/>
              <a:pathLst>
                <a:path w="18178" h="5681" extrusionOk="0">
                  <a:moveTo>
                    <a:pt x="1" y="1"/>
                  </a:moveTo>
                  <a:lnTo>
                    <a:pt x="1" y="4621"/>
                  </a:lnTo>
                  <a:cubicBezTo>
                    <a:pt x="3441" y="5410"/>
                    <a:pt x="6589" y="5681"/>
                    <a:pt x="9269" y="5681"/>
                  </a:cubicBezTo>
                  <a:cubicBezTo>
                    <a:pt x="13811" y="5681"/>
                    <a:pt x="17012" y="4904"/>
                    <a:pt x="18025" y="4560"/>
                  </a:cubicBezTo>
                  <a:lnTo>
                    <a:pt x="18177" y="2584"/>
                  </a:lnTo>
                  <a:cubicBezTo>
                    <a:pt x="16232" y="92"/>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2"/>
            <p:cNvSpPr/>
            <p:nvPr/>
          </p:nvSpPr>
          <p:spPr>
            <a:xfrm>
              <a:off x="8683550" y="3258700"/>
              <a:ext cx="20550" cy="64600"/>
            </a:xfrm>
            <a:custGeom>
              <a:avLst/>
              <a:gdLst/>
              <a:ahLst/>
              <a:cxnLst/>
              <a:rect l="l" t="t" r="r" b="b"/>
              <a:pathLst>
                <a:path w="822" h="2584" extrusionOk="0">
                  <a:moveTo>
                    <a:pt x="1" y="0"/>
                  </a:moveTo>
                  <a:lnTo>
                    <a:pt x="183" y="2554"/>
                  </a:lnTo>
                  <a:lnTo>
                    <a:pt x="730" y="2584"/>
                  </a:lnTo>
                  <a:lnTo>
                    <a:pt x="822" y="183"/>
                  </a:lnTo>
                  <a:lnTo>
                    <a:pt x="1"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2"/>
            <p:cNvSpPr/>
            <p:nvPr/>
          </p:nvSpPr>
          <p:spPr>
            <a:xfrm>
              <a:off x="8422925" y="3267050"/>
              <a:ext cx="21300" cy="63850"/>
            </a:xfrm>
            <a:custGeom>
              <a:avLst/>
              <a:gdLst/>
              <a:ahLst/>
              <a:cxnLst/>
              <a:rect l="l" t="t" r="r" b="b"/>
              <a:pathLst>
                <a:path w="852" h="2554" extrusionOk="0">
                  <a:moveTo>
                    <a:pt x="0" y="1"/>
                  </a:moveTo>
                  <a:lnTo>
                    <a:pt x="152" y="2554"/>
                  </a:lnTo>
                  <a:lnTo>
                    <a:pt x="730" y="2554"/>
                  </a:lnTo>
                  <a:lnTo>
                    <a:pt x="851" y="153"/>
                  </a:lnTo>
                  <a:lnTo>
                    <a:pt x="0"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2"/>
            <p:cNvSpPr/>
            <p:nvPr/>
          </p:nvSpPr>
          <p:spPr>
            <a:xfrm>
              <a:off x="8627325" y="3266300"/>
              <a:ext cx="21300" cy="64600"/>
            </a:xfrm>
            <a:custGeom>
              <a:avLst/>
              <a:gdLst/>
              <a:ahLst/>
              <a:cxnLst/>
              <a:rect l="l" t="t" r="r" b="b"/>
              <a:pathLst>
                <a:path w="852" h="2584" extrusionOk="0">
                  <a:moveTo>
                    <a:pt x="1" y="0"/>
                  </a:moveTo>
                  <a:lnTo>
                    <a:pt x="153" y="2554"/>
                  </a:lnTo>
                  <a:lnTo>
                    <a:pt x="730" y="2584"/>
                  </a:lnTo>
                  <a:lnTo>
                    <a:pt x="852" y="152"/>
                  </a:lnTo>
                  <a:lnTo>
                    <a:pt x="1"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2"/>
            <p:cNvSpPr/>
            <p:nvPr/>
          </p:nvSpPr>
          <p:spPr>
            <a:xfrm>
              <a:off x="8492825" y="3269325"/>
              <a:ext cx="21300" cy="63875"/>
            </a:xfrm>
            <a:custGeom>
              <a:avLst/>
              <a:gdLst/>
              <a:ahLst/>
              <a:cxnLst/>
              <a:rect l="l" t="t" r="r" b="b"/>
              <a:pathLst>
                <a:path w="852" h="2555" extrusionOk="0">
                  <a:moveTo>
                    <a:pt x="1" y="1"/>
                  </a:moveTo>
                  <a:lnTo>
                    <a:pt x="183" y="2524"/>
                  </a:lnTo>
                  <a:lnTo>
                    <a:pt x="700" y="2554"/>
                  </a:lnTo>
                  <a:lnTo>
                    <a:pt x="852" y="183"/>
                  </a:lnTo>
                  <a:lnTo>
                    <a:pt x="1"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2"/>
            <p:cNvSpPr/>
            <p:nvPr/>
          </p:nvSpPr>
          <p:spPr>
            <a:xfrm>
              <a:off x="8267150" y="2536550"/>
              <a:ext cx="507625" cy="755075"/>
            </a:xfrm>
            <a:custGeom>
              <a:avLst/>
              <a:gdLst/>
              <a:ahLst/>
              <a:cxnLst/>
              <a:rect l="l" t="t" r="r" b="b"/>
              <a:pathLst>
                <a:path w="20305" h="30203" extrusionOk="0">
                  <a:moveTo>
                    <a:pt x="10319" y="1"/>
                  </a:moveTo>
                  <a:cubicBezTo>
                    <a:pt x="7371" y="1"/>
                    <a:pt x="4097" y="947"/>
                    <a:pt x="2097" y="2321"/>
                  </a:cubicBezTo>
                  <a:cubicBezTo>
                    <a:pt x="1155" y="2959"/>
                    <a:pt x="365" y="3871"/>
                    <a:pt x="213" y="5026"/>
                  </a:cubicBezTo>
                  <a:cubicBezTo>
                    <a:pt x="0" y="6302"/>
                    <a:pt x="152" y="7670"/>
                    <a:pt x="304" y="8977"/>
                  </a:cubicBezTo>
                  <a:cubicBezTo>
                    <a:pt x="669" y="11591"/>
                    <a:pt x="1337" y="14205"/>
                    <a:pt x="1429" y="16880"/>
                  </a:cubicBezTo>
                  <a:cubicBezTo>
                    <a:pt x="1489" y="19160"/>
                    <a:pt x="1125" y="21439"/>
                    <a:pt x="1003" y="23719"/>
                  </a:cubicBezTo>
                  <a:cubicBezTo>
                    <a:pt x="973" y="24844"/>
                    <a:pt x="973" y="25999"/>
                    <a:pt x="1125" y="27093"/>
                  </a:cubicBezTo>
                  <a:cubicBezTo>
                    <a:pt x="1125" y="27275"/>
                    <a:pt x="1185" y="29221"/>
                    <a:pt x="1216" y="29221"/>
                  </a:cubicBezTo>
                  <a:cubicBezTo>
                    <a:pt x="3836" y="29973"/>
                    <a:pt x="6573" y="30202"/>
                    <a:pt x="9272" y="30202"/>
                  </a:cubicBezTo>
                  <a:cubicBezTo>
                    <a:pt x="9954" y="30202"/>
                    <a:pt x="10633" y="30188"/>
                    <a:pt x="11307" y="30163"/>
                  </a:cubicBezTo>
                  <a:cubicBezTo>
                    <a:pt x="12736" y="30133"/>
                    <a:pt x="14164" y="30011"/>
                    <a:pt x="15593" y="29859"/>
                  </a:cubicBezTo>
                  <a:cubicBezTo>
                    <a:pt x="16566" y="29768"/>
                    <a:pt x="17721" y="29768"/>
                    <a:pt x="18693" y="29494"/>
                  </a:cubicBezTo>
                  <a:cubicBezTo>
                    <a:pt x="19089" y="29373"/>
                    <a:pt x="19423" y="29221"/>
                    <a:pt x="19757" y="29038"/>
                  </a:cubicBezTo>
                  <a:cubicBezTo>
                    <a:pt x="19970" y="28886"/>
                    <a:pt x="20152" y="28734"/>
                    <a:pt x="20213" y="28491"/>
                  </a:cubicBezTo>
                  <a:cubicBezTo>
                    <a:pt x="20304" y="28278"/>
                    <a:pt x="20213" y="28096"/>
                    <a:pt x="20152" y="27853"/>
                  </a:cubicBezTo>
                  <a:cubicBezTo>
                    <a:pt x="19362" y="25391"/>
                    <a:pt x="19544" y="22564"/>
                    <a:pt x="19696" y="20041"/>
                  </a:cubicBezTo>
                  <a:cubicBezTo>
                    <a:pt x="19848" y="17214"/>
                    <a:pt x="20183" y="14357"/>
                    <a:pt x="20152" y="11561"/>
                  </a:cubicBezTo>
                  <a:cubicBezTo>
                    <a:pt x="20122" y="9555"/>
                    <a:pt x="19727" y="7822"/>
                    <a:pt x="19058" y="5968"/>
                  </a:cubicBezTo>
                  <a:cubicBezTo>
                    <a:pt x="18450" y="4266"/>
                    <a:pt x="16930" y="3111"/>
                    <a:pt x="15715" y="1804"/>
                  </a:cubicBezTo>
                  <a:cubicBezTo>
                    <a:pt x="14544" y="530"/>
                    <a:pt x="12523" y="1"/>
                    <a:pt x="10319" y="1"/>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2"/>
            <p:cNvSpPr/>
            <p:nvPr/>
          </p:nvSpPr>
          <p:spPr>
            <a:xfrm>
              <a:off x="8452550" y="2429650"/>
              <a:ext cx="151250" cy="207550"/>
            </a:xfrm>
            <a:custGeom>
              <a:avLst/>
              <a:gdLst/>
              <a:ahLst/>
              <a:cxnLst/>
              <a:rect l="l" t="t" r="r" b="b"/>
              <a:pathLst>
                <a:path w="6050" h="8302" extrusionOk="0">
                  <a:moveTo>
                    <a:pt x="1" y="1"/>
                  </a:moveTo>
                  <a:lnTo>
                    <a:pt x="244" y="5958"/>
                  </a:lnTo>
                  <a:cubicBezTo>
                    <a:pt x="244" y="5958"/>
                    <a:pt x="9" y="8301"/>
                    <a:pt x="3479" y="8301"/>
                  </a:cubicBezTo>
                  <a:cubicBezTo>
                    <a:pt x="3544" y="8301"/>
                    <a:pt x="3611" y="8300"/>
                    <a:pt x="3678" y="8299"/>
                  </a:cubicBezTo>
                  <a:cubicBezTo>
                    <a:pt x="3678" y="8299"/>
                    <a:pt x="6049" y="7995"/>
                    <a:pt x="6019" y="5654"/>
                  </a:cubicBezTo>
                  <a:lnTo>
                    <a:pt x="5928" y="274"/>
                  </a:lnTo>
                  <a:lnTo>
                    <a:pt x="1"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2"/>
            <p:cNvSpPr/>
            <p:nvPr/>
          </p:nvSpPr>
          <p:spPr>
            <a:xfrm>
              <a:off x="8452550" y="2429650"/>
              <a:ext cx="148975" cy="94750"/>
            </a:xfrm>
            <a:custGeom>
              <a:avLst/>
              <a:gdLst/>
              <a:ahLst/>
              <a:cxnLst/>
              <a:rect l="l" t="t" r="r" b="b"/>
              <a:pathLst>
                <a:path w="5959" h="3790" extrusionOk="0">
                  <a:moveTo>
                    <a:pt x="1" y="1"/>
                  </a:moveTo>
                  <a:lnTo>
                    <a:pt x="31" y="609"/>
                  </a:lnTo>
                  <a:cubicBezTo>
                    <a:pt x="1192" y="3099"/>
                    <a:pt x="2687" y="3790"/>
                    <a:pt x="3963" y="3790"/>
                  </a:cubicBezTo>
                  <a:cubicBezTo>
                    <a:pt x="4758" y="3790"/>
                    <a:pt x="5468" y="3522"/>
                    <a:pt x="5958" y="3253"/>
                  </a:cubicBezTo>
                  <a:lnTo>
                    <a:pt x="5928" y="335"/>
                  </a:lnTo>
                  <a:lnTo>
                    <a:pt x="5897" y="305"/>
                  </a:lnTo>
                  <a:lnTo>
                    <a:pt x="1" y="1"/>
                  </a:lnTo>
                  <a:close/>
                </a:path>
              </a:pathLst>
            </a:custGeom>
            <a:solidFill>
              <a:srgbClr val="9C5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2"/>
            <p:cNvSpPr/>
            <p:nvPr/>
          </p:nvSpPr>
          <p:spPr>
            <a:xfrm>
              <a:off x="8414550" y="2221825"/>
              <a:ext cx="227250" cy="289700"/>
            </a:xfrm>
            <a:custGeom>
              <a:avLst/>
              <a:gdLst/>
              <a:ahLst/>
              <a:cxnLst/>
              <a:rect l="l" t="t" r="r" b="b"/>
              <a:pathLst>
                <a:path w="9090" h="11588" extrusionOk="0">
                  <a:moveTo>
                    <a:pt x="5400" y="0"/>
                  </a:moveTo>
                  <a:cubicBezTo>
                    <a:pt x="4720" y="0"/>
                    <a:pt x="4041" y="128"/>
                    <a:pt x="3466" y="350"/>
                  </a:cubicBezTo>
                  <a:cubicBezTo>
                    <a:pt x="1186" y="1262"/>
                    <a:pt x="1" y="3633"/>
                    <a:pt x="396" y="6034"/>
                  </a:cubicBezTo>
                  <a:lnTo>
                    <a:pt x="396" y="6095"/>
                  </a:lnTo>
                  <a:cubicBezTo>
                    <a:pt x="426" y="6399"/>
                    <a:pt x="487" y="6703"/>
                    <a:pt x="609" y="6976"/>
                  </a:cubicBezTo>
                  <a:cubicBezTo>
                    <a:pt x="1095" y="8496"/>
                    <a:pt x="2068" y="10016"/>
                    <a:pt x="3375" y="10928"/>
                  </a:cubicBezTo>
                  <a:cubicBezTo>
                    <a:pt x="4010" y="11347"/>
                    <a:pt x="4762" y="11587"/>
                    <a:pt x="5494" y="11587"/>
                  </a:cubicBezTo>
                  <a:cubicBezTo>
                    <a:pt x="6303" y="11587"/>
                    <a:pt x="7086" y="11294"/>
                    <a:pt x="7660" y="10624"/>
                  </a:cubicBezTo>
                  <a:cubicBezTo>
                    <a:pt x="8329" y="9864"/>
                    <a:pt x="8572" y="8861"/>
                    <a:pt x="8664" y="7919"/>
                  </a:cubicBezTo>
                  <a:cubicBezTo>
                    <a:pt x="8694" y="7432"/>
                    <a:pt x="8694" y="6885"/>
                    <a:pt x="8785" y="6399"/>
                  </a:cubicBezTo>
                  <a:cubicBezTo>
                    <a:pt x="8846" y="5973"/>
                    <a:pt x="8937" y="5609"/>
                    <a:pt x="8998" y="5183"/>
                  </a:cubicBezTo>
                  <a:cubicBezTo>
                    <a:pt x="9089" y="4666"/>
                    <a:pt x="9089" y="4119"/>
                    <a:pt x="9028" y="3633"/>
                  </a:cubicBezTo>
                  <a:cubicBezTo>
                    <a:pt x="8998" y="3025"/>
                    <a:pt x="8937" y="2417"/>
                    <a:pt x="8694" y="1840"/>
                  </a:cubicBezTo>
                  <a:cubicBezTo>
                    <a:pt x="8146" y="520"/>
                    <a:pt x="6770" y="0"/>
                    <a:pt x="540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2"/>
            <p:cNvSpPr/>
            <p:nvPr/>
          </p:nvSpPr>
          <p:spPr>
            <a:xfrm>
              <a:off x="8517150" y="2343800"/>
              <a:ext cx="21300" cy="21300"/>
            </a:xfrm>
            <a:custGeom>
              <a:avLst/>
              <a:gdLst/>
              <a:ahLst/>
              <a:cxnLst/>
              <a:rect l="l" t="t" r="r" b="b"/>
              <a:pathLst>
                <a:path w="852" h="852" extrusionOk="0">
                  <a:moveTo>
                    <a:pt x="426" y="0"/>
                  </a:moveTo>
                  <a:cubicBezTo>
                    <a:pt x="183" y="0"/>
                    <a:pt x="0" y="182"/>
                    <a:pt x="0" y="426"/>
                  </a:cubicBezTo>
                  <a:cubicBezTo>
                    <a:pt x="0" y="638"/>
                    <a:pt x="183" y="851"/>
                    <a:pt x="426" y="851"/>
                  </a:cubicBezTo>
                  <a:cubicBezTo>
                    <a:pt x="639" y="851"/>
                    <a:pt x="851" y="638"/>
                    <a:pt x="851" y="426"/>
                  </a:cubicBezTo>
                  <a:cubicBezTo>
                    <a:pt x="851" y="182"/>
                    <a:pt x="639"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2"/>
            <p:cNvSpPr/>
            <p:nvPr/>
          </p:nvSpPr>
          <p:spPr>
            <a:xfrm>
              <a:off x="8597700" y="2343800"/>
              <a:ext cx="21300" cy="21300"/>
            </a:xfrm>
            <a:custGeom>
              <a:avLst/>
              <a:gdLst/>
              <a:ahLst/>
              <a:cxnLst/>
              <a:rect l="l" t="t" r="r" b="b"/>
              <a:pathLst>
                <a:path w="852" h="852" extrusionOk="0">
                  <a:moveTo>
                    <a:pt x="426" y="0"/>
                  </a:moveTo>
                  <a:cubicBezTo>
                    <a:pt x="183" y="0"/>
                    <a:pt x="0" y="182"/>
                    <a:pt x="0" y="426"/>
                  </a:cubicBezTo>
                  <a:cubicBezTo>
                    <a:pt x="0" y="638"/>
                    <a:pt x="183" y="851"/>
                    <a:pt x="426" y="851"/>
                  </a:cubicBezTo>
                  <a:cubicBezTo>
                    <a:pt x="669" y="851"/>
                    <a:pt x="851" y="638"/>
                    <a:pt x="851" y="426"/>
                  </a:cubicBezTo>
                  <a:cubicBezTo>
                    <a:pt x="851" y="182"/>
                    <a:pt x="669"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2"/>
            <p:cNvSpPr/>
            <p:nvPr/>
          </p:nvSpPr>
          <p:spPr>
            <a:xfrm>
              <a:off x="8567300" y="2349875"/>
              <a:ext cx="19025" cy="74500"/>
            </a:xfrm>
            <a:custGeom>
              <a:avLst/>
              <a:gdLst/>
              <a:ahLst/>
              <a:cxnLst/>
              <a:rect l="l" t="t" r="r" b="b"/>
              <a:pathLst>
                <a:path w="761" h="2980" extrusionOk="0">
                  <a:moveTo>
                    <a:pt x="213" y="0"/>
                  </a:moveTo>
                  <a:cubicBezTo>
                    <a:pt x="152" y="0"/>
                    <a:pt x="122" y="31"/>
                    <a:pt x="122" y="61"/>
                  </a:cubicBezTo>
                  <a:lnTo>
                    <a:pt x="578" y="2462"/>
                  </a:lnTo>
                  <a:cubicBezTo>
                    <a:pt x="578" y="2493"/>
                    <a:pt x="608" y="2584"/>
                    <a:pt x="578" y="2645"/>
                  </a:cubicBezTo>
                  <a:cubicBezTo>
                    <a:pt x="547" y="2736"/>
                    <a:pt x="456" y="2797"/>
                    <a:pt x="395" y="2797"/>
                  </a:cubicBezTo>
                  <a:lnTo>
                    <a:pt x="91" y="2797"/>
                  </a:lnTo>
                  <a:cubicBezTo>
                    <a:pt x="61" y="2797"/>
                    <a:pt x="0" y="2827"/>
                    <a:pt x="0" y="2888"/>
                  </a:cubicBezTo>
                  <a:cubicBezTo>
                    <a:pt x="0" y="2918"/>
                    <a:pt x="61" y="2949"/>
                    <a:pt x="91" y="2949"/>
                  </a:cubicBezTo>
                  <a:lnTo>
                    <a:pt x="243" y="2949"/>
                  </a:lnTo>
                  <a:cubicBezTo>
                    <a:pt x="274" y="2949"/>
                    <a:pt x="365" y="2949"/>
                    <a:pt x="426" y="2979"/>
                  </a:cubicBezTo>
                  <a:cubicBezTo>
                    <a:pt x="578" y="2949"/>
                    <a:pt x="699" y="2888"/>
                    <a:pt x="730" y="2766"/>
                  </a:cubicBezTo>
                  <a:cubicBezTo>
                    <a:pt x="760" y="2645"/>
                    <a:pt x="730" y="2523"/>
                    <a:pt x="730" y="2462"/>
                  </a:cubicBezTo>
                  <a:lnTo>
                    <a:pt x="274" y="61"/>
                  </a:lnTo>
                  <a:cubicBezTo>
                    <a:pt x="274" y="31"/>
                    <a:pt x="243" y="0"/>
                    <a:pt x="213" y="0"/>
                  </a:cubicBezTo>
                  <a:close/>
                </a:path>
              </a:pathLst>
            </a:custGeom>
            <a:solidFill>
              <a:srgbClr val="AA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2"/>
            <p:cNvSpPr/>
            <p:nvPr/>
          </p:nvSpPr>
          <p:spPr>
            <a:xfrm>
              <a:off x="8508775" y="2430425"/>
              <a:ext cx="76775" cy="36725"/>
            </a:xfrm>
            <a:custGeom>
              <a:avLst/>
              <a:gdLst/>
              <a:ahLst/>
              <a:cxnLst/>
              <a:rect l="l" t="t" r="r" b="b"/>
              <a:pathLst>
                <a:path w="3071" h="1469" extrusionOk="0">
                  <a:moveTo>
                    <a:pt x="1" y="0"/>
                  </a:moveTo>
                  <a:lnTo>
                    <a:pt x="1" y="0"/>
                  </a:lnTo>
                  <a:cubicBezTo>
                    <a:pt x="1" y="0"/>
                    <a:pt x="92" y="1216"/>
                    <a:pt x="1338" y="1429"/>
                  </a:cubicBezTo>
                  <a:cubicBezTo>
                    <a:pt x="1461" y="1456"/>
                    <a:pt x="1577" y="1469"/>
                    <a:pt x="1686" y="1469"/>
                  </a:cubicBezTo>
                  <a:cubicBezTo>
                    <a:pt x="2653" y="1469"/>
                    <a:pt x="3071" y="487"/>
                    <a:pt x="3071" y="487"/>
                  </a:cubicBezTo>
                  <a:cubicBezTo>
                    <a:pt x="3071" y="487"/>
                    <a:pt x="1247" y="335"/>
                    <a:pt x="1" y="0"/>
                  </a:cubicBezTo>
                  <a:close/>
                </a:path>
              </a:pathLst>
            </a:custGeom>
            <a:solidFill>
              <a:srgbClr val="693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2"/>
            <p:cNvSpPr/>
            <p:nvPr/>
          </p:nvSpPr>
          <p:spPr>
            <a:xfrm>
              <a:off x="8515625" y="2448650"/>
              <a:ext cx="48650" cy="18450"/>
            </a:xfrm>
            <a:custGeom>
              <a:avLst/>
              <a:gdLst/>
              <a:ahLst/>
              <a:cxnLst/>
              <a:rect l="l" t="t" r="r" b="b"/>
              <a:pathLst>
                <a:path w="1946" h="738" extrusionOk="0">
                  <a:moveTo>
                    <a:pt x="0" y="1"/>
                  </a:moveTo>
                  <a:cubicBezTo>
                    <a:pt x="183" y="305"/>
                    <a:pt x="487" y="609"/>
                    <a:pt x="1064" y="700"/>
                  </a:cubicBezTo>
                  <a:cubicBezTo>
                    <a:pt x="1171" y="726"/>
                    <a:pt x="1273" y="738"/>
                    <a:pt x="1368" y="738"/>
                  </a:cubicBezTo>
                  <a:cubicBezTo>
                    <a:pt x="1599" y="738"/>
                    <a:pt x="1795" y="673"/>
                    <a:pt x="1946" y="609"/>
                  </a:cubicBezTo>
                  <a:cubicBezTo>
                    <a:pt x="1520" y="31"/>
                    <a:pt x="456" y="1"/>
                    <a:pt x="0" y="1"/>
                  </a:cubicBezTo>
                  <a:close/>
                </a:path>
              </a:pathLst>
            </a:custGeom>
            <a:solidFill>
              <a:srgbClr val="C5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2"/>
            <p:cNvSpPr/>
            <p:nvPr/>
          </p:nvSpPr>
          <p:spPr>
            <a:xfrm>
              <a:off x="8508775" y="2431175"/>
              <a:ext cx="69175" cy="19375"/>
            </a:xfrm>
            <a:custGeom>
              <a:avLst/>
              <a:gdLst/>
              <a:ahLst/>
              <a:cxnLst/>
              <a:rect l="l" t="t" r="r" b="b"/>
              <a:pathLst>
                <a:path w="2767" h="775" extrusionOk="0">
                  <a:moveTo>
                    <a:pt x="1" y="1"/>
                  </a:moveTo>
                  <a:cubicBezTo>
                    <a:pt x="1" y="1"/>
                    <a:pt x="1" y="153"/>
                    <a:pt x="62" y="335"/>
                  </a:cubicBezTo>
                  <a:cubicBezTo>
                    <a:pt x="522" y="470"/>
                    <a:pt x="1562" y="775"/>
                    <a:pt x="2407" y="775"/>
                  </a:cubicBezTo>
                  <a:cubicBezTo>
                    <a:pt x="2510" y="775"/>
                    <a:pt x="2610" y="770"/>
                    <a:pt x="2706" y="760"/>
                  </a:cubicBezTo>
                  <a:lnTo>
                    <a:pt x="2767" y="457"/>
                  </a:lnTo>
                  <a:cubicBezTo>
                    <a:pt x="2189" y="396"/>
                    <a:pt x="943" y="244"/>
                    <a:pt x="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2"/>
            <p:cNvSpPr/>
            <p:nvPr/>
          </p:nvSpPr>
          <p:spPr>
            <a:xfrm>
              <a:off x="8498900" y="2304825"/>
              <a:ext cx="47150" cy="21525"/>
            </a:xfrm>
            <a:custGeom>
              <a:avLst/>
              <a:gdLst/>
              <a:ahLst/>
              <a:cxnLst/>
              <a:rect l="l" t="t" r="r" b="b"/>
              <a:pathLst>
                <a:path w="1886" h="861" extrusionOk="0">
                  <a:moveTo>
                    <a:pt x="1214" y="1"/>
                  </a:moveTo>
                  <a:cubicBezTo>
                    <a:pt x="915" y="1"/>
                    <a:pt x="589" y="86"/>
                    <a:pt x="396" y="191"/>
                  </a:cubicBezTo>
                  <a:cubicBezTo>
                    <a:pt x="244" y="282"/>
                    <a:pt x="1" y="526"/>
                    <a:pt x="61" y="678"/>
                  </a:cubicBezTo>
                  <a:cubicBezTo>
                    <a:pt x="89" y="818"/>
                    <a:pt x="234" y="861"/>
                    <a:pt x="399" y="861"/>
                  </a:cubicBezTo>
                  <a:cubicBezTo>
                    <a:pt x="592" y="861"/>
                    <a:pt x="814" y="802"/>
                    <a:pt x="913" y="769"/>
                  </a:cubicBezTo>
                  <a:cubicBezTo>
                    <a:pt x="1186" y="678"/>
                    <a:pt x="1429" y="617"/>
                    <a:pt x="1672" y="526"/>
                  </a:cubicBezTo>
                  <a:cubicBezTo>
                    <a:pt x="1764" y="495"/>
                    <a:pt x="1794" y="495"/>
                    <a:pt x="1824" y="434"/>
                  </a:cubicBezTo>
                  <a:cubicBezTo>
                    <a:pt x="1885" y="343"/>
                    <a:pt x="1824" y="222"/>
                    <a:pt x="1764" y="161"/>
                  </a:cubicBezTo>
                  <a:cubicBezTo>
                    <a:pt x="1636" y="46"/>
                    <a:pt x="1432" y="1"/>
                    <a:pt x="1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2"/>
            <p:cNvSpPr/>
            <p:nvPr/>
          </p:nvSpPr>
          <p:spPr>
            <a:xfrm>
              <a:off x="8584775" y="2304825"/>
              <a:ext cx="46375" cy="21525"/>
            </a:xfrm>
            <a:custGeom>
              <a:avLst/>
              <a:gdLst/>
              <a:ahLst/>
              <a:cxnLst/>
              <a:rect l="l" t="t" r="r" b="b"/>
              <a:pathLst>
                <a:path w="1855" h="861" extrusionOk="0">
                  <a:moveTo>
                    <a:pt x="662" y="1"/>
                  </a:moveTo>
                  <a:cubicBezTo>
                    <a:pt x="448" y="1"/>
                    <a:pt x="250" y="46"/>
                    <a:pt x="122" y="161"/>
                  </a:cubicBezTo>
                  <a:cubicBezTo>
                    <a:pt x="31" y="222"/>
                    <a:pt x="0" y="343"/>
                    <a:pt x="31" y="434"/>
                  </a:cubicBezTo>
                  <a:cubicBezTo>
                    <a:pt x="61" y="495"/>
                    <a:pt x="122" y="495"/>
                    <a:pt x="183" y="526"/>
                  </a:cubicBezTo>
                  <a:cubicBezTo>
                    <a:pt x="456" y="617"/>
                    <a:pt x="669" y="678"/>
                    <a:pt x="943" y="769"/>
                  </a:cubicBezTo>
                  <a:cubicBezTo>
                    <a:pt x="1041" y="802"/>
                    <a:pt x="1263" y="861"/>
                    <a:pt x="1461" y="861"/>
                  </a:cubicBezTo>
                  <a:cubicBezTo>
                    <a:pt x="1630" y="861"/>
                    <a:pt x="1782" y="818"/>
                    <a:pt x="1824" y="678"/>
                  </a:cubicBezTo>
                  <a:cubicBezTo>
                    <a:pt x="1855" y="526"/>
                    <a:pt x="1642" y="282"/>
                    <a:pt x="1490" y="191"/>
                  </a:cubicBezTo>
                  <a:cubicBezTo>
                    <a:pt x="1279" y="86"/>
                    <a:pt x="956"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2"/>
            <p:cNvSpPr/>
            <p:nvPr/>
          </p:nvSpPr>
          <p:spPr>
            <a:xfrm>
              <a:off x="8397850" y="2134050"/>
              <a:ext cx="303875" cy="269950"/>
            </a:xfrm>
            <a:custGeom>
              <a:avLst/>
              <a:gdLst/>
              <a:ahLst/>
              <a:cxnLst/>
              <a:rect l="l" t="t" r="r" b="b"/>
              <a:pathLst>
                <a:path w="12155" h="10798" extrusionOk="0">
                  <a:moveTo>
                    <a:pt x="9987" y="1"/>
                  </a:moveTo>
                  <a:cubicBezTo>
                    <a:pt x="9522" y="1"/>
                    <a:pt x="8974" y="187"/>
                    <a:pt x="8359" y="639"/>
                  </a:cubicBezTo>
                  <a:cubicBezTo>
                    <a:pt x="6535" y="1977"/>
                    <a:pt x="4651" y="2585"/>
                    <a:pt x="3344" y="2919"/>
                  </a:cubicBezTo>
                  <a:cubicBezTo>
                    <a:pt x="3222" y="2949"/>
                    <a:pt x="3100" y="3010"/>
                    <a:pt x="2979" y="3010"/>
                  </a:cubicBezTo>
                  <a:cubicBezTo>
                    <a:pt x="2888" y="3040"/>
                    <a:pt x="2796" y="3071"/>
                    <a:pt x="2675" y="3071"/>
                  </a:cubicBezTo>
                  <a:cubicBezTo>
                    <a:pt x="2432" y="3132"/>
                    <a:pt x="2158" y="3253"/>
                    <a:pt x="1854" y="3253"/>
                  </a:cubicBezTo>
                  <a:cubicBezTo>
                    <a:pt x="1765" y="3271"/>
                    <a:pt x="1676" y="3278"/>
                    <a:pt x="1588" y="3278"/>
                  </a:cubicBezTo>
                  <a:cubicBezTo>
                    <a:pt x="1375" y="3278"/>
                    <a:pt x="1166" y="3235"/>
                    <a:pt x="973" y="3192"/>
                  </a:cubicBezTo>
                  <a:lnTo>
                    <a:pt x="851" y="3192"/>
                  </a:lnTo>
                  <a:cubicBezTo>
                    <a:pt x="699" y="3253"/>
                    <a:pt x="851" y="3618"/>
                    <a:pt x="699" y="3618"/>
                  </a:cubicBezTo>
                  <a:cubicBezTo>
                    <a:pt x="574" y="3543"/>
                    <a:pt x="449" y="3489"/>
                    <a:pt x="324" y="3489"/>
                  </a:cubicBezTo>
                  <a:cubicBezTo>
                    <a:pt x="297" y="3489"/>
                    <a:pt x="270" y="3491"/>
                    <a:pt x="243" y="3496"/>
                  </a:cubicBezTo>
                  <a:cubicBezTo>
                    <a:pt x="91" y="3527"/>
                    <a:pt x="0" y="3709"/>
                    <a:pt x="61" y="3831"/>
                  </a:cubicBezTo>
                  <a:lnTo>
                    <a:pt x="182" y="3952"/>
                  </a:lnTo>
                  <a:cubicBezTo>
                    <a:pt x="213" y="4013"/>
                    <a:pt x="213" y="4104"/>
                    <a:pt x="243" y="4226"/>
                  </a:cubicBezTo>
                  <a:cubicBezTo>
                    <a:pt x="304" y="5290"/>
                    <a:pt x="182" y="6293"/>
                    <a:pt x="182" y="7357"/>
                  </a:cubicBezTo>
                  <a:cubicBezTo>
                    <a:pt x="243" y="8512"/>
                    <a:pt x="547" y="9606"/>
                    <a:pt x="912" y="10700"/>
                  </a:cubicBezTo>
                  <a:cubicBezTo>
                    <a:pt x="930" y="10771"/>
                    <a:pt x="955" y="10798"/>
                    <a:pt x="983" y="10798"/>
                  </a:cubicBezTo>
                  <a:cubicBezTo>
                    <a:pt x="1051" y="10798"/>
                    <a:pt x="1134" y="10635"/>
                    <a:pt x="1155" y="10548"/>
                  </a:cubicBezTo>
                  <a:cubicBezTo>
                    <a:pt x="1246" y="10396"/>
                    <a:pt x="1277" y="10244"/>
                    <a:pt x="1277" y="10092"/>
                  </a:cubicBezTo>
                  <a:cubicBezTo>
                    <a:pt x="1277" y="10062"/>
                    <a:pt x="1277" y="10031"/>
                    <a:pt x="1307" y="10001"/>
                  </a:cubicBezTo>
                  <a:cubicBezTo>
                    <a:pt x="1335" y="9960"/>
                    <a:pt x="1368" y="9944"/>
                    <a:pt x="1402" y="9944"/>
                  </a:cubicBezTo>
                  <a:cubicBezTo>
                    <a:pt x="1444" y="9944"/>
                    <a:pt x="1487" y="9968"/>
                    <a:pt x="1520" y="10001"/>
                  </a:cubicBezTo>
                  <a:cubicBezTo>
                    <a:pt x="1550" y="10031"/>
                    <a:pt x="1581" y="10092"/>
                    <a:pt x="1672" y="10153"/>
                  </a:cubicBezTo>
                  <a:cubicBezTo>
                    <a:pt x="1704" y="10175"/>
                    <a:pt x="1744" y="10185"/>
                    <a:pt x="1786" y="10185"/>
                  </a:cubicBezTo>
                  <a:cubicBezTo>
                    <a:pt x="1863" y="10185"/>
                    <a:pt x="1947" y="10151"/>
                    <a:pt x="2006" y="10092"/>
                  </a:cubicBezTo>
                  <a:cubicBezTo>
                    <a:pt x="2067" y="10031"/>
                    <a:pt x="2158" y="9879"/>
                    <a:pt x="2158" y="9758"/>
                  </a:cubicBezTo>
                  <a:lnTo>
                    <a:pt x="2158" y="9424"/>
                  </a:lnTo>
                  <a:cubicBezTo>
                    <a:pt x="2097" y="9089"/>
                    <a:pt x="2037" y="8724"/>
                    <a:pt x="2189" y="8420"/>
                  </a:cubicBezTo>
                  <a:cubicBezTo>
                    <a:pt x="2310" y="8208"/>
                    <a:pt x="2493" y="8056"/>
                    <a:pt x="2675" y="7904"/>
                  </a:cubicBezTo>
                  <a:cubicBezTo>
                    <a:pt x="2948" y="7661"/>
                    <a:pt x="3252" y="7357"/>
                    <a:pt x="3404" y="7022"/>
                  </a:cubicBezTo>
                  <a:cubicBezTo>
                    <a:pt x="3556" y="6688"/>
                    <a:pt x="3556" y="6262"/>
                    <a:pt x="3313" y="5958"/>
                  </a:cubicBezTo>
                  <a:cubicBezTo>
                    <a:pt x="3222" y="5776"/>
                    <a:pt x="2979" y="5624"/>
                    <a:pt x="3009" y="5411"/>
                  </a:cubicBezTo>
                  <a:cubicBezTo>
                    <a:pt x="3009" y="5320"/>
                    <a:pt x="3100" y="5229"/>
                    <a:pt x="3161" y="5168"/>
                  </a:cubicBezTo>
                  <a:cubicBezTo>
                    <a:pt x="3526" y="4864"/>
                    <a:pt x="4012" y="4834"/>
                    <a:pt x="4468" y="4834"/>
                  </a:cubicBezTo>
                  <a:cubicBezTo>
                    <a:pt x="5114" y="4789"/>
                    <a:pt x="5775" y="4761"/>
                    <a:pt x="6417" y="4761"/>
                  </a:cubicBezTo>
                  <a:cubicBezTo>
                    <a:pt x="6652" y="4761"/>
                    <a:pt x="6885" y="4765"/>
                    <a:pt x="7113" y="4773"/>
                  </a:cubicBezTo>
                  <a:cubicBezTo>
                    <a:pt x="7508" y="4834"/>
                    <a:pt x="7933" y="4864"/>
                    <a:pt x="8298" y="4895"/>
                  </a:cubicBezTo>
                  <a:cubicBezTo>
                    <a:pt x="8602" y="4895"/>
                    <a:pt x="8906" y="5077"/>
                    <a:pt x="8936" y="5351"/>
                  </a:cubicBezTo>
                  <a:cubicBezTo>
                    <a:pt x="8997" y="5472"/>
                    <a:pt x="8936" y="5533"/>
                    <a:pt x="8997" y="5654"/>
                  </a:cubicBezTo>
                  <a:cubicBezTo>
                    <a:pt x="9028" y="5746"/>
                    <a:pt x="9088" y="5806"/>
                    <a:pt x="9180" y="5898"/>
                  </a:cubicBezTo>
                  <a:cubicBezTo>
                    <a:pt x="9332" y="6080"/>
                    <a:pt x="9423" y="6293"/>
                    <a:pt x="9484" y="6566"/>
                  </a:cubicBezTo>
                  <a:cubicBezTo>
                    <a:pt x="9575" y="6870"/>
                    <a:pt x="9636" y="7144"/>
                    <a:pt x="9696" y="7448"/>
                  </a:cubicBezTo>
                  <a:cubicBezTo>
                    <a:pt x="9787" y="7265"/>
                    <a:pt x="9818" y="7113"/>
                    <a:pt x="9848" y="6901"/>
                  </a:cubicBezTo>
                  <a:cubicBezTo>
                    <a:pt x="9909" y="6810"/>
                    <a:pt x="9939" y="6688"/>
                    <a:pt x="9939" y="6566"/>
                  </a:cubicBezTo>
                  <a:cubicBezTo>
                    <a:pt x="10213" y="5624"/>
                    <a:pt x="10669" y="4135"/>
                    <a:pt x="11338" y="3192"/>
                  </a:cubicBezTo>
                  <a:cubicBezTo>
                    <a:pt x="12154" y="2026"/>
                    <a:pt x="11521" y="1"/>
                    <a:pt x="9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2"/>
            <p:cNvSpPr/>
            <p:nvPr/>
          </p:nvSpPr>
          <p:spPr>
            <a:xfrm>
              <a:off x="8402375" y="2335125"/>
              <a:ext cx="50200" cy="67575"/>
            </a:xfrm>
            <a:custGeom>
              <a:avLst/>
              <a:gdLst/>
              <a:ahLst/>
              <a:cxnLst/>
              <a:rect l="l" t="t" r="r" b="b"/>
              <a:pathLst>
                <a:path w="2008" h="2703" extrusionOk="0">
                  <a:moveTo>
                    <a:pt x="759" y="0"/>
                  </a:moveTo>
                  <a:cubicBezTo>
                    <a:pt x="232" y="0"/>
                    <a:pt x="1" y="1103"/>
                    <a:pt x="153" y="1715"/>
                  </a:cubicBezTo>
                  <a:cubicBezTo>
                    <a:pt x="305" y="2171"/>
                    <a:pt x="640" y="2566"/>
                    <a:pt x="1035" y="2657"/>
                  </a:cubicBezTo>
                  <a:cubicBezTo>
                    <a:pt x="1065" y="2688"/>
                    <a:pt x="1111" y="2703"/>
                    <a:pt x="1156" y="2703"/>
                  </a:cubicBezTo>
                  <a:cubicBezTo>
                    <a:pt x="1202" y="2703"/>
                    <a:pt x="1248" y="2688"/>
                    <a:pt x="1278" y="2657"/>
                  </a:cubicBezTo>
                  <a:cubicBezTo>
                    <a:pt x="2008" y="2292"/>
                    <a:pt x="1643" y="529"/>
                    <a:pt x="1096" y="134"/>
                  </a:cubicBezTo>
                  <a:cubicBezTo>
                    <a:pt x="973" y="41"/>
                    <a:pt x="861" y="0"/>
                    <a:pt x="759"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2"/>
            <p:cNvSpPr/>
            <p:nvPr/>
          </p:nvSpPr>
          <p:spPr>
            <a:xfrm>
              <a:off x="8406500" y="2355025"/>
              <a:ext cx="72675" cy="62625"/>
            </a:xfrm>
            <a:custGeom>
              <a:avLst/>
              <a:gdLst/>
              <a:ahLst/>
              <a:cxnLst/>
              <a:rect l="l" t="t" r="r" b="b"/>
              <a:pathLst>
                <a:path w="2907" h="2505" extrusionOk="0">
                  <a:moveTo>
                    <a:pt x="785" y="1"/>
                  </a:moveTo>
                  <a:cubicBezTo>
                    <a:pt x="650" y="1"/>
                    <a:pt x="518" y="55"/>
                    <a:pt x="414" y="159"/>
                  </a:cubicBezTo>
                  <a:cubicBezTo>
                    <a:pt x="1" y="600"/>
                    <a:pt x="261" y="1339"/>
                    <a:pt x="834" y="1339"/>
                  </a:cubicBezTo>
                  <a:cubicBezTo>
                    <a:pt x="893" y="1339"/>
                    <a:pt x="956" y="1331"/>
                    <a:pt x="1022" y="1314"/>
                  </a:cubicBezTo>
                  <a:cubicBezTo>
                    <a:pt x="1083" y="1618"/>
                    <a:pt x="1326" y="1800"/>
                    <a:pt x="1539" y="1983"/>
                  </a:cubicBezTo>
                  <a:cubicBezTo>
                    <a:pt x="1782" y="2165"/>
                    <a:pt x="2025" y="2408"/>
                    <a:pt x="2329" y="2469"/>
                  </a:cubicBezTo>
                  <a:cubicBezTo>
                    <a:pt x="2403" y="2490"/>
                    <a:pt x="2477" y="2504"/>
                    <a:pt x="2546" y="2504"/>
                  </a:cubicBezTo>
                  <a:cubicBezTo>
                    <a:pt x="2675" y="2504"/>
                    <a:pt x="2786" y="2456"/>
                    <a:pt x="2846" y="2317"/>
                  </a:cubicBezTo>
                  <a:cubicBezTo>
                    <a:pt x="2906" y="2135"/>
                    <a:pt x="2724" y="1983"/>
                    <a:pt x="2602" y="1861"/>
                  </a:cubicBezTo>
                  <a:cubicBezTo>
                    <a:pt x="2268" y="1618"/>
                    <a:pt x="1934" y="1314"/>
                    <a:pt x="1569" y="1040"/>
                  </a:cubicBezTo>
                  <a:cubicBezTo>
                    <a:pt x="1508" y="1010"/>
                    <a:pt x="1478" y="919"/>
                    <a:pt x="1417" y="858"/>
                  </a:cubicBezTo>
                  <a:cubicBezTo>
                    <a:pt x="1326" y="554"/>
                    <a:pt x="1417" y="281"/>
                    <a:pt x="1083" y="98"/>
                  </a:cubicBezTo>
                  <a:cubicBezTo>
                    <a:pt x="991" y="33"/>
                    <a:pt x="887" y="1"/>
                    <a:pt x="785"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2"/>
            <p:cNvSpPr/>
            <p:nvPr/>
          </p:nvSpPr>
          <p:spPr>
            <a:xfrm>
              <a:off x="8420625" y="2365075"/>
              <a:ext cx="8400" cy="23575"/>
            </a:xfrm>
            <a:custGeom>
              <a:avLst/>
              <a:gdLst/>
              <a:ahLst/>
              <a:cxnLst/>
              <a:rect l="l" t="t" r="r" b="b"/>
              <a:pathLst>
                <a:path w="336" h="943" extrusionOk="0">
                  <a:moveTo>
                    <a:pt x="183" y="0"/>
                  </a:moveTo>
                  <a:cubicBezTo>
                    <a:pt x="92" y="31"/>
                    <a:pt x="62" y="61"/>
                    <a:pt x="31" y="152"/>
                  </a:cubicBezTo>
                  <a:cubicBezTo>
                    <a:pt x="1" y="213"/>
                    <a:pt x="1" y="304"/>
                    <a:pt x="1" y="365"/>
                  </a:cubicBezTo>
                  <a:cubicBezTo>
                    <a:pt x="1" y="547"/>
                    <a:pt x="1" y="912"/>
                    <a:pt x="214" y="942"/>
                  </a:cubicBezTo>
                  <a:cubicBezTo>
                    <a:pt x="244" y="699"/>
                    <a:pt x="214" y="456"/>
                    <a:pt x="305" y="213"/>
                  </a:cubicBezTo>
                  <a:cubicBezTo>
                    <a:pt x="335" y="152"/>
                    <a:pt x="335" y="91"/>
                    <a:pt x="335" y="61"/>
                  </a:cubicBezTo>
                  <a:cubicBezTo>
                    <a:pt x="335" y="31"/>
                    <a:pt x="244" y="0"/>
                    <a:pt x="183" y="0"/>
                  </a:cubicBez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2"/>
            <p:cNvSpPr/>
            <p:nvPr/>
          </p:nvSpPr>
          <p:spPr>
            <a:xfrm>
              <a:off x="8433550" y="2365075"/>
              <a:ext cx="40300" cy="44100"/>
            </a:xfrm>
            <a:custGeom>
              <a:avLst/>
              <a:gdLst/>
              <a:ahLst/>
              <a:cxnLst/>
              <a:rect l="l" t="t" r="r" b="b"/>
              <a:pathLst>
                <a:path w="1612" h="1764" extrusionOk="0">
                  <a:moveTo>
                    <a:pt x="92" y="0"/>
                  </a:moveTo>
                  <a:cubicBezTo>
                    <a:pt x="31" y="0"/>
                    <a:pt x="31" y="0"/>
                    <a:pt x="31" y="31"/>
                  </a:cubicBezTo>
                  <a:cubicBezTo>
                    <a:pt x="31" y="61"/>
                    <a:pt x="1" y="638"/>
                    <a:pt x="305" y="851"/>
                  </a:cubicBezTo>
                  <a:lnTo>
                    <a:pt x="1551" y="1763"/>
                  </a:lnTo>
                  <a:lnTo>
                    <a:pt x="1612" y="1702"/>
                  </a:lnTo>
                  <a:lnTo>
                    <a:pt x="335" y="790"/>
                  </a:lnTo>
                  <a:cubicBezTo>
                    <a:pt x="122" y="608"/>
                    <a:pt x="122" y="31"/>
                    <a:pt x="122" y="31"/>
                  </a:cubicBezTo>
                  <a:cubicBezTo>
                    <a:pt x="122" y="31"/>
                    <a:pt x="122" y="0"/>
                    <a:pt x="92" y="0"/>
                  </a:cubicBez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2"/>
            <p:cNvSpPr/>
            <p:nvPr/>
          </p:nvSpPr>
          <p:spPr>
            <a:xfrm>
              <a:off x="8434325" y="2506400"/>
              <a:ext cx="205950" cy="147450"/>
            </a:xfrm>
            <a:custGeom>
              <a:avLst/>
              <a:gdLst/>
              <a:ahLst/>
              <a:cxnLst/>
              <a:rect l="l" t="t" r="r" b="b"/>
              <a:pathLst>
                <a:path w="8238" h="5898" extrusionOk="0">
                  <a:moveTo>
                    <a:pt x="578" y="1"/>
                  </a:moveTo>
                  <a:lnTo>
                    <a:pt x="0" y="2736"/>
                  </a:lnTo>
                  <a:lnTo>
                    <a:pt x="2888" y="5897"/>
                  </a:lnTo>
                  <a:lnTo>
                    <a:pt x="3800" y="5442"/>
                  </a:lnTo>
                  <a:lnTo>
                    <a:pt x="4894" y="5472"/>
                  </a:lnTo>
                  <a:lnTo>
                    <a:pt x="5562" y="5381"/>
                  </a:lnTo>
                  <a:cubicBezTo>
                    <a:pt x="6474" y="4986"/>
                    <a:pt x="6930" y="3466"/>
                    <a:pt x="6930" y="3466"/>
                  </a:cubicBezTo>
                  <a:lnTo>
                    <a:pt x="8025" y="4834"/>
                  </a:lnTo>
                  <a:lnTo>
                    <a:pt x="8237" y="2432"/>
                  </a:lnTo>
                  <a:lnTo>
                    <a:pt x="6778" y="517"/>
                  </a:lnTo>
                  <a:lnTo>
                    <a:pt x="5319" y="4773"/>
                  </a:lnTo>
                  <a:lnTo>
                    <a:pt x="4651" y="3071"/>
                  </a:lnTo>
                  <a:lnTo>
                    <a:pt x="578" y="1"/>
                  </a:ln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2"/>
            <p:cNvSpPr/>
            <p:nvPr/>
          </p:nvSpPr>
          <p:spPr>
            <a:xfrm>
              <a:off x="8338575" y="3319500"/>
              <a:ext cx="90450" cy="72025"/>
            </a:xfrm>
            <a:custGeom>
              <a:avLst/>
              <a:gdLst/>
              <a:ahLst/>
              <a:cxnLst/>
              <a:rect l="l" t="t" r="r" b="b"/>
              <a:pathLst>
                <a:path w="3618" h="2881" extrusionOk="0">
                  <a:moveTo>
                    <a:pt x="2523" y="0"/>
                  </a:moveTo>
                  <a:lnTo>
                    <a:pt x="0" y="1216"/>
                  </a:lnTo>
                  <a:lnTo>
                    <a:pt x="395" y="2827"/>
                  </a:lnTo>
                  <a:cubicBezTo>
                    <a:pt x="614" y="2864"/>
                    <a:pt x="820" y="2881"/>
                    <a:pt x="1014" y="2881"/>
                  </a:cubicBezTo>
                  <a:cubicBezTo>
                    <a:pt x="2893" y="2881"/>
                    <a:pt x="3617" y="1307"/>
                    <a:pt x="3617" y="1307"/>
                  </a:cubicBezTo>
                  <a:lnTo>
                    <a:pt x="2523" y="0"/>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2"/>
            <p:cNvSpPr/>
            <p:nvPr/>
          </p:nvSpPr>
          <p:spPr>
            <a:xfrm>
              <a:off x="8141000" y="2593275"/>
              <a:ext cx="291825" cy="768800"/>
            </a:xfrm>
            <a:custGeom>
              <a:avLst/>
              <a:gdLst/>
              <a:ahLst/>
              <a:cxnLst/>
              <a:rect l="l" t="t" r="r" b="b"/>
              <a:pathLst>
                <a:path w="11673" h="30752" extrusionOk="0">
                  <a:moveTo>
                    <a:pt x="8675" y="1"/>
                  </a:moveTo>
                  <a:cubicBezTo>
                    <a:pt x="7994" y="1"/>
                    <a:pt x="7092" y="296"/>
                    <a:pt x="5927" y="1359"/>
                  </a:cubicBezTo>
                  <a:cubicBezTo>
                    <a:pt x="3830" y="3243"/>
                    <a:pt x="0" y="15158"/>
                    <a:pt x="0" y="15857"/>
                  </a:cubicBezTo>
                  <a:cubicBezTo>
                    <a:pt x="0" y="16556"/>
                    <a:pt x="851" y="18076"/>
                    <a:pt x="1520" y="19018"/>
                  </a:cubicBezTo>
                  <a:cubicBezTo>
                    <a:pt x="2250" y="19961"/>
                    <a:pt x="7721" y="30751"/>
                    <a:pt x="7721" y="30751"/>
                  </a:cubicBezTo>
                  <a:cubicBezTo>
                    <a:pt x="10122" y="30478"/>
                    <a:pt x="10973" y="28745"/>
                    <a:pt x="10973" y="28745"/>
                  </a:cubicBezTo>
                  <a:lnTo>
                    <a:pt x="5441" y="15553"/>
                  </a:lnTo>
                  <a:cubicBezTo>
                    <a:pt x="7083" y="13426"/>
                    <a:pt x="10487" y="4459"/>
                    <a:pt x="10487" y="4459"/>
                  </a:cubicBezTo>
                  <a:cubicBezTo>
                    <a:pt x="11672" y="2271"/>
                    <a:pt x="10517" y="690"/>
                    <a:pt x="9909" y="325"/>
                  </a:cubicBezTo>
                  <a:cubicBezTo>
                    <a:pt x="9625" y="190"/>
                    <a:pt x="9221" y="1"/>
                    <a:pt x="8675" y="1"/>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2"/>
            <p:cNvSpPr/>
            <p:nvPr/>
          </p:nvSpPr>
          <p:spPr>
            <a:xfrm>
              <a:off x="8273975" y="2597025"/>
              <a:ext cx="155800" cy="705000"/>
            </a:xfrm>
            <a:custGeom>
              <a:avLst/>
              <a:gdLst/>
              <a:ahLst/>
              <a:cxnLst/>
              <a:rect l="l" t="t" r="r" b="b"/>
              <a:pathLst>
                <a:path w="6232" h="28200" extrusionOk="0">
                  <a:moveTo>
                    <a:pt x="4180" y="0"/>
                  </a:moveTo>
                  <a:cubicBezTo>
                    <a:pt x="4150" y="0"/>
                    <a:pt x="4119" y="8"/>
                    <a:pt x="4104" y="23"/>
                  </a:cubicBezTo>
                  <a:cubicBezTo>
                    <a:pt x="4074" y="54"/>
                    <a:pt x="4074" y="145"/>
                    <a:pt x="4104" y="175"/>
                  </a:cubicBezTo>
                  <a:cubicBezTo>
                    <a:pt x="5958" y="1877"/>
                    <a:pt x="5107" y="4127"/>
                    <a:pt x="4651" y="5342"/>
                  </a:cubicBezTo>
                  <a:cubicBezTo>
                    <a:pt x="4560" y="5525"/>
                    <a:pt x="4499" y="5707"/>
                    <a:pt x="4438" y="5829"/>
                  </a:cubicBezTo>
                  <a:cubicBezTo>
                    <a:pt x="4226" y="6619"/>
                    <a:pt x="31" y="15282"/>
                    <a:pt x="1" y="15373"/>
                  </a:cubicBezTo>
                  <a:lnTo>
                    <a:pt x="1" y="15434"/>
                  </a:lnTo>
                  <a:lnTo>
                    <a:pt x="5289" y="28109"/>
                  </a:lnTo>
                  <a:cubicBezTo>
                    <a:pt x="5320" y="28139"/>
                    <a:pt x="5350" y="28170"/>
                    <a:pt x="5411" y="28170"/>
                  </a:cubicBezTo>
                  <a:cubicBezTo>
                    <a:pt x="5411" y="28170"/>
                    <a:pt x="5441" y="28170"/>
                    <a:pt x="5411" y="28200"/>
                  </a:cubicBezTo>
                  <a:cubicBezTo>
                    <a:pt x="5472" y="28170"/>
                    <a:pt x="5502" y="28139"/>
                    <a:pt x="5472" y="28048"/>
                  </a:cubicBezTo>
                  <a:lnTo>
                    <a:pt x="244" y="15434"/>
                  </a:lnTo>
                  <a:cubicBezTo>
                    <a:pt x="578" y="14674"/>
                    <a:pt x="4408" y="6741"/>
                    <a:pt x="4651" y="5920"/>
                  </a:cubicBezTo>
                  <a:cubicBezTo>
                    <a:pt x="4682" y="5798"/>
                    <a:pt x="4742" y="5616"/>
                    <a:pt x="4833" y="5403"/>
                  </a:cubicBezTo>
                  <a:cubicBezTo>
                    <a:pt x="5289" y="4279"/>
                    <a:pt x="6232" y="1817"/>
                    <a:pt x="4256" y="23"/>
                  </a:cubicBezTo>
                  <a:cubicBezTo>
                    <a:pt x="4241" y="8"/>
                    <a:pt x="4210" y="0"/>
                    <a:pt x="4180"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2"/>
            <p:cNvSpPr/>
            <p:nvPr/>
          </p:nvSpPr>
          <p:spPr>
            <a:xfrm>
              <a:off x="8182800" y="2980575"/>
              <a:ext cx="93475" cy="23575"/>
            </a:xfrm>
            <a:custGeom>
              <a:avLst/>
              <a:gdLst/>
              <a:ahLst/>
              <a:cxnLst/>
              <a:rect l="l" t="t" r="r" b="b"/>
              <a:pathLst>
                <a:path w="3739" h="943" extrusionOk="0">
                  <a:moveTo>
                    <a:pt x="2999" y="0"/>
                  </a:moveTo>
                  <a:cubicBezTo>
                    <a:pt x="1985" y="0"/>
                    <a:pt x="975" y="245"/>
                    <a:pt x="91" y="700"/>
                  </a:cubicBezTo>
                  <a:cubicBezTo>
                    <a:pt x="30" y="760"/>
                    <a:pt x="0" y="821"/>
                    <a:pt x="30" y="852"/>
                  </a:cubicBezTo>
                  <a:cubicBezTo>
                    <a:pt x="61" y="882"/>
                    <a:pt x="122" y="943"/>
                    <a:pt x="152" y="943"/>
                  </a:cubicBezTo>
                  <a:lnTo>
                    <a:pt x="182" y="912"/>
                  </a:lnTo>
                  <a:cubicBezTo>
                    <a:pt x="1088" y="447"/>
                    <a:pt x="2081" y="223"/>
                    <a:pt x="3088" y="223"/>
                  </a:cubicBezTo>
                  <a:cubicBezTo>
                    <a:pt x="3264" y="223"/>
                    <a:pt x="3441" y="230"/>
                    <a:pt x="3617" y="244"/>
                  </a:cubicBezTo>
                  <a:cubicBezTo>
                    <a:pt x="3648" y="244"/>
                    <a:pt x="3739" y="213"/>
                    <a:pt x="3739" y="153"/>
                  </a:cubicBezTo>
                  <a:cubicBezTo>
                    <a:pt x="3739" y="92"/>
                    <a:pt x="3678" y="31"/>
                    <a:pt x="3617" y="31"/>
                  </a:cubicBezTo>
                  <a:cubicBezTo>
                    <a:pt x="3412" y="10"/>
                    <a:pt x="3205" y="0"/>
                    <a:pt x="2999"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2"/>
            <p:cNvSpPr/>
            <p:nvPr/>
          </p:nvSpPr>
          <p:spPr>
            <a:xfrm>
              <a:off x="8213950" y="2972225"/>
              <a:ext cx="47900" cy="6100"/>
            </a:xfrm>
            <a:custGeom>
              <a:avLst/>
              <a:gdLst/>
              <a:ahLst/>
              <a:cxnLst/>
              <a:rect l="l" t="t" r="r" b="b"/>
              <a:pathLst>
                <a:path w="1916" h="244" extrusionOk="0">
                  <a:moveTo>
                    <a:pt x="122" y="0"/>
                  </a:moveTo>
                  <a:cubicBezTo>
                    <a:pt x="61" y="0"/>
                    <a:pt x="0" y="61"/>
                    <a:pt x="0" y="122"/>
                  </a:cubicBezTo>
                  <a:cubicBezTo>
                    <a:pt x="0" y="213"/>
                    <a:pt x="61" y="243"/>
                    <a:pt x="122" y="243"/>
                  </a:cubicBezTo>
                  <a:lnTo>
                    <a:pt x="1794" y="243"/>
                  </a:lnTo>
                  <a:cubicBezTo>
                    <a:pt x="1824" y="243"/>
                    <a:pt x="1915" y="183"/>
                    <a:pt x="1915" y="122"/>
                  </a:cubicBezTo>
                  <a:cubicBezTo>
                    <a:pt x="1915" y="61"/>
                    <a:pt x="1885" y="0"/>
                    <a:pt x="1794"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2"/>
            <p:cNvSpPr/>
            <p:nvPr/>
          </p:nvSpPr>
          <p:spPr>
            <a:xfrm>
              <a:off x="8242825" y="2997300"/>
              <a:ext cx="19025" cy="7625"/>
            </a:xfrm>
            <a:custGeom>
              <a:avLst/>
              <a:gdLst/>
              <a:ahLst/>
              <a:cxnLst/>
              <a:rect l="l" t="t" r="r" b="b"/>
              <a:pathLst>
                <a:path w="761" h="305" extrusionOk="0">
                  <a:moveTo>
                    <a:pt x="639" y="0"/>
                  </a:moveTo>
                  <a:cubicBezTo>
                    <a:pt x="456" y="0"/>
                    <a:pt x="274" y="0"/>
                    <a:pt x="61" y="91"/>
                  </a:cubicBezTo>
                  <a:cubicBezTo>
                    <a:pt x="0" y="122"/>
                    <a:pt x="0" y="152"/>
                    <a:pt x="0" y="243"/>
                  </a:cubicBezTo>
                  <a:cubicBezTo>
                    <a:pt x="31" y="274"/>
                    <a:pt x="61" y="304"/>
                    <a:pt x="122" y="304"/>
                  </a:cubicBezTo>
                  <a:cubicBezTo>
                    <a:pt x="304" y="243"/>
                    <a:pt x="456" y="243"/>
                    <a:pt x="639" y="243"/>
                  </a:cubicBezTo>
                  <a:cubicBezTo>
                    <a:pt x="730" y="243"/>
                    <a:pt x="760" y="183"/>
                    <a:pt x="760" y="122"/>
                  </a:cubicBezTo>
                  <a:cubicBezTo>
                    <a:pt x="760" y="91"/>
                    <a:pt x="730" y="0"/>
                    <a:pt x="639"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2"/>
            <p:cNvSpPr/>
            <p:nvPr/>
          </p:nvSpPr>
          <p:spPr>
            <a:xfrm>
              <a:off x="8400875" y="2611275"/>
              <a:ext cx="30425" cy="130725"/>
            </a:xfrm>
            <a:custGeom>
              <a:avLst/>
              <a:gdLst/>
              <a:ahLst/>
              <a:cxnLst/>
              <a:rect l="l" t="t" r="r" b="b"/>
              <a:pathLst>
                <a:path w="1217" h="5229" extrusionOk="0">
                  <a:moveTo>
                    <a:pt x="882" y="0"/>
                  </a:moveTo>
                  <a:cubicBezTo>
                    <a:pt x="821" y="0"/>
                    <a:pt x="761" y="61"/>
                    <a:pt x="761" y="122"/>
                  </a:cubicBezTo>
                  <a:cubicBezTo>
                    <a:pt x="1004" y="1581"/>
                    <a:pt x="852" y="3070"/>
                    <a:pt x="365" y="4438"/>
                  </a:cubicBezTo>
                  <a:cubicBezTo>
                    <a:pt x="274" y="4620"/>
                    <a:pt x="153" y="4833"/>
                    <a:pt x="61" y="5046"/>
                  </a:cubicBezTo>
                  <a:cubicBezTo>
                    <a:pt x="1" y="5076"/>
                    <a:pt x="61" y="5137"/>
                    <a:pt x="92" y="5198"/>
                  </a:cubicBezTo>
                  <a:lnTo>
                    <a:pt x="183" y="5198"/>
                  </a:lnTo>
                  <a:cubicBezTo>
                    <a:pt x="200" y="5198"/>
                    <a:pt x="208" y="5178"/>
                    <a:pt x="217" y="5178"/>
                  </a:cubicBezTo>
                  <a:cubicBezTo>
                    <a:pt x="223" y="5178"/>
                    <a:pt x="231" y="5189"/>
                    <a:pt x="244" y="5228"/>
                  </a:cubicBezTo>
                  <a:cubicBezTo>
                    <a:pt x="365" y="4985"/>
                    <a:pt x="457" y="4772"/>
                    <a:pt x="548" y="4529"/>
                  </a:cubicBezTo>
                  <a:cubicBezTo>
                    <a:pt x="1065" y="3131"/>
                    <a:pt x="1216" y="1611"/>
                    <a:pt x="1004" y="122"/>
                  </a:cubicBezTo>
                  <a:cubicBezTo>
                    <a:pt x="1004" y="61"/>
                    <a:pt x="973" y="0"/>
                    <a:pt x="882"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2"/>
            <p:cNvSpPr/>
            <p:nvPr/>
          </p:nvSpPr>
          <p:spPr>
            <a:xfrm>
              <a:off x="8438125" y="2548450"/>
              <a:ext cx="131475" cy="88675"/>
            </a:xfrm>
            <a:custGeom>
              <a:avLst/>
              <a:gdLst/>
              <a:ahLst/>
              <a:cxnLst/>
              <a:rect l="l" t="t" r="r" b="b"/>
              <a:pathLst>
                <a:path w="5259" h="3547" extrusionOk="0">
                  <a:moveTo>
                    <a:pt x="142" y="1"/>
                  </a:moveTo>
                  <a:cubicBezTo>
                    <a:pt x="122" y="1"/>
                    <a:pt x="104" y="8"/>
                    <a:pt x="91" y="21"/>
                  </a:cubicBezTo>
                  <a:cubicBezTo>
                    <a:pt x="0" y="51"/>
                    <a:pt x="0" y="142"/>
                    <a:pt x="30" y="173"/>
                  </a:cubicBezTo>
                  <a:cubicBezTo>
                    <a:pt x="1033" y="1632"/>
                    <a:pt x="3009" y="3182"/>
                    <a:pt x="3040" y="3182"/>
                  </a:cubicBezTo>
                  <a:cubicBezTo>
                    <a:pt x="3040" y="3212"/>
                    <a:pt x="3070" y="3212"/>
                    <a:pt x="3131" y="3212"/>
                  </a:cubicBezTo>
                  <a:cubicBezTo>
                    <a:pt x="3161" y="3212"/>
                    <a:pt x="3192" y="3212"/>
                    <a:pt x="3192" y="3182"/>
                  </a:cubicBezTo>
                  <a:lnTo>
                    <a:pt x="4012" y="1997"/>
                  </a:lnTo>
                  <a:lnTo>
                    <a:pt x="5015" y="3516"/>
                  </a:lnTo>
                  <a:cubicBezTo>
                    <a:pt x="5015" y="3547"/>
                    <a:pt x="5076" y="3547"/>
                    <a:pt x="5107" y="3547"/>
                  </a:cubicBezTo>
                  <a:cubicBezTo>
                    <a:pt x="5107" y="3547"/>
                    <a:pt x="5137" y="3547"/>
                    <a:pt x="5167" y="3486"/>
                  </a:cubicBezTo>
                  <a:cubicBezTo>
                    <a:pt x="5258" y="3456"/>
                    <a:pt x="5258" y="3364"/>
                    <a:pt x="5228" y="3334"/>
                  </a:cubicBezTo>
                  <a:lnTo>
                    <a:pt x="4103" y="1693"/>
                  </a:lnTo>
                  <a:cubicBezTo>
                    <a:pt x="4103" y="1662"/>
                    <a:pt x="4073" y="1662"/>
                    <a:pt x="4043" y="1662"/>
                  </a:cubicBezTo>
                  <a:cubicBezTo>
                    <a:pt x="4012" y="1662"/>
                    <a:pt x="4012" y="1662"/>
                    <a:pt x="3951" y="1693"/>
                  </a:cubicBezTo>
                  <a:lnTo>
                    <a:pt x="3131" y="2908"/>
                  </a:lnTo>
                  <a:cubicBezTo>
                    <a:pt x="2705" y="2605"/>
                    <a:pt x="1094" y="1328"/>
                    <a:pt x="243" y="51"/>
                  </a:cubicBezTo>
                  <a:cubicBezTo>
                    <a:pt x="208" y="16"/>
                    <a:pt x="172" y="1"/>
                    <a:pt x="142"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2"/>
            <p:cNvSpPr/>
            <p:nvPr/>
          </p:nvSpPr>
          <p:spPr>
            <a:xfrm>
              <a:off x="8572625" y="2564150"/>
              <a:ext cx="66125" cy="76025"/>
            </a:xfrm>
            <a:custGeom>
              <a:avLst/>
              <a:gdLst/>
              <a:ahLst/>
              <a:cxnLst/>
              <a:rect l="l" t="t" r="r" b="b"/>
              <a:pathLst>
                <a:path w="2645" h="3041" extrusionOk="0">
                  <a:moveTo>
                    <a:pt x="2584" y="1"/>
                  </a:moveTo>
                  <a:cubicBezTo>
                    <a:pt x="2493" y="1"/>
                    <a:pt x="2462" y="1"/>
                    <a:pt x="2432" y="92"/>
                  </a:cubicBezTo>
                  <a:lnTo>
                    <a:pt x="1702" y="2159"/>
                  </a:lnTo>
                  <a:lnTo>
                    <a:pt x="821" y="1247"/>
                  </a:lnTo>
                  <a:cubicBezTo>
                    <a:pt x="790" y="1217"/>
                    <a:pt x="760" y="1217"/>
                    <a:pt x="699" y="1217"/>
                  </a:cubicBezTo>
                  <a:cubicBezTo>
                    <a:pt x="669" y="1217"/>
                    <a:pt x="638" y="1247"/>
                    <a:pt x="638" y="1308"/>
                  </a:cubicBezTo>
                  <a:lnTo>
                    <a:pt x="0" y="2888"/>
                  </a:lnTo>
                  <a:cubicBezTo>
                    <a:pt x="0" y="2980"/>
                    <a:pt x="0" y="3010"/>
                    <a:pt x="61" y="3040"/>
                  </a:cubicBezTo>
                  <a:lnTo>
                    <a:pt x="91" y="3040"/>
                  </a:lnTo>
                  <a:cubicBezTo>
                    <a:pt x="152" y="3040"/>
                    <a:pt x="213" y="3010"/>
                    <a:pt x="243" y="2980"/>
                  </a:cubicBezTo>
                  <a:lnTo>
                    <a:pt x="821" y="1551"/>
                  </a:lnTo>
                  <a:lnTo>
                    <a:pt x="1702" y="2463"/>
                  </a:lnTo>
                  <a:cubicBezTo>
                    <a:pt x="1733" y="2524"/>
                    <a:pt x="1763" y="2524"/>
                    <a:pt x="1824" y="2524"/>
                  </a:cubicBezTo>
                  <a:cubicBezTo>
                    <a:pt x="1854" y="2524"/>
                    <a:pt x="1885" y="2463"/>
                    <a:pt x="1885" y="2432"/>
                  </a:cubicBezTo>
                  <a:lnTo>
                    <a:pt x="2645" y="153"/>
                  </a:lnTo>
                  <a:cubicBezTo>
                    <a:pt x="2645" y="92"/>
                    <a:pt x="2645" y="31"/>
                    <a:pt x="2584"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2"/>
            <p:cNvSpPr/>
            <p:nvPr/>
          </p:nvSpPr>
          <p:spPr>
            <a:xfrm>
              <a:off x="8567300" y="2640900"/>
              <a:ext cx="43325" cy="643650"/>
            </a:xfrm>
            <a:custGeom>
              <a:avLst/>
              <a:gdLst/>
              <a:ahLst/>
              <a:cxnLst/>
              <a:rect l="l" t="t" r="r" b="b"/>
              <a:pathLst>
                <a:path w="1733" h="25746" extrusionOk="0">
                  <a:moveTo>
                    <a:pt x="91" y="1"/>
                  </a:moveTo>
                  <a:cubicBezTo>
                    <a:pt x="61" y="62"/>
                    <a:pt x="0" y="92"/>
                    <a:pt x="0" y="153"/>
                  </a:cubicBezTo>
                  <a:cubicBezTo>
                    <a:pt x="0" y="214"/>
                    <a:pt x="1277" y="4925"/>
                    <a:pt x="821" y="10031"/>
                  </a:cubicBezTo>
                  <a:cubicBezTo>
                    <a:pt x="304" y="15411"/>
                    <a:pt x="669" y="23010"/>
                    <a:pt x="1490" y="25655"/>
                  </a:cubicBezTo>
                  <a:cubicBezTo>
                    <a:pt x="1520" y="25685"/>
                    <a:pt x="1581" y="25746"/>
                    <a:pt x="1611" y="25746"/>
                  </a:cubicBezTo>
                  <a:cubicBezTo>
                    <a:pt x="1672" y="25746"/>
                    <a:pt x="1733" y="25655"/>
                    <a:pt x="1733" y="25533"/>
                  </a:cubicBezTo>
                  <a:cubicBezTo>
                    <a:pt x="882" y="22919"/>
                    <a:pt x="547" y="15351"/>
                    <a:pt x="1034" y="10031"/>
                  </a:cubicBezTo>
                  <a:cubicBezTo>
                    <a:pt x="1520" y="4864"/>
                    <a:pt x="243" y="122"/>
                    <a:pt x="243" y="92"/>
                  </a:cubicBezTo>
                  <a:cubicBezTo>
                    <a:pt x="213" y="62"/>
                    <a:pt x="152" y="1"/>
                    <a:pt x="91"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2"/>
            <p:cNvSpPr/>
            <p:nvPr/>
          </p:nvSpPr>
          <p:spPr>
            <a:xfrm>
              <a:off x="8425200" y="2773125"/>
              <a:ext cx="119325" cy="29675"/>
            </a:xfrm>
            <a:custGeom>
              <a:avLst/>
              <a:gdLst/>
              <a:ahLst/>
              <a:cxnLst/>
              <a:rect l="l" t="t" r="r" b="b"/>
              <a:pathLst>
                <a:path w="4773" h="1187" extrusionOk="0">
                  <a:moveTo>
                    <a:pt x="4468" y="244"/>
                  </a:moveTo>
                  <a:lnTo>
                    <a:pt x="4529" y="912"/>
                  </a:lnTo>
                  <a:lnTo>
                    <a:pt x="213" y="943"/>
                  </a:lnTo>
                  <a:lnTo>
                    <a:pt x="213" y="274"/>
                  </a:lnTo>
                  <a:lnTo>
                    <a:pt x="4468" y="244"/>
                  </a:lnTo>
                  <a:close/>
                  <a:moveTo>
                    <a:pt x="4590" y="1"/>
                  </a:moveTo>
                  <a:lnTo>
                    <a:pt x="122" y="31"/>
                  </a:lnTo>
                  <a:cubicBezTo>
                    <a:pt x="31" y="31"/>
                    <a:pt x="0" y="92"/>
                    <a:pt x="0" y="153"/>
                  </a:cubicBezTo>
                  <a:lnTo>
                    <a:pt x="0" y="1064"/>
                  </a:lnTo>
                  <a:cubicBezTo>
                    <a:pt x="0" y="1095"/>
                    <a:pt x="0" y="1095"/>
                    <a:pt x="31" y="1156"/>
                  </a:cubicBezTo>
                  <a:cubicBezTo>
                    <a:pt x="31" y="1186"/>
                    <a:pt x="61" y="1186"/>
                    <a:pt x="122" y="1186"/>
                  </a:cubicBezTo>
                  <a:lnTo>
                    <a:pt x="4651" y="1156"/>
                  </a:lnTo>
                  <a:cubicBezTo>
                    <a:pt x="4712" y="1156"/>
                    <a:pt x="4712" y="1156"/>
                    <a:pt x="4742" y="1095"/>
                  </a:cubicBezTo>
                  <a:cubicBezTo>
                    <a:pt x="4772" y="1095"/>
                    <a:pt x="4772" y="1064"/>
                    <a:pt x="4772" y="1034"/>
                  </a:cubicBezTo>
                  <a:lnTo>
                    <a:pt x="4712" y="122"/>
                  </a:lnTo>
                  <a:cubicBezTo>
                    <a:pt x="4712" y="31"/>
                    <a:pt x="4681" y="1"/>
                    <a:pt x="4590"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2"/>
            <p:cNvSpPr/>
            <p:nvPr/>
          </p:nvSpPr>
          <p:spPr>
            <a:xfrm>
              <a:off x="8709400" y="2632750"/>
              <a:ext cx="70700" cy="336450"/>
            </a:xfrm>
            <a:custGeom>
              <a:avLst/>
              <a:gdLst/>
              <a:ahLst/>
              <a:cxnLst/>
              <a:rect l="l" t="t" r="r" b="b"/>
              <a:pathLst>
                <a:path w="2828" h="13458" extrusionOk="0">
                  <a:moveTo>
                    <a:pt x="107" y="0"/>
                  </a:moveTo>
                  <a:cubicBezTo>
                    <a:pt x="76" y="0"/>
                    <a:pt x="46" y="8"/>
                    <a:pt x="31" y="23"/>
                  </a:cubicBezTo>
                  <a:cubicBezTo>
                    <a:pt x="0" y="53"/>
                    <a:pt x="0" y="144"/>
                    <a:pt x="31" y="175"/>
                  </a:cubicBezTo>
                  <a:cubicBezTo>
                    <a:pt x="487" y="722"/>
                    <a:pt x="912" y="1816"/>
                    <a:pt x="1672" y="3792"/>
                  </a:cubicBezTo>
                  <a:lnTo>
                    <a:pt x="1763" y="4096"/>
                  </a:lnTo>
                  <a:cubicBezTo>
                    <a:pt x="2614" y="6254"/>
                    <a:pt x="2037" y="13245"/>
                    <a:pt x="2037" y="13336"/>
                  </a:cubicBezTo>
                  <a:cubicBezTo>
                    <a:pt x="2037" y="13366"/>
                    <a:pt x="2067" y="13458"/>
                    <a:pt x="2158" y="13458"/>
                  </a:cubicBezTo>
                  <a:cubicBezTo>
                    <a:pt x="2219" y="13458"/>
                    <a:pt x="2280" y="13397"/>
                    <a:pt x="2280" y="13336"/>
                  </a:cubicBezTo>
                  <a:cubicBezTo>
                    <a:pt x="2280" y="13032"/>
                    <a:pt x="2827" y="6193"/>
                    <a:pt x="1976" y="3974"/>
                  </a:cubicBezTo>
                  <a:lnTo>
                    <a:pt x="1854" y="3670"/>
                  </a:lnTo>
                  <a:cubicBezTo>
                    <a:pt x="1064" y="1634"/>
                    <a:pt x="669" y="600"/>
                    <a:pt x="183" y="23"/>
                  </a:cubicBezTo>
                  <a:cubicBezTo>
                    <a:pt x="167" y="8"/>
                    <a:pt x="137" y="0"/>
                    <a:pt x="107"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2"/>
            <p:cNvSpPr/>
            <p:nvPr/>
          </p:nvSpPr>
          <p:spPr>
            <a:xfrm>
              <a:off x="8312725" y="3275125"/>
              <a:ext cx="82100" cy="45150"/>
            </a:xfrm>
            <a:custGeom>
              <a:avLst/>
              <a:gdLst/>
              <a:ahLst/>
              <a:cxnLst/>
              <a:rect l="l" t="t" r="r" b="b"/>
              <a:pathLst>
                <a:path w="3284" h="1806" extrusionOk="0">
                  <a:moveTo>
                    <a:pt x="3162" y="0"/>
                  </a:moveTo>
                  <a:cubicBezTo>
                    <a:pt x="3129" y="0"/>
                    <a:pt x="3085" y="28"/>
                    <a:pt x="3040" y="73"/>
                  </a:cubicBezTo>
                  <a:cubicBezTo>
                    <a:pt x="3040" y="73"/>
                    <a:pt x="2341" y="985"/>
                    <a:pt x="92" y="1593"/>
                  </a:cubicBezTo>
                  <a:cubicBezTo>
                    <a:pt x="1" y="1623"/>
                    <a:pt x="1" y="1653"/>
                    <a:pt x="1" y="1745"/>
                  </a:cubicBezTo>
                  <a:cubicBezTo>
                    <a:pt x="1" y="1775"/>
                    <a:pt x="92" y="1805"/>
                    <a:pt x="122" y="1805"/>
                  </a:cubicBezTo>
                  <a:cubicBezTo>
                    <a:pt x="2493" y="1167"/>
                    <a:pt x="3192" y="255"/>
                    <a:pt x="3253" y="164"/>
                  </a:cubicBezTo>
                  <a:cubicBezTo>
                    <a:pt x="3283" y="134"/>
                    <a:pt x="3253" y="73"/>
                    <a:pt x="3192" y="12"/>
                  </a:cubicBezTo>
                  <a:cubicBezTo>
                    <a:pt x="3184" y="4"/>
                    <a:pt x="3174" y="0"/>
                    <a:pt x="3162"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2"/>
            <p:cNvSpPr/>
            <p:nvPr/>
          </p:nvSpPr>
          <p:spPr>
            <a:xfrm>
              <a:off x="8466225" y="3460825"/>
              <a:ext cx="120100" cy="21300"/>
            </a:xfrm>
            <a:custGeom>
              <a:avLst/>
              <a:gdLst/>
              <a:ahLst/>
              <a:cxnLst/>
              <a:rect l="l" t="t" r="r" b="b"/>
              <a:pathLst>
                <a:path w="4804" h="852" extrusionOk="0">
                  <a:moveTo>
                    <a:pt x="4651" y="1"/>
                  </a:moveTo>
                  <a:cubicBezTo>
                    <a:pt x="4621" y="1"/>
                    <a:pt x="2827" y="365"/>
                    <a:pt x="92" y="609"/>
                  </a:cubicBezTo>
                  <a:cubicBezTo>
                    <a:pt x="31" y="609"/>
                    <a:pt x="1" y="639"/>
                    <a:pt x="1" y="730"/>
                  </a:cubicBezTo>
                  <a:cubicBezTo>
                    <a:pt x="1" y="791"/>
                    <a:pt x="31" y="852"/>
                    <a:pt x="92" y="852"/>
                  </a:cubicBezTo>
                  <a:cubicBezTo>
                    <a:pt x="2888" y="609"/>
                    <a:pt x="4651" y="213"/>
                    <a:pt x="4742" y="213"/>
                  </a:cubicBezTo>
                  <a:cubicBezTo>
                    <a:pt x="4773" y="183"/>
                    <a:pt x="4803" y="153"/>
                    <a:pt x="4803" y="61"/>
                  </a:cubicBezTo>
                  <a:cubicBezTo>
                    <a:pt x="4773" y="31"/>
                    <a:pt x="4742" y="1"/>
                    <a:pt x="4651" y="1"/>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2"/>
            <p:cNvSpPr/>
            <p:nvPr/>
          </p:nvSpPr>
          <p:spPr>
            <a:xfrm>
              <a:off x="8304375" y="3332100"/>
              <a:ext cx="144400" cy="63400"/>
            </a:xfrm>
            <a:custGeom>
              <a:avLst/>
              <a:gdLst/>
              <a:ahLst/>
              <a:cxnLst/>
              <a:rect l="l" t="t" r="r" b="b"/>
              <a:pathLst>
                <a:path w="5776" h="2536" extrusionOk="0">
                  <a:moveTo>
                    <a:pt x="5662" y="0"/>
                  </a:moveTo>
                  <a:cubicBezTo>
                    <a:pt x="5621" y="0"/>
                    <a:pt x="5584" y="22"/>
                    <a:pt x="5563" y="43"/>
                  </a:cubicBezTo>
                  <a:cubicBezTo>
                    <a:pt x="5563" y="43"/>
                    <a:pt x="5046" y="955"/>
                    <a:pt x="4134" y="1624"/>
                  </a:cubicBezTo>
                  <a:cubicBezTo>
                    <a:pt x="3468" y="2090"/>
                    <a:pt x="2774" y="2328"/>
                    <a:pt x="2048" y="2328"/>
                  </a:cubicBezTo>
                  <a:cubicBezTo>
                    <a:pt x="1449" y="2328"/>
                    <a:pt x="829" y="2166"/>
                    <a:pt x="183" y="1836"/>
                  </a:cubicBezTo>
                  <a:cubicBezTo>
                    <a:pt x="175" y="1828"/>
                    <a:pt x="164" y="1825"/>
                    <a:pt x="152" y="1825"/>
                  </a:cubicBezTo>
                  <a:cubicBezTo>
                    <a:pt x="120" y="1825"/>
                    <a:pt x="75" y="1853"/>
                    <a:pt x="31" y="1897"/>
                  </a:cubicBezTo>
                  <a:cubicBezTo>
                    <a:pt x="0" y="1928"/>
                    <a:pt x="31" y="1988"/>
                    <a:pt x="92" y="2019"/>
                  </a:cubicBezTo>
                  <a:cubicBezTo>
                    <a:pt x="791" y="2384"/>
                    <a:pt x="1459" y="2536"/>
                    <a:pt x="2007" y="2536"/>
                  </a:cubicBezTo>
                  <a:cubicBezTo>
                    <a:pt x="4408" y="2536"/>
                    <a:pt x="5745" y="165"/>
                    <a:pt x="5745" y="165"/>
                  </a:cubicBezTo>
                  <a:cubicBezTo>
                    <a:pt x="5776" y="134"/>
                    <a:pt x="5745" y="43"/>
                    <a:pt x="5715" y="13"/>
                  </a:cubicBezTo>
                  <a:cubicBezTo>
                    <a:pt x="5697" y="4"/>
                    <a:pt x="5679" y="0"/>
                    <a:pt x="5662"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A0DB078D-AD3C-AF5C-19EF-5EC24CAE1579}"/>
              </a:ext>
            </a:extLst>
          </p:cNvPr>
          <p:cNvPicPr>
            <a:picLocks noChangeAspect="1"/>
          </p:cNvPicPr>
          <p:nvPr/>
        </p:nvPicPr>
        <p:blipFill>
          <a:blip r:embed="rId3"/>
          <a:stretch>
            <a:fillRect/>
          </a:stretch>
        </p:blipFill>
        <p:spPr>
          <a:xfrm>
            <a:off x="1516588" y="240927"/>
            <a:ext cx="7452599" cy="35645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sp>
        <p:nvSpPr>
          <p:cNvPr id="1898" name="Google Shape;1898;p53"/>
          <p:cNvSpPr txBox="1">
            <a:spLocks noGrp="1"/>
          </p:cNvSpPr>
          <p:nvPr>
            <p:ph type="title"/>
          </p:nvPr>
        </p:nvSpPr>
        <p:spPr>
          <a:xfrm flipH="1">
            <a:off x="882676" y="4161550"/>
            <a:ext cx="4952191" cy="6984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bg1"/>
                </a:solidFill>
              </a:rPr>
              <a:t>SHAPE COUNT &amp; DROPPING COLUMNS</a:t>
            </a:r>
            <a:endParaRPr sz="1800" dirty="0">
              <a:solidFill>
                <a:schemeClr val="bg1"/>
              </a:solidFill>
            </a:endParaRPr>
          </a:p>
        </p:txBody>
      </p:sp>
      <p:sp>
        <p:nvSpPr>
          <p:cNvPr id="1899" name="Google Shape;1899;p53"/>
          <p:cNvSpPr/>
          <p:nvPr/>
        </p:nvSpPr>
        <p:spPr>
          <a:xfrm>
            <a:off x="2662853" y="3893382"/>
            <a:ext cx="27472" cy="24601"/>
          </a:xfrm>
          <a:custGeom>
            <a:avLst/>
            <a:gdLst/>
            <a:ahLst/>
            <a:cxnLst/>
            <a:rect l="l" t="t" r="r" b="b"/>
            <a:pathLst>
              <a:path w="2038" h="1825" extrusionOk="0">
                <a:moveTo>
                  <a:pt x="1399" y="0"/>
                </a:moveTo>
                <a:lnTo>
                  <a:pt x="943" y="882"/>
                </a:lnTo>
                <a:lnTo>
                  <a:pt x="1" y="1064"/>
                </a:lnTo>
                <a:lnTo>
                  <a:pt x="183" y="1824"/>
                </a:lnTo>
                <a:lnTo>
                  <a:pt x="1490" y="1520"/>
                </a:lnTo>
                <a:lnTo>
                  <a:pt x="2037" y="335"/>
                </a:lnTo>
                <a:lnTo>
                  <a:pt x="1399"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3"/>
          <p:cNvSpPr/>
          <p:nvPr/>
        </p:nvSpPr>
        <p:spPr>
          <a:xfrm flipH="1">
            <a:off x="6457723" y="3893382"/>
            <a:ext cx="27472" cy="24601"/>
          </a:xfrm>
          <a:custGeom>
            <a:avLst/>
            <a:gdLst/>
            <a:ahLst/>
            <a:cxnLst/>
            <a:rect l="l" t="t" r="r" b="b"/>
            <a:pathLst>
              <a:path w="2038" h="1825" extrusionOk="0">
                <a:moveTo>
                  <a:pt x="1399" y="0"/>
                </a:moveTo>
                <a:lnTo>
                  <a:pt x="943" y="882"/>
                </a:lnTo>
                <a:lnTo>
                  <a:pt x="1" y="1064"/>
                </a:lnTo>
                <a:lnTo>
                  <a:pt x="183" y="1824"/>
                </a:lnTo>
                <a:lnTo>
                  <a:pt x="1490" y="1520"/>
                </a:lnTo>
                <a:lnTo>
                  <a:pt x="2037" y="335"/>
                </a:lnTo>
                <a:lnTo>
                  <a:pt x="1399"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3"/>
          <p:cNvSpPr/>
          <p:nvPr/>
        </p:nvSpPr>
        <p:spPr>
          <a:xfrm flipH="1">
            <a:off x="7593392" y="2290053"/>
            <a:ext cx="48165" cy="48178"/>
          </a:xfrm>
          <a:custGeom>
            <a:avLst/>
            <a:gdLst/>
            <a:ahLst/>
            <a:cxnLst/>
            <a:rect l="l" t="t" r="r" b="b"/>
            <a:pathLst>
              <a:path w="3800" h="3801" extrusionOk="0">
                <a:moveTo>
                  <a:pt x="1967" y="0"/>
                </a:moveTo>
                <a:cubicBezTo>
                  <a:pt x="1950" y="0"/>
                  <a:pt x="1932" y="1"/>
                  <a:pt x="1915" y="1"/>
                </a:cubicBezTo>
                <a:cubicBezTo>
                  <a:pt x="882" y="1"/>
                  <a:pt x="0" y="883"/>
                  <a:pt x="0" y="1886"/>
                </a:cubicBezTo>
                <a:cubicBezTo>
                  <a:pt x="0" y="2919"/>
                  <a:pt x="851" y="3801"/>
                  <a:pt x="1915" y="3801"/>
                </a:cubicBezTo>
                <a:cubicBezTo>
                  <a:pt x="2918" y="3801"/>
                  <a:pt x="3800" y="2950"/>
                  <a:pt x="3800" y="1886"/>
                </a:cubicBezTo>
                <a:cubicBezTo>
                  <a:pt x="3800" y="840"/>
                  <a:pt x="2948" y="0"/>
                  <a:pt x="196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1" name="Google Shape;2061;p53"/>
          <p:cNvGrpSpPr/>
          <p:nvPr/>
        </p:nvGrpSpPr>
        <p:grpSpPr>
          <a:xfrm flipH="1">
            <a:off x="6534629" y="1957159"/>
            <a:ext cx="2609371" cy="2901599"/>
            <a:chOff x="7859075" y="1676500"/>
            <a:chExt cx="3074550" cy="3418875"/>
          </a:xfrm>
        </p:grpSpPr>
        <p:sp>
          <p:nvSpPr>
            <p:cNvPr id="2062" name="Google Shape;2062;p53"/>
            <p:cNvSpPr/>
            <p:nvPr/>
          </p:nvSpPr>
          <p:spPr>
            <a:xfrm>
              <a:off x="9674450" y="2149975"/>
              <a:ext cx="128450" cy="245500"/>
            </a:xfrm>
            <a:custGeom>
              <a:avLst/>
              <a:gdLst/>
              <a:ahLst/>
              <a:cxnLst/>
              <a:rect l="l" t="t" r="r" b="b"/>
              <a:pathLst>
                <a:path w="5138" h="9820" extrusionOk="0">
                  <a:moveTo>
                    <a:pt x="1125" y="337"/>
                  </a:moveTo>
                  <a:cubicBezTo>
                    <a:pt x="1460" y="337"/>
                    <a:pt x="1916" y="701"/>
                    <a:pt x="2372" y="1340"/>
                  </a:cubicBezTo>
                  <a:cubicBezTo>
                    <a:pt x="2980" y="2130"/>
                    <a:pt x="3527" y="3224"/>
                    <a:pt x="3892" y="4440"/>
                  </a:cubicBezTo>
                  <a:cubicBezTo>
                    <a:pt x="4743" y="7115"/>
                    <a:pt x="4560" y="9182"/>
                    <a:pt x="3861" y="9425"/>
                  </a:cubicBezTo>
                  <a:cubicBezTo>
                    <a:pt x="3817" y="9440"/>
                    <a:pt x="3771" y="9447"/>
                    <a:pt x="3722" y="9447"/>
                  </a:cubicBezTo>
                  <a:cubicBezTo>
                    <a:pt x="3371" y="9447"/>
                    <a:pt x="2917" y="9070"/>
                    <a:pt x="2463" y="8483"/>
                  </a:cubicBezTo>
                  <a:cubicBezTo>
                    <a:pt x="1855" y="7662"/>
                    <a:pt x="1308" y="6568"/>
                    <a:pt x="943" y="5352"/>
                  </a:cubicBezTo>
                  <a:cubicBezTo>
                    <a:pt x="518" y="4106"/>
                    <a:pt x="335" y="2890"/>
                    <a:pt x="366" y="1948"/>
                  </a:cubicBezTo>
                  <a:cubicBezTo>
                    <a:pt x="396" y="1066"/>
                    <a:pt x="639" y="489"/>
                    <a:pt x="974" y="397"/>
                  </a:cubicBezTo>
                  <a:cubicBezTo>
                    <a:pt x="1065" y="337"/>
                    <a:pt x="1095" y="337"/>
                    <a:pt x="1125" y="337"/>
                  </a:cubicBezTo>
                  <a:close/>
                  <a:moveTo>
                    <a:pt x="1138" y="1"/>
                  </a:moveTo>
                  <a:cubicBezTo>
                    <a:pt x="1061" y="1"/>
                    <a:pt x="986" y="11"/>
                    <a:pt x="913" y="33"/>
                  </a:cubicBezTo>
                  <a:cubicBezTo>
                    <a:pt x="366" y="185"/>
                    <a:pt x="62" y="884"/>
                    <a:pt x="31" y="1948"/>
                  </a:cubicBezTo>
                  <a:cubicBezTo>
                    <a:pt x="1" y="2920"/>
                    <a:pt x="183" y="4227"/>
                    <a:pt x="609" y="5473"/>
                  </a:cubicBezTo>
                  <a:cubicBezTo>
                    <a:pt x="1004" y="6780"/>
                    <a:pt x="1551" y="7905"/>
                    <a:pt x="2159" y="8695"/>
                  </a:cubicBezTo>
                  <a:cubicBezTo>
                    <a:pt x="2676" y="9425"/>
                    <a:pt x="3253" y="9820"/>
                    <a:pt x="3709" y="9820"/>
                  </a:cubicBezTo>
                  <a:cubicBezTo>
                    <a:pt x="3800" y="9820"/>
                    <a:pt x="3861" y="9759"/>
                    <a:pt x="3983" y="9759"/>
                  </a:cubicBezTo>
                  <a:cubicBezTo>
                    <a:pt x="5047" y="9455"/>
                    <a:pt x="5138" y="7115"/>
                    <a:pt x="4287" y="4349"/>
                  </a:cubicBezTo>
                  <a:cubicBezTo>
                    <a:pt x="3861" y="3042"/>
                    <a:pt x="3344" y="1917"/>
                    <a:pt x="2706" y="1096"/>
                  </a:cubicBezTo>
                  <a:cubicBezTo>
                    <a:pt x="2158" y="392"/>
                    <a:pt x="1610" y="1"/>
                    <a:pt x="1138"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p:cNvSpPr/>
            <p:nvPr/>
          </p:nvSpPr>
          <p:spPr>
            <a:xfrm>
              <a:off x="8950275" y="1947900"/>
              <a:ext cx="845800" cy="1199900"/>
            </a:xfrm>
            <a:custGeom>
              <a:avLst/>
              <a:gdLst/>
              <a:ahLst/>
              <a:cxnLst/>
              <a:rect l="l" t="t" r="r" b="b"/>
              <a:pathLst>
                <a:path w="33832" h="47996" extrusionOk="0">
                  <a:moveTo>
                    <a:pt x="25168" y="0"/>
                  </a:moveTo>
                  <a:lnTo>
                    <a:pt x="2980" y="26353"/>
                  </a:lnTo>
                  <a:lnTo>
                    <a:pt x="730" y="33040"/>
                  </a:lnTo>
                  <a:lnTo>
                    <a:pt x="1" y="40396"/>
                  </a:lnTo>
                  <a:lnTo>
                    <a:pt x="3223" y="42371"/>
                  </a:lnTo>
                  <a:lnTo>
                    <a:pt x="9363" y="46627"/>
                  </a:lnTo>
                  <a:cubicBezTo>
                    <a:pt x="9363" y="46627"/>
                    <a:pt x="20183" y="47903"/>
                    <a:pt x="20822" y="47995"/>
                  </a:cubicBezTo>
                  <a:cubicBezTo>
                    <a:pt x="20826" y="47995"/>
                    <a:pt x="20829" y="47995"/>
                    <a:pt x="20833" y="47995"/>
                  </a:cubicBezTo>
                  <a:cubicBezTo>
                    <a:pt x="21436" y="47995"/>
                    <a:pt x="19454" y="43010"/>
                    <a:pt x="19454" y="43010"/>
                  </a:cubicBezTo>
                  <a:lnTo>
                    <a:pt x="19728" y="35897"/>
                  </a:lnTo>
                  <a:cubicBezTo>
                    <a:pt x="19728" y="35897"/>
                    <a:pt x="21920" y="36058"/>
                    <a:pt x="24313" y="36058"/>
                  </a:cubicBezTo>
                  <a:cubicBezTo>
                    <a:pt x="26454" y="36058"/>
                    <a:pt x="28755" y="35929"/>
                    <a:pt x="29789" y="35441"/>
                  </a:cubicBezTo>
                  <a:cubicBezTo>
                    <a:pt x="32403" y="34073"/>
                    <a:pt x="33102" y="32493"/>
                    <a:pt x="32099" y="22523"/>
                  </a:cubicBezTo>
                  <a:cubicBezTo>
                    <a:pt x="32038" y="21702"/>
                    <a:pt x="33831" y="21277"/>
                    <a:pt x="33588" y="19818"/>
                  </a:cubicBezTo>
                  <a:cubicBezTo>
                    <a:pt x="33314" y="18389"/>
                    <a:pt x="30518" y="14012"/>
                    <a:pt x="29941" y="11915"/>
                  </a:cubicBezTo>
                  <a:cubicBezTo>
                    <a:pt x="27904" y="4286"/>
                    <a:pt x="25168" y="0"/>
                    <a:pt x="25168"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p:cNvSpPr/>
            <p:nvPr/>
          </p:nvSpPr>
          <p:spPr>
            <a:xfrm>
              <a:off x="8539950" y="1676500"/>
              <a:ext cx="1168575" cy="1118750"/>
            </a:xfrm>
            <a:custGeom>
              <a:avLst/>
              <a:gdLst/>
              <a:ahLst/>
              <a:cxnLst/>
              <a:rect l="l" t="t" r="r" b="b"/>
              <a:pathLst>
                <a:path w="46743" h="44750" extrusionOk="0">
                  <a:moveTo>
                    <a:pt x="35564" y="1"/>
                  </a:moveTo>
                  <a:cubicBezTo>
                    <a:pt x="33742" y="1"/>
                    <a:pt x="31936" y="537"/>
                    <a:pt x="30487" y="1646"/>
                  </a:cubicBezTo>
                  <a:cubicBezTo>
                    <a:pt x="29175" y="1505"/>
                    <a:pt x="27900" y="1437"/>
                    <a:pt x="26667" y="1437"/>
                  </a:cubicBezTo>
                  <a:cubicBezTo>
                    <a:pt x="13781" y="1437"/>
                    <a:pt x="5358" y="8845"/>
                    <a:pt x="5441" y="17999"/>
                  </a:cubicBezTo>
                  <a:cubicBezTo>
                    <a:pt x="0" y="25659"/>
                    <a:pt x="6201" y="34139"/>
                    <a:pt x="16870" y="44717"/>
                  </a:cubicBezTo>
                  <a:cubicBezTo>
                    <a:pt x="17514" y="44736"/>
                    <a:pt x="18158" y="44749"/>
                    <a:pt x="18801" y="44749"/>
                  </a:cubicBezTo>
                  <a:cubicBezTo>
                    <a:pt x="24347" y="44749"/>
                    <a:pt x="29775" y="43730"/>
                    <a:pt x="33861" y="36267"/>
                  </a:cubicBezTo>
                  <a:cubicBezTo>
                    <a:pt x="33861" y="36267"/>
                    <a:pt x="30548" y="31039"/>
                    <a:pt x="33952" y="27999"/>
                  </a:cubicBezTo>
                  <a:cubicBezTo>
                    <a:pt x="34737" y="27317"/>
                    <a:pt x="35461" y="27054"/>
                    <a:pt x="36112" y="27054"/>
                  </a:cubicBezTo>
                  <a:cubicBezTo>
                    <a:pt x="38333" y="27054"/>
                    <a:pt x="39697" y="30127"/>
                    <a:pt x="39697" y="30127"/>
                  </a:cubicBezTo>
                  <a:cubicBezTo>
                    <a:pt x="40149" y="30839"/>
                    <a:pt x="40620" y="31264"/>
                    <a:pt x="41112" y="31264"/>
                  </a:cubicBezTo>
                  <a:cubicBezTo>
                    <a:pt x="41480" y="31264"/>
                    <a:pt x="41860" y="31025"/>
                    <a:pt x="42250" y="30492"/>
                  </a:cubicBezTo>
                  <a:cubicBezTo>
                    <a:pt x="37265" y="20248"/>
                    <a:pt x="43040" y="13713"/>
                    <a:pt x="43040" y="13713"/>
                  </a:cubicBezTo>
                  <a:cubicBezTo>
                    <a:pt x="46742" y="4916"/>
                    <a:pt x="410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3"/>
            <p:cNvSpPr/>
            <p:nvPr/>
          </p:nvSpPr>
          <p:spPr>
            <a:xfrm>
              <a:off x="9381900" y="2581625"/>
              <a:ext cx="107925" cy="49425"/>
            </a:xfrm>
            <a:custGeom>
              <a:avLst/>
              <a:gdLst/>
              <a:ahLst/>
              <a:cxnLst/>
              <a:rect l="l" t="t" r="r" b="b"/>
              <a:pathLst>
                <a:path w="4317" h="1977" extrusionOk="0">
                  <a:moveTo>
                    <a:pt x="304" y="1"/>
                  </a:moveTo>
                  <a:lnTo>
                    <a:pt x="1" y="183"/>
                  </a:lnTo>
                  <a:cubicBezTo>
                    <a:pt x="31" y="244"/>
                    <a:pt x="1125" y="1977"/>
                    <a:pt x="3739" y="1977"/>
                  </a:cubicBezTo>
                  <a:cubicBezTo>
                    <a:pt x="3952" y="1977"/>
                    <a:pt x="4134" y="1916"/>
                    <a:pt x="4317" y="1916"/>
                  </a:cubicBezTo>
                  <a:lnTo>
                    <a:pt x="4286" y="1551"/>
                  </a:lnTo>
                  <a:cubicBezTo>
                    <a:pt x="4083" y="1571"/>
                    <a:pt x="3889" y="1580"/>
                    <a:pt x="3703" y="1580"/>
                  </a:cubicBezTo>
                  <a:cubicBezTo>
                    <a:pt x="1303" y="1580"/>
                    <a:pt x="333" y="57"/>
                    <a:pt x="30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3"/>
            <p:cNvSpPr/>
            <p:nvPr/>
          </p:nvSpPr>
          <p:spPr>
            <a:xfrm>
              <a:off x="9431300" y="2751850"/>
              <a:ext cx="16725" cy="95775"/>
            </a:xfrm>
            <a:custGeom>
              <a:avLst/>
              <a:gdLst/>
              <a:ahLst/>
              <a:cxnLst/>
              <a:rect l="l" t="t" r="r" b="b"/>
              <a:pathLst>
                <a:path w="669" h="3831" extrusionOk="0">
                  <a:moveTo>
                    <a:pt x="395" y="1"/>
                  </a:moveTo>
                  <a:lnTo>
                    <a:pt x="0" y="31"/>
                  </a:lnTo>
                  <a:lnTo>
                    <a:pt x="274" y="3830"/>
                  </a:lnTo>
                  <a:lnTo>
                    <a:pt x="669" y="3800"/>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3"/>
            <p:cNvSpPr/>
            <p:nvPr/>
          </p:nvSpPr>
          <p:spPr>
            <a:xfrm>
              <a:off x="9393300" y="2395450"/>
              <a:ext cx="66900" cy="148975"/>
            </a:xfrm>
            <a:custGeom>
              <a:avLst/>
              <a:gdLst/>
              <a:ahLst/>
              <a:cxnLst/>
              <a:rect l="l" t="t" r="r" b="b"/>
              <a:pathLst>
                <a:path w="2676" h="5959" extrusionOk="0">
                  <a:moveTo>
                    <a:pt x="2311" y="1"/>
                  </a:moveTo>
                  <a:cubicBezTo>
                    <a:pt x="669" y="183"/>
                    <a:pt x="61" y="1399"/>
                    <a:pt x="31" y="2493"/>
                  </a:cubicBezTo>
                  <a:cubicBezTo>
                    <a:pt x="0" y="3983"/>
                    <a:pt x="1003" y="5715"/>
                    <a:pt x="2645" y="5959"/>
                  </a:cubicBezTo>
                  <a:lnTo>
                    <a:pt x="2675" y="5563"/>
                  </a:lnTo>
                  <a:cubicBezTo>
                    <a:pt x="1247" y="5351"/>
                    <a:pt x="365" y="3800"/>
                    <a:pt x="396" y="2493"/>
                  </a:cubicBezTo>
                  <a:cubicBezTo>
                    <a:pt x="456" y="1278"/>
                    <a:pt x="1155" y="487"/>
                    <a:pt x="2341" y="366"/>
                  </a:cubicBezTo>
                  <a:lnTo>
                    <a:pt x="231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3"/>
            <p:cNvSpPr/>
            <p:nvPr/>
          </p:nvSpPr>
          <p:spPr>
            <a:xfrm>
              <a:off x="9412300" y="2487950"/>
              <a:ext cx="88925" cy="27600"/>
            </a:xfrm>
            <a:custGeom>
              <a:avLst/>
              <a:gdLst/>
              <a:ahLst/>
              <a:cxnLst/>
              <a:rect l="l" t="t" r="r" b="b"/>
              <a:pathLst>
                <a:path w="3557" h="1104" extrusionOk="0">
                  <a:moveTo>
                    <a:pt x="1720" y="0"/>
                  </a:moveTo>
                  <a:cubicBezTo>
                    <a:pt x="1653" y="0"/>
                    <a:pt x="1586" y="3"/>
                    <a:pt x="1520" y="9"/>
                  </a:cubicBezTo>
                  <a:cubicBezTo>
                    <a:pt x="547" y="131"/>
                    <a:pt x="31" y="800"/>
                    <a:pt x="0" y="860"/>
                  </a:cubicBezTo>
                  <a:lnTo>
                    <a:pt x="304" y="1073"/>
                  </a:lnTo>
                  <a:cubicBezTo>
                    <a:pt x="304" y="1073"/>
                    <a:pt x="760" y="465"/>
                    <a:pt x="1551" y="404"/>
                  </a:cubicBezTo>
                  <a:cubicBezTo>
                    <a:pt x="1609" y="398"/>
                    <a:pt x="1667" y="395"/>
                    <a:pt x="1726" y="395"/>
                  </a:cubicBezTo>
                  <a:cubicBezTo>
                    <a:pt x="2250" y="395"/>
                    <a:pt x="2797" y="639"/>
                    <a:pt x="3344" y="1103"/>
                  </a:cubicBezTo>
                  <a:lnTo>
                    <a:pt x="3557" y="800"/>
                  </a:lnTo>
                  <a:cubicBezTo>
                    <a:pt x="2954" y="252"/>
                    <a:pt x="2327" y="0"/>
                    <a:pt x="1720"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3"/>
            <p:cNvSpPr/>
            <p:nvPr/>
          </p:nvSpPr>
          <p:spPr>
            <a:xfrm>
              <a:off x="7859075" y="3247150"/>
              <a:ext cx="1477250" cy="1412625"/>
            </a:xfrm>
            <a:custGeom>
              <a:avLst/>
              <a:gdLst/>
              <a:ahLst/>
              <a:cxnLst/>
              <a:rect l="l" t="t" r="r" b="b"/>
              <a:pathLst>
                <a:path w="59090" h="56505" extrusionOk="0">
                  <a:moveTo>
                    <a:pt x="29273" y="1"/>
                  </a:moveTo>
                  <a:cubicBezTo>
                    <a:pt x="24594" y="1"/>
                    <a:pt x="20700" y="493"/>
                    <a:pt x="20700" y="493"/>
                  </a:cubicBezTo>
                  <a:cubicBezTo>
                    <a:pt x="20700" y="493"/>
                    <a:pt x="1" y="42925"/>
                    <a:pt x="9575" y="52652"/>
                  </a:cubicBezTo>
                  <a:cubicBezTo>
                    <a:pt x="12317" y="55446"/>
                    <a:pt x="16330" y="56504"/>
                    <a:pt x="20998" y="56504"/>
                  </a:cubicBezTo>
                  <a:cubicBezTo>
                    <a:pt x="32581" y="56504"/>
                    <a:pt x="48196" y="49988"/>
                    <a:pt x="58421" y="47302"/>
                  </a:cubicBezTo>
                  <a:cubicBezTo>
                    <a:pt x="59090" y="44050"/>
                    <a:pt x="57661" y="36512"/>
                    <a:pt x="56658" y="34171"/>
                  </a:cubicBezTo>
                  <a:cubicBezTo>
                    <a:pt x="54268" y="34108"/>
                    <a:pt x="51804" y="34075"/>
                    <a:pt x="49302" y="34075"/>
                  </a:cubicBezTo>
                  <a:cubicBezTo>
                    <a:pt x="43308" y="34075"/>
                    <a:pt x="37096" y="34268"/>
                    <a:pt x="31156" y="34718"/>
                  </a:cubicBezTo>
                  <a:cubicBezTo>
                    <a:pt x="37296" y="25356"/>
                    <a:pt x="44044" y="13958"/>
                    <a:pt x="45047" y="7605"/>
                  </a:cubicBezTo>
                  <a:cubicBezTo>
                    <a:pt x="46053" y="1234"/>
                    <a:pt x="36680" y="1"/>
                    <a:pt x="29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3"/>
            <p:cNvSpPr/>
            <p:nvPr/>
          </p:nvSpPr>
          <p:spPr>
            <a:xfrm>
              <a:off x="10476900" y="2636450"/>
              <a:ext cx="456725" cy="733975"/>
            </a:xfrm>
            <a:custGeom>
              <a:avLst/>
              <a:gdLst/>
              <a:ahLst/>
              <a:cxnLst/>
              <a:rect l="l" t="t" r="r" b="b"/>
              <a:pathLst>
                <a:path w="18269" h="29359" extrusionOk="0">
                  <a:moveTo>
                    <a:pt x="11549" y="1"/>
                  </a:moveTo>
                  <a:cubicBezTo>
                    <a:pt x="10940" y="1"/>
                    <a:pt x="10296" y="392"/>
                    <a:pt x="9910" y="1334"/>
                  </a:cubicBezTo>
                  <a:lnTo>
                    <a:pt x="4104" y="15772"/>
                  </a:lnTo>
                  <a:lnTo>
                    <a:pt x="3800" y="13370"/>
                  </a:lnTo>
                  <a:cubicBezTo>
                    <a:pt x="3800" y="13370"/>
                    <a:pt x="4378" y="12003"/>
                    <a:pt x="4864" y="10361"/>
                  </a:cubicBezTo>
                  <a:cubicBezTo>
                    <a:pt x="5350" y="8750"/>
                    <a:pt x="3770" y="8021"/>
                    <a:pt x="3770" y="8021"/>
                  </a:cubicBezTo>
                  <a:cubicBezTo>
                    <a:pt x="3770" y="8021"/>
                    <a:pt x="943" y="11638"/>
                    <a:pt x="578" y="12337"/>
                  </a:cubicBezTo>
                  <a:cubicBezTo>
                    <a:pt x="183" y="13066"/>
                    <a:pt x="1" y="17595"/>
                    <a:pt x="183" y="18872"/>
                  </a:cubicBezTo>
                  <a:cubicBezTo>
                    <a:pt x="365" y="20179"/>
                    <a:pt x="3527" y="27322"/>
                    <a:pt x="3527" y="27322"/>
                  </a:cubicBezTo>
                  <a:lnTo>
                    <a:pt x="13436" y="29359"/>
                  </a:lnTo>
                  <a:cubicBezTo>
                    <a:pt x="13436" y="29359"/>
                    <a:pt x="16141" y="24951"/>
                    <a:pt x="17205" y="21668"/>
                  </a:cubicBezTo>
                  <a:cubicBezTo>
                    <a:pt x="18269" y="18386"/>
                    <a:pt x="17965" y="16197"/>
                    <a:pt x="17965" y="16197"/>
                  </a:cubicBezTo>
                  <a:cubicBezTo>
                    <a:pt x="17857" y="14535"/>
                    <a:pt x="17301" y="13819"/>
                    <a:pt x="16274" y="13819"/>
                  </a:cubicBezTo>
                  <a:cubicBezTo>
                    <a:pt x="16137" y="13819"/>
                    <a:pt x="15991" y="13832"/>
                    <a:pt x="15837" y="13857"/>
                  </a:cubicBezTo>
                  <a:cubicBezTo>
                    <a:pt x="16152" y="11480"/>
                    <a:pt x="15469" y="10318"/>
                    <a:pt x="13864" y="10318"/>
                  </a:cubicBezTo>
                  <a:cubicBezTo>
                    <a:pt x="13765" y="10318"/>
                    <a:pt x="13663" y="10322"/>
                    <a:pt x="13557" y="10331"/>
                  </a:cubicBezTo>
                  <a:cubicBezTo>
                    <a:pt x="13684" y="8532"/>
                    <a:pt x="13473" y="7641"/>
                    <a:pt x="12096" y="7641"/>
                  </a:cubicBezTo>
                  <a:cubicBezTo>
                    <a:pt x="11821" y="7641"/>
                    <a:pt x="11500" y="7676"/>
                    <a:pt x="11126" y="7747"/>
                  </a:cubicBezTo>
                  <a:lnTo>
                    <a:pt x="12919" y="2550"/>
                  </a:lnTo>
                  <a:cubicBezTo>
                    <a:pt x="13490" y="1102"/>
                    <a:pt x="12570" y="1"/>
                    <a:pt x="11549"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3"/>
            <p:cNvSpPr/>
            <p:nvPr/>
          </p:nvSpPr>
          <p:spPr>
            <a:xfrm>
              <a:off x="10548325" y="3029200"/>
              <a:ext cx="35000" cy="71475"/>
            </a:xfrm>
            <a:custGeom>
              <a:avLst/>
              <a:gdLst/>
              <a:ahLst/>
              <a:cxnLst/>
              <a:rect l="l" t="t" r="r" b="b"/>
              <a:pathLst>
                <a:path w="1400" h="2859" extrusionOk="0">
                  <a:moveTo>
                    <a:pt x="1065" y="1"/>
                  </a:moveTo>
                  <a:lnTo>
                    <a:pt x="1" y="2737"/>
                  </a:lnTo>
                  <a:lnTo>
                    <a:pt x="366" y="2858"/>
                  </a:lnTo>
                  <a:lnTo>
                    <a:pt x="1399" y="122"/>
                  </a:lnTo>
                  <a:lnTo>
                    <a:pt x="10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3"/>
            <p:cNvSpPr/>
            <p:nvPr/>
          </p:nvSpPr>
          <p:spPr>
            <a:xfrm>
              <a:off x="10704125" y="2828600"/>
              <a:ext cx="55475" cy="139850"/>
            </a:xfrm>
            <a:custGeom>
              <a:avLst/>
              <a:gdLst/>
              <a:ahLst/>
              <a:cxnLst/>
              <a:rect l="l" t="t" r="r" b="b"/>
              <a:pathLst>
                <a:path w="2219" h="5594" extrusionOk="0">
                  <a:moveTo>
                    <a:pt x="1885" y="0"/>
                  </a:moveTo>
                  <a:lnTo>
                    <a:pt x="0" y="5472"/>
                  </a:lnTo>
                  <a:lnTo>
                    <a:pt x="334" y="5593"/>
                  </a:lnTo>
                  <a:lnTo>
                    <a:pt x="2219" y="122"/>
                  </a:lnTo>
                  <a:lnTo>
                    <a:pt x="188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3"/>
            <p:cNvSpPr/>
            <p:nvPr/>
          </p:nvSpPr>
          <p:spPr>
            <a:xfrm>
              <a:off x="10786175" y="2892425"/>
              <a:ext cx="33475" cy="98825"/>
            </a:xfrm>
            <a:custGeom>
              <a:avLst/>
              <a:gdLst/>
              <a:ahLst/>
              <a:cxnLst/>
              <a:rect l="l" t="t" r="r" b="b"/>
              <a:pathLst>
                <a:path w="1339" h="3953" extrusionOk="0">
                  <a:moveTo>
                    <a:pt x="943" y="1"/>
                  </a:moveTo>
                  <a:lnTo>
                    <a:pt x="1" y="3861"/>
                  </a:lnTo>
                  <a:lnTo>
                    <a:pt x="366" y="3952"/>
                  </a:lnTo>
                  <a:lnTo>
                    <a:pt x="1338" y="122"/>
                  </a:lnTo>
                  <a:lnTo>
                    <a:pt x="94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3"/>
            <p:cNvSpPr/>
            <p:nvPr/>
          </p:nvSpPr>
          <p:spPr>
            <a:xfrm>
              <a:off x="10860650" y="2981325"/>
              <a:ext cx="15975" cy="38025"/>
            </a:xfrm>
            <a:custGeom>
              <a:avLst/>
              <a:gdLst/>
              <a:ahLst/>
              <a:cxnLst/>
              <a:rect l="l" t="t" r="r" b="b"/>
              <a:pathLst>
                <a:path w="639" h="1521" extrusionOk="0">
                  <a:moveTo>
                    <a:pt x="244" y="1"/>
                  </a:moveTo>
                  <a:lnTo>
                    <a:pt x="1" y="1460"/>
                  </a:lnTo>
                  <a:lnTo>
                    <a:pt x="365" y="1521"/>
                  </a:lnTo>
                  <a:lnTo>
                    <a:pt x="639" y="62"/>
                  </a:lnTo>
                  <a:lnTo>
                    <a:pt x="24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3"/>
            <p:cNvSpPr/>
            <p:nvPr/>
          </p:nvSpPr>
          <p:spPr>
            <a:xfrm>
              <a:off x="10496675" y="3251150"/>
              <a:ext cx="352600" cy="174750"/>
            </a:xfrm>
            <a:custGeom>
              <a:avLst/>
              <a:gdLst/>
              <a:ahLst/>
              <a:cxnLst/>
              <a:rect l="l" t="t" r="r" b="b"/>
              <a:pathLst>
                <a:path w="14104" h="6990" extrusionOk="0">
                  <a:moveTo>
                    <a:pt x="2929" y="1"/>
                  </a:moveTo>
                  <a:cubicBezTo>
                    <a:pt x="2286" y="1"/>
                    <a:pt x="1774" y="57"/>
                    <a:pt x="1459" y="181"/>
                  </a:cubicBezTo>
                  <a:cubicBezTo>
                    <a:pt x="851" y="880"/>
                    <a:pt x="0" y="4163"/>
                    <a:pt x="0" y="4163"/>
                  </a:cubicBezTo>
                  <a:lnTo>
                    <a:pt x="13617" y="6989"/>
                  </a:lnTo>
                  <a:cubicBezTo>
                    <a:pt x="13617" y="6989"/>
                    <a:pt x="14104" y="3281"/>
                    <a:pt x="13800" y="2764"/>
                  </a:cubicBezTo>
                  <a:cubicBezTo>
                    <a:pt x="12336" y="1351"/>
                    <a:pt x="6073" y="1"/>
                    <a:pt x="2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3"/>
            <p:cNvSpPr/>
            <p:nvPr/>
          </p:nvSpPr>
          <p:spPr>
            <a:xfrm>
              <a:off x="8254225" y="2928400"/>
              <a:ext cx="1815400" cy="2166975"/>
            </a:xfrm>
            <a:custGeom>
              <a:avLst/>
              <a:gdLst/>
              <a:ahLst/>
              <a:cxnLst/>
              <a:rect l="l" t="t" r="r" b="b"/>
              <a:pathLst>
                <a:path w="72616" h="86679" extrusionOk="0">
                  <a:moveTo>
                    <a:pt x="29877" y="0"/>
                  </a:moveTo>
                  <a:cubicBezTo>
                    <a:pt x="29216" y="0"/>
                    <a:pt x="28547" y="7"/>
                    <a:pt x="27873" y="21"/>
                  </a:cubicBezTo>
                  <a:cubicBezTo>
                    <a:pt x="27873" y="21"/>
                    <a:pt x="9848" y="3820"/>
                    <a:pt x="4894" y="13243"/>
                  </a:cubicBezTo>
                  <a:cubicBezTo>
                    <a:pt x="0" y="22726"/>
                    <a:pt x="11551" y="86678"/>
                    <a:pt x="11551" y="86678"/>
                  </a:cubicBezTo>
                  <a:lnTo>
                    <a:pt x="70154" y="86678"/>
                  </a:lnTo>
                  <a:cubicBezTo>
                    <a:pt x="70154" y="86678"/>
                    <a:pt x="66172" y="60143"/>
                    <a:pt x="66871" y="53487"/>
                  </a:cubicBezTo>
                  <a:cubicBezTo>
                    <a:pt x="68573" y="36921"/>
                    <a:pt x="72616" y="17042"/>
                    <a:pt x="68147" y="12726"/>
                  </a:cubicBezTo>
                  <a:cubicBezTo>
                    <a:pt x="61886" y="6677"/>
                    <a:pt x="47174" y="1328"/>
                    <a:pt x="47174" y="1328"/>
                  </a:cubicBezTo>
                  <a:cubicBezTo>
                    <a:pt x="47174" y="1328"/>
                    <a:pt x="39316" y="0"/>
                    <a:pt x="29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3"/>
            <p:cNvSpPr/>
            <p:nvPr/>
          </p:nvSpPr>
          <p:spPr>
            <a:xfrm>
              <a:off x="8346925" y="3659150"/>
              <a:ext cx="128450" cy="1000800"/>
            </a:xfrm>
            <a:custGeom>
              <a:avLst/>
              <a:gdLst/>
              <a:ahLst/>
              <a:cxnLst/>
              <a:rect l="l" t="t" r="r" b="b"/>
              <a:pathLst>
                <a:path w="5138" h="40032" extrusionOk="0">
                  <a:moveTo>
                    <a:pt x="396" y="1"/>
                  </a:moveTo>
                  <a:lnTo>
                    <a:pt x="1" y="62"/>
                  </a:lnTo>
                  <a:cubicBezTo>
                    <a:pt x="700" y="12220"/>
                    <a:pt x="2979" y="28512"/>
                    <a:pt x="4773" y="40032"/>
                  </a:cubicBezTo>
                  <a:lnTo>
                    <a:pt x="5137" y="39941"/>
                  </a:lnTo>
                  <a:cubicBezTo>
                    <a:pt x="3344" y="28421"/>
                    <a:pt x="1064" y="12159"/>
                    <a:pt x="396"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3"/>
            <p:cNvSpPr/>
            <p:nvPr/>
          </p:nvSpPr>
          <p:spPr>
            <a:xfrm>
              <a:off x="9701825" y="3224150"/>
              <a:ext cx="1147450" cy="1453925"/>
            </a:xfrm>
            <a:custGeom>
              <a:avLst/>
              <a:gdLst/>
              <a:ahLst/>
              <a:cxnLst/>
              <a:rect l="l" t="t" r="r" b="b"/>
              <a:pathLst>
                <a:path w="45898" h="58157" extrusionOk="0">
                  <a:moveTo>
                    <a:pt x="8049" y="1"/>
                  </a:moveTo>
                  <a:cubicBezTo>
                    <a:pt x="1039" y="1"/>
                    <a:pt x="0" y="31079"/>
                    <a:pt x="0" y="31079"/>
                  </a:cubicBezTo>
                  <a:cubicBezTo>
                    <a:pt x="0" y="31079"/>
                    <a:pt x="20381" y="58157"/>
                    <a:pt x="32644" y="58157"/>
                  </a:cubicBezTo>
                  <a:cubicBezTo>
                    <a:pt x="32964" y="58157"/>
                    <a:pt x="33279" y="58138"/>
                    <a:pt x="33587" y="58101"/>
                  </a:cubicBezTo>
                  <a:cubicBezTo>
                    <a:pt x="45746" y="56672"/>
                    <a:pt x="45168" y="22173"/>
                    <a:pt x="45898" y="6732"/>
                  </a:cubicBezTo>
                  <a:cubicBezTo>
                    <a:pt x="42908" y="5093"/>
                    <a:pt x="35404" y="3863"/>
                    <a:pt x="32285" y="3863"/>
                  </a:cubicBezTo>
                  <a:cubicBezTo>
                    <a:pt x="32107" y="3863"/>
                    <a:pt x="31942" y="3867"/>
                    <a:pt x="31794" y="3875"/>
                  </a:cubicBezTo>
                  <a:cubicBezTo>
                    <a:pt x="29697" y="9711"/>
                    <a:pt x="27630" y="16003"/>
                    <a:pt x="25836" y="22355"/>
                  </a:cubicBezTo>
                  <a:cubicBezTo>
                    <a:pt x="20669" y="13419"/>
                    <a:pt x="14803" y="4483"/>
                    <a:pt x="10213" y="896"/>
                  </a:cubicBezTo>
                  <a:cubicBezTo>
                    <a:pt x="9435" y="281"/>
                    <a:pt x="8715" y="1"/>
                    <a:pt x="8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3"/>
            <p:cNvSpPr/>
            <p:nvPr/>
          </p:nvSpPr>
          <p:spPr>
            <a:xfrm>
              <a:off x="9739800" y="4047450"/>
              <a:ext cx="188475" cy="221175"/>
            </a:xfrm>
            <a:custGeom>
              <a:avLst/>
              <a:gdLst/>
              <a:ahLst/>
              <a:cxnLst/>
              <a:rect l="l" t="t" r="r" b="b"/>
              <a:pathLst>
                <a:path w="7539" h="8847" extrusionOk="0">
                  <a:moveTo>
                    <a:pt x="274" y="1"/>
                  </a:moveTo>
                  <a:lnTo>
                    <a:pt x="1" y="244"/>
                  </a:lnTo>
                  <a:lnTo>
                    <a:pt x="7265" y="8846"/>
                  </a:lnTo>
                  <a:lnTo>
                    <a:pt x="7539" y="8603"/>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3"/>
            <p:cNvSpPr/>
            <p:nvPr/>
          </p:nvSpPr>
          <p:spPr>
            <a:xfrm>
              <a:off x="10343175" y="3779975"/>
              <a:ext cx="189225" cy="316900"/>
            </a:xfrm>
            <a:custGeom>
              <a:avLst/>
              <a:gdLst/>
              <a:ahLst/>
              <a:cxnLst/>
              <a:rect l="l" t="t" r="r" b="b"/>
              <a:pathLst>
                <a:path w="7569" h="12676" extrusionOk="0">
                  <a:moveTo>
                    <a:pt x="334" y="1"/>
                  </a:moveTo>
                  <a:lnTo>
                    <a:pt x="0" y="183"/>
                  </a:lnTo>
                  <a:lnTo>
                    <a:pt x="7234" y="12676"/>
                  </a:lnTo>
                  <a:lnTo>
                    <a:pt x="7569" y="12493"/>
                  </a:lnTo>
                  <a:lnTo>
                    <a:pt x="33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3"/>
            <p:cNvSpPr/>
            <p:nvPr/>
          </p:nvSpPr>
          <p:spPr>
            <a:xfrm>
              <a:off x="8910775" y="2835650"/>
              <a:ext cx="564625" cy="152325"/>
            </a:xfrm>
            <a:custGeom>
              <a:avLst/>
              <a:gdLst/>
              <a:ahLst/>
              <a:cxnLst/>
              <a:rect l="l" t="t" r="r" b="b"/>
              <a:pathLst>
                <a:path w="22585" h="6093" extrusionOk="0">
                  <a:moveTo>
                    <a:pt x="6249" y="0"/>
                  </a:moveTo>
                  <a:cubicBezTo>
                    <a:pt x="4574" y="0"/>
                    <a:pt x="3147" y="132"/>
                    <a:pt x="2006" y="418"/>
                  </a:cubicBezTo>
                  <a:lnTo>
                    <a:pt x="0" y="4156"/>
                  </a:lnTo>
                  <a:cubicBezTo>
                    <a:pt x="2875" y="5523"/>
                    <a:pt x="7400" y="6093"/>
                    <a:pt x="13063" y="6093"/>
                  </a:cubicBezTo>
                  <a:cubicBezTo>
                    <a:pt x="15961" y="6093"/>
                    <a:pt x="19158" y="5944"/>
                    <a:pt x="22584" y="5676"/>
                  </a:cubicBezTo>
                  <a:lnTo>
                    <a:pt x="21277" y="1846"/>
                  </a:lnTo>
                  <a:cubicBezTo>
                    <a:pt x="15278" y="702"/>
                    <a:pt x="10107" y="0"/>
                    <a:pt x="6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3"/>
            <p:cNvSpPr/>
            <p:nvPr/>
          </p:nvSpPr>
          <p:spPr>
            <a:xfrm>
              <a:off x="9505775" y="2248050"/>
              <a:ext cx="269775" cy="131475"/>
            </a:xfrm>
            <a:custGeom>
              <a:avLst/>
              <a:gdLst/>
              <a:ahLst/>
              <a:cxnLst/>
              <a:rect l="l" t="t" r="r" b="b"/>
              <a:pathLst>
                <a:path w="10791" h="5259" extrusionOk="0">
                  <a:moveTo>
                    <a:pt x="10639" y="0"/>
                  </a:moveTo>
                  <a:lnTo>
                    <a:pt x="0" y="4924"/>
                  </a:lnTo>
                  <a:lnTo>
                    <a:pt x="152" y="5259"/>
                  </a:lnTo>
                  <a:lnTo>
                    <a:pt x="10790" y="335"/>
                  </a:lnTo>
                  <a:lnTo>
                    <a:pt x="10639"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3"/>
            <p:cNvSpPr/>
            <p:nvPr/>
          </p:nvSpPr>
          <p:spPr>
            <a:xfrm>
              <a:off x="10804425" y="3330875"/>
              <a:ext cx="26625" cy="26625"/>
            </a:xfrm>
            <a:custGeom>
              <a:avLst/>
              <a:gdLst/>
              <a:ahLst/>
              <a:cxnLst/>
              <a:rect l="l" t="t" r="r" b="b"/>
              <a:pathLst>
                <a:path w="1065" h="1065" extrusionOk="0">
                  <a:moveTo>
                    <a:pt x="547" y="1"/>
                  </a:moveTo>
                  <a:cubicBezTo>
                    <a:pt x="243" y="1"/>
                    <a:pt x="0" y="244"/>
                    <a:pt x="0" y="518"/>
                  </a:cubicBezTo>
                  <a:cubicBezTo>
                    <a:pt x="0" y="822"/>
                    <a:pt x="243" y="1065"/>
                    <a:pt x="547" y="1065"/>
                  </a:cubicBezTo>
                  <a:cubicBezTo>
                    <a:pt x="821" y="1065"/>
                    <a:pt x="1064" y="822"/>
                    <a:pt x="1064" y="518"/>
                  </a:cubicBezTo>
                  <a:cubicBezTo>
                    <a:pt x="1064" y="244"/>
                    <a:pt x="821" y="1"/>
                    <a:pt x="547" y="1"/>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F87447A-5F5F-7739-972F-80A9EE31702D}"/>
              </a:ext>
            </a:extLst>
          </p:cNvPr>
          <p:cNvPicPr>
            <a:picLocks noChangeAspect="1"/>
          </p:cNvPicPr>
          <p:nvPr/>
        </p:nvPicPr>
        <p:blipFill>
          <a:blip r:embed="rId3"/>
          <a:stretch>
            <a:fillRect/>
          </a:stretch>
        </p:blipFill>
        <p:spPr>
          <a:xfrm>
            <a:off x="121753" y="331440"/>
            <a:ext cx="7028174" cy="23229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sp>
        <p:nvSpPr>
          <p:cNvPr id="1898" name="Google Shape;1898;p53"/>
          <p:cNvSpPr txBox="1">
            <a:spLocks noGrp="1"/>
          </p:cNvSpPr>
          <p:nvPr>
            <p:ph type="title"/>
          </p:nvPr>
        </p:nvSpPr>
        <p:spPr>
          <a:xfrm flipH="1">
            <a:off x="882675" y="4161550"/>
            <a:ext cx="6163583" cy="6984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bg1"/>
                </a:solidFill>
              </a:rPr>
              <a:t>MAKING NEW COLUMNS &amp; VERIFYING NULL VALUES</a:t>
            </a:r>
            <a:endParaRPr sz="1800" dirty="0">
              <a:solidFill>
                <a:schemeClr val="bg1"/>
              </a:solidFill>
            </a:endParaRPr>
          </a:p>
        </p:txBody>
      </p:sp>
      <p:sp>
        <p:nvSpPr>
          <p:cNvPr id="1899" name="Google Shape;1899;p53"/>
          <p:cNvSpPr/>
          <p:nvPr/>
        </p:nvSpPr>
        <p:spPr>
          <a:xfrm>
            <a:off x="2662853" y="3893382"/>
            <a:ext cx="27472" cy="24601"/>
          </a:xfrm>
          <a:custGeom>
            <a:avLst/>
            <a:gdLst/>
            <a:ahLst/>
            <a:cxnLst/>
            <a:rect l="l" t="t" r="r" b="b"/>
            <a:pathLst>
              <a:path w="2038" h="1825" extrusionOk="0">
                <a:moveTo>
                  <a:pt x="1399" y="0"/>
                </a:moveTo>
                <a:lnTo>
                  <a:pt x="943" y="882"/>
                </a:lnTo>
                <a:lnTo>
                  <a:pt x="1" y="1064"/>
                </a:lnTo>
                <a:lnTo>
                  <a:pt x="183" y="1824"/>
                </a:lnTo>
                <a:lnTo>
                  <a:pt x="1490" y="1520"/>
                </a:lnTo>
                <a:lnTo>
                  <a:pt x="2037" y="335"/>
                </a:lnTo>
                <a:lnTo>
                  <a:pt x="1399"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3"/>
          <p:cNvSpPr/>
          <p:nvPr/>
        </p:nvSpPr>
        <p:spPr>
          <a:xfrm flipH="1">
            <a:off x="6457723" y="3893382"/>
            <a:ext cx="27472" cy="24601"/>
          </a:xfrm>
          <a:custGeom>
            <a:avLst/>
            <a:gdLst/>
            <a:ahLst/>
            <a:cxnLst/>
            <a:rect l="l" t="t" r="r" b="b"/>
            <a:pathLst>
              <a:path w="2038" h="1825" extrusionOk="0">
                <a:moveTo>
                  <a:pt x="1399" y="0"/>
                </a:moveTo>
                <a:lnTo>
                  <a:pt x="943" y="882"/>
                </a:lnTo>
                <a:lnTo>
                  <a:pt x="1" y="1064"/>
                </a:lnTo>
                <a:lnTo>
                  <a:pt x="183" y="1824"/>
                </a:lnTo>
                <a:lnTo>
                  <a:pt x="1490" y="1520"/>
                </a:lnTo>
                <a:lnTo>
                  <a:pt x="2037" y="335"/>
                </a:lnTo>
                <a:lnTo>
                  <a:pt x="1399"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F87447A-5F5F-7739-972F-80A9EE31702D}"/>
              </a:ext>
            </a:extLst>
          </p:cNvPr>
          <p:cNvPicPr>
            <a:picLocks noChangeAspect="1"/>
          </p:cNvPicPr>
          <p:nvPr/>
        </p:nvPicPr>
        <p:blipFill>
          <a:blip r:embed="rId3"/>
          <a:stretch>
            <a:fillRect/>
          </a:stretch>
        </p:blipFill>
        <p:spPr>
          <a:xfrm>
            <a:off x="121753" y="331440"/>
            <a:ext cx="7028174" cy="2322926"/>
          </a:xfrm>
          <a:prstGeom prst="rect">
            <a:avLst/>
          </a:prstGeom>
        </p:spPr>
      </p:pic>
      <p:grpSp>
        <p:nvGrpSpPr>
          <p:cNvPr id="2" name="Google Shape;2308;p56">
            <a:extLst>
              <a:ext uri="{FF2B5EF4-FFF2-40B4-BE49-F238E27FC236}">
                <a16:creationId xmlns:a16="http://schemas.microsoft.com/office/drawing/2014/main" id="{D5143068-1E52-5FC8-CD14-BE904A486533}"/>
              </a:ext>
            </a:extLst>
          </p:cNvPr>
          <p:cNvGrpSpPr/>
          <p:nvPr/>
        </p:nvGrpSpPr>
        <p:grpSpPr>
          <a:xfrm>
            <a:off x="7712306" y="2397146"/>
            <a:ext cx="1431694" cy="2575807"/>
            <a:chOff x="8019425" y="1821750"/>
            <a:chExt cx="1659550" cy="2985750"/>
          </a:xfrm>
        </p:grpSpPr>
        <p:sp>
          <p:nvSpPr>
            <p:cNvPr id="4" name="Google Shape;2309;p56">
              <a:extLst>
                <a:ext uri="{FF2B5EF4-FFF2-40B4-BE49-F238E27FC236}">
                  <a16:creationId xmlns:a16="http://schemas.microsoft.com/office/drawing/2014/main" id="{35F7F30D-429E-8475-0791-A5AE69432B31}"/>
                </a:ext>
              </a:extLst>
            </p:cNvPr>
            <p:cNvSpPr/>
            <p:nvPr/>
          </p:nvSpPr>
          <p:spPr>
            <a:xfrm>
              <a:off x="8019425" y="1861400"/>
              <a:ext cx="207675" cy="215550"/>
            </a:xfrm>
            <a:custGeom>
              <a:avLst/>
              <a:gdLst/>
              <a:ahLst/>
              <a:cxnLst/>
              <a:rect l="l" t="t" r="r" b="b"/>
              <a:pathLst>
                <a:path w="8307" h="8622" extrusionOk="0">
                  <a:moveTo>
                    <a:pt x="309" y="1"/>
                  </a:moveTo>
                  <a:cubicBezTo>
                    <a:pt x="204" y="1"/>
                    <a:pt x="142" y="36"/>
                    <a:pt x="134" y="116"/>
                  </a:cubicBezTo>
                  <a:cubicBezTo>
                    <a:pt x="1" y="783"/>
                    <a:pt x="1969" y="1617"/>
                    <a:pt x="2269" y="1984"/>
                  </a:cubicBezTo>
                  <a:cubicBezTo>
                    <a:pt x="2469" y="2284"/>
                    <a:pt x="67" y="4452"/>
                    <a:pt x="2269" y="5620"/>
                  </a:cubicBezTo>
                  <a:cubicBezTo>
                    <a:pt x="4971" y="7087"/>
                    <a:pt x="6005" y="8622"/>
                    <a:pt x="6005" y="8622"/>
                  </a:cubicBezTo>
                  <a:lnTo>
                    <a:pt x="8307" y="5286"/>
                  </a:lnTo>
                  <a:cubicBezTo>
                    <a:pt x="8307" y="5286"/>
                    <a:pt x="5771" y="3218"/>
                    <a:pt x="4937" y="2551"/>
                  </a:cubicBezTo>
                  <a:cubicBezTo>
                    <a:pt x="4232" y="1963"/>
                    <a:pt x="1090" y="1"/>
                    <a:pt x="30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10;p56">
              <a:extLst>
                <a:ext uri="{FF2B5EF4-FFF2-40B4-BE49-F238E27FC236}">
                  <a16:creationId xmlns:a16="http://schemas.microsoft.com/office/drawing/2014/main" id="{D92F75DA-5F51-9748-F79C-DFD68272515F}"/>
                </a:ext>
              </a:extLst>
            </p:cNvPr>
            <p:cNvSpPr/>
            <p:nvPr/>
          </p:nvSpPr>
          <p:spPr>
            <a:xfrm>
              <a:off x="9388750" y="2942675"/>
              <a:ext cx="96750" cy="23250"/>
            </a:xfrm>
            <a:custGeom>
              <a:avLst/>
              <a:gdLst/>
              <a:ahLst/>
              <a:cxnLst/>
              <a:rect l="l" t="t" r="r" b="b"/>
              <a:pathLst>
                <a:path w="3870" h="930" extrusionOk="0">
                  <a:moveTo>
                    <a:pt x="165" y="0"/>
                  </a:moveTo>
                  <a:cubicBezTo>
                    <a:pt x="111" y="0"/>
                    <a:pt x="56" y="39"/>
                    <a:pt x="33" y="62"/>
                  </a:cubicBezTo>
                  <a:cubicBezTo>
                    <a:pt x="0" y="129"/>
                    <a:pt x="33" y="229"/>
                    <a:pt x="67" y="262"/>
                  </a:cubicBezTo>
                  <a:cubicBezTo>
                    <a:pt x="834" y="796"/>
                    <a:pt x="1668" y="929"/>
                    <a:pt x="2335" y="929"/>
                  </a:cubicBezTo>
                  <a:cubicBezTo>
                    <a:pt x="3069" y="929"/>
                    <a:pt x="3669" y="763"/>
                    <a:pt x="3736" y="696"/>
                  </a:cubicBezTo>
                  <a:cubicBezTo>
                    <a:pt x="3836" y="696"/>
                    <a:pt x="3870" y="596"/>
                    <a:pt x="3836" y="529"/>
                  </a:cubicBezTo>
                  <a:cubicBezTo>
                    <a:pt x="3836" y="454"/>
                    <a:pt x="3780" y="417"/>
                    <a:pt x="3724" y="417"/>
                  </a:cubicBezTo>
                  <a:cubicBezTo>
                    <a:pt x="3705" y="417"/>
                    <a:pt x="3686" y="421"/>
                    <a:pt x="3669" y="429"/>
                  </a:cubicBezTo>
                  <a:cubicBezTo>
                    <a:pt x="3633" y="429"/>
                    <a:pt x="3039" y="621"/>
                    <a:pt x="2269" y="621"/>
                  </a:cubicBezTo>
                  <a:cubicBezTo>
                    <a:pt x="1640" y="621"/>
                    <a:pt x="893" y="493"/>
                    <a:pt x="234" y="29"/>
                  </a:cubicBezTo>
                  <a:cubicBezTo>
                    <a:pt x="213" y="8"/>
                    <a:pt x="189" y="0"/>
                    <a:pt x="165" y="0"/>
                  </a:cubicBezTo>
                  <a:close/>
                </a:path>
              </a:pathLst>
            </a:custGeom>
            <a:solidFill>
              <a:srgbClr val="464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11;p56">
              <a:extLst>
                <a:ext uri="{FF2B5EF4-FFF2-40B4-BE49-F238E27FC236}">
                  <a16:creationId xmlns:a16="http://schemas.microsoft.com/office/drawing/2014/main" id="{AC4F0FAA-9346-A1BA-5EB7-4108566C1D23}"/>
                </a:ext>
              </a:extLst>
            </p:cNvPr>
            <p:cNvSpPr/>
            <p:nvPr/>
          </p:nvSpPr>
          <p:spPr>
            <a:xfrm>
              <a:off x="8734100" y="4624575"/>
              <a:ext cx="305250" cy="162650"/>
            </a:xfrm>
            <a:custGeom>
              <a:avLst/>
              <a:gdLst/>
              <a:ahLst/>
              <a:cxnLst/>
              <a:rect l="l" t="t" r="r" b="b"/>
              <a:pathLst>
                <a:path w="12210" h="6506" extrusionOk="0">
                  <a:moveTo>
                    <a:pt x="7606" y="1"/>
                  </a:moveTo>
                  <a:cubicBezTo>
                    <a:pt x="7606" y="1"/>
                    <a:pt x="4904" y="3137"/>
                    <a:pt x="2536" y="3770"/>
                  </a:cubicBezTo>
                  <a:cubicBezTo>
                    <a:pt x="1" y="4437"/>
                    <a:pt x="268" y="6372"/>
                    <a:pt x="2069" y="6439"/>
                  </a:cubicBezTo>
                  <a:cubicBezTo>
                    <a:pt x="2850" y="6453"/>
                    <a:pt x="3418" y="6505"/>
                    <a:pt x="3984" y="6505"/>
                  </a:cubicBezTo>
                  <a:cubicBezTo>
                    <a:pt x="4724" y="6505"/>
                    <a:pt x="5463" y="6417"/>
                    <a:pt x="6672" y="6039"/>
                  </a:cubicBezTo>
                  <a:cubicBezTo>
                    <a:pt x="8573" y="5472"/>
                    <a:pt x="9007" y="4437"/>
                    <a:pt x="9908" y="4271"/>
                  </a:cubicBezTo>
                  <a:cubicBezTo>
                    <a:pt x="10842" y="4104"/>
                    <a:pt x="11876" y="4037"/>
                    <a:pt x="12043" y="3270"/>
                  </a:cubicBezTo>
                  <a:cubicBezTo>
                    <a:pt x="12209" y="2469"/>
                    <a:pt x="12009" y="168"/>
                    <a:pt x="12009" y="168"/>
                  </a:cubicBezTo>
                  <a:lnTo>
                    <a:pt x="7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12;p56">
              <a:extLst>
                <a:ext uri="{FF2B5EF4-FFF2-40B4-BE49-F238E27FC236}">
                  <a16:creationId xmlns:a16="http://schemas.microsoft.com/office/drawing/2014/main" id="{42FD8C96-F6AB-631D-DEB0-8888582B0CD2}"/>
                </a:ext>
              </a:extLst>
            </p:cNvPr>
            <p:cNvSpPr/>
            <p:nvPr/>
          </p:nvSpPr>
          <p:spPr>
            <a:xfrm>
              <a:off x="9172100" y="4621250"/>
              <a:ext cx="174975" cy="186250"/>
            </a:xfrm>
            <a:custGeom>
              <a:avLst/>
              <a:gdLst/>
              <a:ahLst/>
              <a:cxnLst/>
              <a:rect l="l" t="t" r="r" b="b"/>
              <a:pathLst>
                <a:path w="6999" h="7450" extrusionOk="0">
                  <a:moveTo>
                    <a:pt x="5564" y="1"/>
                  </a:moveTo>
                  <a:lnTo>
                    <a:pt x="1828" y="468"/>
                  </a:lnTo>
                  <a:cubicBezTo>
                    <a:pt x="1828" y="634"/>
                    <a:pt x="1828" y="1802"/>
                    <a:pt x="1561" y="3737"/>
                  </a:cubicBezTo>
                  <a:cubicBezTo>
                    <a:pt x="1273" y="5562"/>
                    <a:pt x="1" y="7449"/>
                    <a:pt x="1759" y="7449"/>
                  </a:cubicBezTo>
                  <a:cubicBezTo>
                    <a:pt x="1833" y="7449"/>
                    <a:pt x="1911" y="7446"/>
                    <a:pt x="1995" y="7439"/>
                  </a:cubicBezTo>
                  <a:cubicBezTo>
                    <a:pt x="4063" y="7272"/>
                    <a:pt x="6998" y="7072"/>
                    <a:pt x="6198" y="4604"/>
                  </a:cubicBezTo>
                  <a:cubicBezTo>
                    <a:pt x="5397" y="2135"/>
                    <a:pt x="5564" y="1"/>
                    <a:pt x="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13;p56">
              <a:extLst>
                <a:ext uri="{FF2B5EF4-FFF2-40B4-BE49-F238E27FC236}">
                  <a16:creationId xmlns:a16="http://schemas.microsoft.com/office/drawing/2014/main" id="{CBAF8270-69BC-8601-BB66-729098ECCDE4}"/>
                </a:ext>
              </a:extLst>
            </p:cNvPr>
            <p:cNvSpPr/>
            <p:nvPr/>
          </p:nvSpPr>
          <p:spPr>
            <a:xfrm>
              <a:off x="8842525" y="3086500"/>
              <a:ext cx="497875" cy="1572125"/>
            </a:xfrm>
            <a:custGeom>
              <a:avLst/>
              <a:gdLst/>
              <a:ahLst/>
              <a:cxnLst/>
              <a:rect l="l" t="t" r="r" b="b"/>
              <a:pathLst>
                <a:path w="19915" h="62885" extrusionOk="0">
                  <a:moveTo>
                    <a:pt x="9928" y="0"/>
                  </a:moveTo>
                  <a:cubicBezTo>
                    <a:pt x="5524" y="0"/>
                    <a:pt x="1095" y="374"/>
                    <a:pt x="0" y="1781"/>
                  </a:cubicBezTo>
                  <a:lnTo>
                    <a:pt x="2268" y="62058"/>
                  </a:lnTo>
                  <a:cubicBezTo>
                    <a:pt x="2268" y="62058"/>
                    <a:pt x="3870" y="62577"/>
                    <a:pt x="5668" y="62577"/>
                  </a:cubicBezTo>
                  <a:cubicBezTo>
                    <a:pt x="6568" y="62577"/>
                    <a:pt x="7517" y="62447"/>
                    <a:pt x="8339" y="62058"/>
                  </a:cubicBezTo>
                  <a:lnTo>
                    <a:pt x="10041" y="14924"/>
                  </a:lnTo>
                  <a:lnTo>
                    <a:pt x="13543" y="62158"/>
                  </a:lnTo>
                  <a:cubicBezTo>
                    <a:pt x="13543" y="62158"/>
                    <a:pt x="14863" y="62884"/>
                    <a:pt x="16711" y="62884"/>
                  </a:cubicBezTo>
                  <a:cubicBezTo>
                    <a:pt x="17635" y="62884"/>
                    <a:pt x="18691" y="62703"/>
                    <a:pt x="19781" y="62158"/>
                  </a:cubicBezTo>
                  <a:lnTo>
                    <a:pt x="19914" y="480"/>
                  </a:lnTo>
                  <a:cubicBezTo>
                    <a:pt x="19879" y="480"/>
                    <a:pt x="14920" y="0"/>
                    <a:pt x="9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14;p56">
              <a:extLst>
                <a:ext uri="{FF2B5EF4-FFF2-40B4-BE49-F238E27FC236}">
                  <a16:creationId xmlns:a16="http://schemas.microsoft.com/office/drawing/2014/main" id="{3AE21357-A833-D037-A0E8-26494B87286E}"/>
                </a:ext>
              </a:extLst>
            </p:cNvPr>
            <p:cNvSpPr/>
            <p:nvPr/>
          </p:nvSpPr>
          <p:spPr>
            <a:xfrm>
              <a:off x="9030150" y="3255425"/>
              <a:ext cx="75900" cy="213350"/>
            </a:xfrm>
            <a:custGeom>
              <a:avLst/>
              <a:gdLst/>
              <a:ahLst/>
              <a:cxnLst/>
              <a:rect l="l" t="t" r="r" b="b"/>
              <a:pathLst>
                <a:path w="3036" h="8534" extrusionOk="0">
                  <a:moveTo>
                    <a:pt x="176" y="0"/>
                  </a:moveTo>
                  <a:cubicBezTo>
                    <a:pt x="131" y="0"/>
                    <a:pt x="91" y="47"/>
                    <a:pt x="67" y="94"/>
                  </a:cubicBezTo>
                  <a:cubicBezTo>
                    <a:pt x="0" y="261"/>
                    <a:pt x="1201" y="7500"/>
                    <a:pt x="1435" y="8267"/>
                  </a:cubicBezTo>
                  <a:cubicBezTo>
                    <a:pt x="1502" y="8300"/>
                    <a:pt x="1535" y="8367"/>
                    <a:pt x="1568" y="8367"/>
                  </a:cubicBezTo>
                  <a:lnTo>
                    <a:pt x="2903" y="8534"/>
                  </a:lnTo>
                  <a:cubicBezTo>
                    <a:pt x="2936" y="8534"/>
                    <a:pt x="3003" y="8534"/>
                    <a:pt x="3003" y="8500"/>
                  </a:cubicBezTo>
                  <a:cubicBezTo>
                    <a:pt x="3036" y="8434"/>
                    <a:pt x="3036" y="8400"/>
                    <a:pt x="3036" y="8367"/>
                  </a:cubicBezTo>
                  <a:cubicBezTo>
                    <a:pt x="3036" y="8267"/>
                    <a:pt x="2169" y="1362"/>
                    <a:pt x="2202" y="228"/>
                  </a:cubicBezTo>
                  <a:cubicBezTo>
                    <a:pt x="2202" y="195"/>
                    <a:pt x="2169" y="94"/>
                    <a:pt x="2069" y="94"/>
                  </a:cubicBezTo>
                  <a:cubicBezTo>
                    <a:pt x="2064" y="90"/>
                    <a:pt x="2058" y="88"/>
                    <a:pt x="2052" y="88"/>
                  </a:cubicBezTo>
                  <a:cubicBezTo>
                    <a:pt x="2010" y="88"/>
                    <a:pt x="1935" y="170"/>
                    <a:pt x="1935" y="228"/>
                  </a:cubicBezTo>
                  <a:cubicBezTo>
                    <a:pt x="1902" y="1262"/>
                    <a:pt x="2602" y="7099"/>
                    <a:pt x="2736" y="8234"/>
                  </a:cubicBezTo>
                  <a:lnTo>
                    <a:pt x="1702" y="8100"/>
                  </a:lnTo>
                  <a:cubicBezTo>
                    <a:pt x="1368" y="6899"/>
                    <a:pt x="334" y="495"/>
                    <a:pt x="334" y="161"/>
                  </a:cubicBezTo>
                  <a:cubicBezTo>
                    <a:pt x="334" y="94"/>
                    <a:pt x="267" y="28"/>
                    <a:pt x="234" y="28"/>
                  </a:cubicBezTo>
                  <a:cubicBezTo>
                    <a:pt x="214" y="8"/>
                    <a:pt x="19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15;p56">
              <a:extLst>
                <a:ext uri="{FF2B5EF4-FFF2-40B4-BE49-F238E27FC236}">
                  <a16:creationId xmlns:a16="http://schemas.microsoft.com/office/drawing/2014/main" id="{6C868D10-2FDA-5CF8-E9A2-239CE4AE7C6A}"/>
                </a:ext>
              </a:extLst>
            </p:cNvPr>
            <p:cNvSpPr/>
            <p:nvPr/>
          </p:nvSpPr>
          <p:spPr>
            <a:xfrm>
              <a:off x="9027650" y="3451250"/>
              <a:ext cx="144300" cy="25875"/>
            </a:xfrm>
            <a:custGeom>
              <a:avLst/>
              <a:gdLst/>
              <a:ahLst/>
              <a:cxnLst/>
              <a:rect l="l" t="t" r="r" b="b"/>
              <a:pathLst>
                <a:path w="5772" h="1035" extrusionOk="0">
                  <a:moveTo>
                    <a:pt x="167" y="0"/>
                  </a:moveTo>
                  <a:cubicBezTo>
                    <a:pt x="100" y="0"/>
                    <a:pt x="0" y="34"/>
                    <a:pt x="0" y="100"/>
                  </a:cubicBezTo>
                  <a:cubicBezTo>
                    <a:pt x="0" y="200"/>
                    <a:pt x="34" y="267"/>
                    <a:pt x="134" y="267"/>
                  </a:cubicBezTo>
                  <a:cubicBezTo>
                    <a:pt x="167" y="267"/>
                    <a:pt x="2335" y="734"/>
                    <a:pt x="5638" y="1034"/>
                  </a:cubicBezTo>
                  <a:cubicBezTo>
                    <a:pt x="5671" y="1034"/>
                    <a:pt x="5771" y="1001"/>
                    <a:pt x="5771" y="901"/>
                  </a:cubicBezTo>
                  <a:cubicBezTo>
                    <a:pt x="5771" y="834"/>
                    <a:pt x="5704" y="734"/>
                    <a:pt x="5638" y="734"/>
                  </a:cubicBezTo>
                  <a:cubicBezTo>
                    <a:pt x="2335" y="434"/>
                    <a:pt x="20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16;p56">
              <a:extLst>
                <a:ext uri="{FF2B5EF4-FFF2-40B4-BE49-F238E27FC236}">
                  <a16:creationId xmlns:a16="http://schemas.microsoft.com/office/drawing/2014/main" id="{5B9F476A-E3ED-6330-8CA0-29916323BAE2}"/>
                </a:ext>
              </a:extLst>
            </p:cNvPr>
            <p:cNvSpPr/>
            <p:nvPr/>
          </p:nvSpPr>
          <p:spPr>
            <a:xfrm>
              <a:off x="9236975" y="3413725"/>
              <a:ext cx="442000" cy="497875"/>
            </a:xfrm>
            <a:custGeom>
              <a:avLst/>
              <a:gdLst/>
              <a:ahLst/>
              <a:cxnLst/>
              <a:rect l="l" t="t" r="r" b="b"/>
              <a:pathLst>
                <a:path w="17680" h="19915" extrusionOk="0">
                  <a:moveTo>
                    <a:pt x="133" y="0"/>
                  </a:moveTo>
                  <a:lnTo>
                    <a:pt x="0" y="19915"/>
                  </a:lnTo>
                  <a:lnTo>
                    <a:pt x="17613" y="17746"/>
                  </a:lnTo>
                  <a:lnTo>
                    <a:pt x="17679" y="2269"/>
                  </a:lnTo>
                  <a:lnTo>
                    <a:pt x="1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17;p56">
              <a:extLst>
                <a:ext uri="{FF2B5EF4-FFF2-40B4-BE49-F238E27FC236}">
                  <a16:creationId xmlns:a16="http://schemas.microsoft.com/office/drawing/2014/main" id="{D52AC918-8B9D-815F-3DE9-0169F3427DDD}"/>
                </a:ext>
              </a:extLst>
            </p:cNvPr>
            <p:cNvSpPr/>
            <p:nvPr/>
          </p:nvSpPr>
          <p:spPr>
            <a:xfrm>
              <a:off x="9267825" y="3447900"/>
              <a:ext cx="381125" cy="429500"/>
            </a:xfrm>
            <a:custGeom>
              <a:avLst/>
              <a:gdLst/>
              <a:ahLst/>
              <a:cxnLst/>
              <a:rect l="l" t="t" r="r" b="b"/>
              <a:pathLst>
                <a:path w="15245" h="17180" extrusionOk="0">
                  <a:moveTo>
                    <a:pt x="100" y="1"/>
                  </a:moveTo>
                  <a:lnTo>
                    <a:pt x="0" y="17180"/>
                  </a:lnTo>
                  <a:lnTo>
                    <a:pt x="15178" y="15312"/>
                  </a:lnTo>
                  <a:lnTo>
                    <a:pt x="15245" y="1969"/>
                  </a:lnTo>
                  <a:lnTo>
                    <a:pt x="1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18;p56">
              <a:extLst>
                <a:ext uri="{FF2B5EF4-FFF2-40B4-BE49-F238E27FC236}">
                  <a16:creationId xmlns:a16="http://schemas.microsoft.com/office/drawing/2014/main" id="{BA20E05E-089D-5CBB-97D1-6C99A662D021}"/>
                </a:ext>
              </a:extLst>
            </p:cNvPr>
            <p:cNvSpPr/>
            <p:nvPr/>
          </p:nvSpPr>
          <p:spPr>
            <a:xfrm>
              <a:off x="9385400" y="3324200"/>
              <a:ext cx="128450" cy="175600"/>
            </a:xfrm>
            <a:custGeom>
              <a:avLst/>
              <a:gdLst/>
              <a:ahLst/>
              <a:cxnLst/>
              <a:rect l="l" t="t" r="r" b="b"/>
              <a:pathLst>
                <a:path w="5138" h="7024" extrusionOk="0">
                  <a:moveTo>
                    <a:pt x="2423" y="0"/>
                  </a:moveTo>
                  <a:cubicBezTo>
                    <a:pt x="2305" y="0"/>
                    <a:pt x="2187" y="4"/>
                    <a:pt x="2069" y="12"/>
                  </a:cubicBezTo>
                  <a:cubicBezTo>
                    <a:pt x="1902" y="12"/>
                    <a:pt x="1702" y="45"/>
                    <a:pt x="1535" y="179"/>
                  </a:cubicBezTo>
                  <a:cubicBezTo>
                    <a:pt x="1335" y="312"/>
                    <a:pt x="1235" y="546"/>
                    <a:pt x="1202" y="779"/>
                  </a:cubicBezTo>
                  <a:cubicBezTo>
                    <a:pt x="968" y="1513"/>
                    <a:pt x="868" y="2180"/>
                    <a:pt x="501" y="2814"/>
                  </a:cubicBezTo>
                  <a:cubicBezTo>
                    <a:pt x="334" y="3081"/>
                    <a:pt x="167" y="3314"/>
                    <a:pt x="134" y="3581"/>
                  </a:cubicBezTo>
                  <a:cubicBezTo>
                    <a:pt x="1" y="4015"/>
                    <a:pt x="167" y="4515"/>
                    <a:pt x="401" y="4982"/>
                  </a:cubicBezTo>
                  <a:cubicBezTo>
                    <a:pt x="501" y="5149"/>
                    <a:pt x="668" y="5349"/>
                    <a:pt x="868" y="5349"/>
                  </a:cubicBezTo>
                  <a:cubicBezTo>
                    <a:pt x="1135" y="5349"/>
                    <a:pt x="1235" y="5082"/>
                    <a:pt x="1302" y="4815"/>
                  </a:cubicBezTo>
                  <a:cubicBezTo>
                    <a:pt x="1302" y="4549"/>
                    <a:pt x="1202" y="4315"/>
                    <a:pt x="1302" y="4048"/>
                  </a:cubicBezTo>
                  <a:cubicBezTo>
                    <a:pt x="1349" y="3881"/>
                    <a:pt x="1518" y="3747"/>
                    <a:pt x="1683" y="3747"/>
                  </a:cubicBezTo>
                  <a:cubicBezTo>
                    <a:pt x="1748" y="3747"/>
                    <a:pt x="1812" y="3768"/>
                    <a:pt x="1869" y="3815"/>
                  </a:cubicBezTo>
                  <a:cubicBezTo>
                    <a:pt x="1969" y="4382"/>
                    <a:pt x="1835" y="5016"/>
                    <a:pt x="1502" y="5483"/>
                  </a:cubicBezTo>
                  <a:cubicBezTo>
                    <a:pt x="1368" y="5683"/>
                    <a:pt x="1202" y="5850"/>
                    <a:pt x="1168" y="6050"/>
                  </a:cubicBezTo>
                  <a:cubicBezTo>
                    <a:pt x="1135" y="6383"/>
                    <a:pt x="1335" y="6717"/>
                    <a:pt x="1635" y="6850"/>
                  </a:cubicBezTo>
                  <a:cubicBezTo>
                    <a:pt x="1831" y="6971"/>
                    <a:pt x="2067" y="7023"/>
                    <a:pt x="2310" y="7023"/>
                  </a:cubicBezTo>
                  <a:cubicBezTo>
                    <a:pt x="2606" y="7023"/>
                    <a:pt x="2913" y="6945"/>
                    <a:pt x="3170" y="6817"/>
                  </a:cubicBezTo>
                  <a:cubicBezTo>
                    <a:pt x="3670" y="6550"/>
                    <a:pt x="4037" y="6150"/>
                    <a:pt x="4370" y="5716"/>
                  </a:cubicBezTo>
                  <a:cubicBezTo>
                    <a:pt x="4737" y="5216"/>
                    <a:pt x="5138" y="4682"/>
                    <a:pt x="5138" y="4048"/>
                  </a:cubicBezTo>
                  <a:cubicBezTo>
                    <a:pt x="5138" y="3481"/>
                    <a:pt x="4837" y="2947"/>
                    <a:pt x="4571" y="2447"/>
                  </a:cubicBezTo>
                  <a:cubicBezTo>
                    <a:pt x="4170" y="1680"/>
                    <a:pt x="3837" y="979"/>
                    <a:pt x="3537" y="145"/>
                  </a:cubicBezTo>
                  <a:cubicBezTo>
                    <a:pt x="3180" y="44"/>
                    <a:pt x="2804" y="0"/>
                    <a:pt x="2423"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19;p56">
              <a:extLst>
                <a:ext uri="{FF2B5EF4-FFF2-40B4-BE49-F238E27FC236}">
                  <a16:creationId xmlns:a16="http://schemas.microsoft.com/office/drawing/2014/main" id="{41601FBD-DD51-D727-B7A8-26148750C5C0}"/>
                </a:ext>
              </a:extLst>
            </p:cNvPr>
            <p:cNvSpPr/>
            <p:nvPr/>
          </p:nvSpPr>
          <p:spPr>
            <a:xfrm>
              <a:off x="9226125" y="3590500"/>
              <a:ext cx="63400" cy="150975"/>
            </a:xfrm>
            <a:custGeom>
              <a:avLst/>
              <a:gdLst/>
              <a:ahLst/>
              <a:cxnLst/>
              <a:rect l="l" t="t" r="r" b="b"/>
              <a:pathLst>
                <a:path w="2536" h="6039" extrusionOk="0">
                  <a:moveTo>
                    <a:pt x="0" y="1"/>
                  </a:moveTo>
                  <a:lnTo>
                    <a:pt x="0" y="6039"/>
                  </a:lnTo>
                  <a:lnTo>
                    <a:pt x="2536" y="6039"/>
                  </a:lnTo>
                  <a:lnTo>
                    <a:pt x="2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20;p56">
              <a:extLst>
                <a:ext uri="{FF2B5EF4-FFF2-40B4-BE49-F238E27FC236}">
                  <a16:creationId xmlns:a16="http://schemas.microsoft.com/office/drawing/2014/main" id="{FF1E2A9D-9C81-BD7F-8EC9-A8625CCC9BAA}"/>
                </a:ext>
              </a:extLst>
            </p:cNvPr>
            <p:cNvSpPr/>
            <p:nvPr/>
          </p:nvSpPr>
          <p:spPr>
            <a:xfrm>
              <a:off x="9324525" y="3507950"/>
              <a:ext cx="25" cy="298575"/>
            </a:xfrm>
            <a:custGeom>
              <a:avLst/>
              <a:gdLst/>
              <a:ahLst/>
              <a:cxnLst/>
              <a:rect l="l" t="t" r="r" b="b"/>
              <a:pathLst>
                <a:path w="1" h="11943" fill="none" extrusionOk="0">
                  <a:moveTo>
                    <a:pt x="1" y="1"/>
                  </a:moveTo>
                  <a:lnTo>
                    <a:pt x="1" y="11943"/>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21;p56">
              <a:extLst>
                <a:ext uri="{FF2B5EF4-FFF2-40B4-BE49-F238E27FC236}">
                  <a16:creationId xmlns:a16="http://schemas.microsoft.com/office/drawing/2014/main" id="{47DB29B6-374B-78D0-89E2-62FB6577371C}"/>
                </a:ext>
              </a:extLst>
            </p:cNvPr>
            <p:cNvSpPr/>
            <p:nvPr/>
          </p:nvSpPr>
          <p:spPr>
            <a:xfrm>
              <a:off x="9369550" y="3513800"/>
              <a:ext cx="25" cy="297725"/>
            </a:xfrm>
            <a:custGeom>
              <a:avLst/>
              <a:gdLst/>
              <a:ahLst/>
              <a:cxnLst/>
              <a:rect l="l" t="t" r="r" b="b"/>
              <a:pathLst>
                <a:path w="1" h="11909" fill="none" extrusionOk="0">
                  <a:moveTo>
                    <a:pt x="1" y="0"/>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22;p56">
              <a:extLst>
                <a:ext uri="{FF2B5EF4-FFF2-40B4-BE49-F238E27FC236}">
                  <a16:creationId xmlns:a16="http://schemas.microsoft.com/office/drawing/2014/main" id="{94286B11-7F86-A076-9EA2-FDBE85885E90}"/>
                </a:ext>
              </a:extLst>
            </p:cNvPr>
            <p:cNvSpPr/>
            <p:nvPr/>
          </p:nvSpPr>
          <p:spPr>
            <a:xfrm>
              <a:off x="9427100" y="3517950"/>
              <a:ext cx="25" cy="297750"/>
            </a:xfrm>
            <a:custGeom>
              <a:avLst/>
              <a:gdLst/>
              <a:ahLst/>
              <a:cxnLst/>
              <a:rect l="l" t="t" r="r" b="b"/>
              <a:pathLst>
                <a:path w="1" h="11910" fill="none" extrusionOk="0">
                  <a:moveTo>
                    <a:pt x="1" y="1"/>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23;p56">
              <a:extLst>
                <a:ext uri="{FF2B5EF4-FFF2-40B4-BE49-F238E27FC236}">
                  <a16:creationId xmlns:a16="http://schemas.microsoft.com/office/drawing/2014/main" id="{1BBBA722-5958-40F7-78C0-4730C1AC556C}"/>
                </a:ext>
              </a:extLst>
            </p:cNvPr>
            <p:cNvSpPr/>
            <p:nvPr/>
          </p:nvSpPr>
          <p:spPr>
            <a:xfrm>
              <a:off x="9487150" y="3525475"/>
              <a:ext cx="25" cy="298550"/>
            </a:xfrm>
            <a:custGeom>
              <a:avLst/>
              <a:gdLst/>
              <a:ahLst/>
              <a:cxnLst/>
              <a:rect l="l" t="t" r="r" b="b"/>
              <a:pathLst>
                <a:path w="1"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24;p56">
              <a:extLst>
                <a:ext uri="{FF2B5EF4-FFF2-40B4-BE49-F238E27FC236}">
                  <a16:creationId xmlns:a16="http://schemas.microsoft.com/office/drawing/2014/main" id="{B99E17F8-C49D-344F-7997-32C2C458F008}"/>
                </a:ext>
              </a:extLst>
            </p:cNvPr>
            <p:cNvSpPr/>
            <p:nvPr/>
          </p:nvSpPr>
          <p:spPr>
            <a:xfrm>
              <a:off x="9549700" y="3525475"/>
              <a:ext cx="0" cy="298550"/>
            </a:xfrm>
            <a:custGeom>
              <a:avLst/>
              <a:gdLst/>
              <a:ahLst/>
              <a:cxnLst/>
              <a:rect l="l" t="t" r="r" b="b"/>
              <a:pathLst>
                <a:path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25;p56">
              <a:extLst>
                <a:ext uri="{FF2B5EF4-FFF2-40B4-BE49-F238E27FC236}">
                  <a16:creationId xmlns:a16="http://schemas.microsoft.com/office/drawing/2014/main" id="{C408A855-12F0-50F9-3DE1-962E057DF548}"/>
                </a:ext>
              </a:extLst>
            </p:cNvPr>
            <p:cNvSpPr/>
            <p:nvPr/>
          </p:nvSpPr>
          <p:spPr>
            <a:xfrm>
              <a:off x="9345375" y="2407175"/>
              <a:ext cx="185150" cy="954050"/>
            </a:xfrm>
            <a:custGeom>
              <a:avLst/>
              <a:gdLst/>
              <a:ahLst/>
              <a:cxnLst/>
              <a:rect l="l" t="t" r="r" b="b"/>
              <a:pathLst>
                <a:path w="7406" h="38162" extrusionOk="0">
                  <a:moveTo>
                    <a:pt x="3403" y="0"/>
                  </a:moveTo>
                  <a:cubicBezTo>
                    <a:pt x="734" y="4103"/>
                    <a:pt x="0" y="10841"/>
                    <a:pt x="0" y="10841"/>
                  </a:cubicBezTo>
                  <a:cubicBezTo>
                    <a:pt x="1402" y="15111"/>
                    <a:pt x="1402" y="24718"/>
                    <a:pt x="1635" y="27486"/>
                  </a:cubicBezTo>
                  <a:cubicBezTo>
                    <a:pt x="1935" y="30255"/>
                    <a:pt x="2302" y="37760"/>
                    <a:pt x="2302" y="37760"/>
                  </a:cubicBezTo>
                  <a:cubicBezTo>
                    <a:pt x="3084" y="38093"/>
                    <a:pt x="4222" y="38162"/>
                    <a:pt x="5029" y="38162"/>
                  </a:cubicBezTo>
                  <a:cubicBezTo>
                    <a:pt x="5599" y="38162"/>
                    <a:pt x="6005" y="38127"/>
                    <a:pt x="6005" y="38127"/>
                  </a:cubicBezTo>
                  <a:cubicBezTo>
                    <a:pt x="6005" y="38127"/>
                    <a:pt x="6805" y="35626"/>
                    <a:pt x="7106" y="31990"/>
                  </a:cubicBezTo>
                  <a:cubicBezTo>
                    <a:pt x="7406" y="28420"/>
                    <a:pt x="7106" y="16645"/>
                    <a:pt x="6338" y="9740"/>
                  </a:cubicBezTo>
                  <a:cubicBezTo>
                    <a:pt x="5571" y="2802"/>
                    <a:pt x="3403" y="0"/>
                    <a:pt x="34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26;p56">
              <a:extLst>
                <a:ext uri="{FF2B5EF4-FFF2-40B4-BE49-F238E27FC236}">
                  <a16:creationId xmlns:a16="http://schemas.microsoft.com/office/drawing/2014/main" id="{4E14FD8F-968C-E2CA-6019-19B7BEC67371}"/>
                </a:ext>
              </a:extLst>
            </p:cNvPr>
            <p:cNvSpPr/>
            <p:nvPr/>
          </p:nvSpPr>
          <p:spPr>
            <a:xfrm>
              <a:off x="8714925" y="2280500"/>
              <a:ext cx="715525" cy="1002325"/>
            </a:xfrm>
            <a:custGeom>
              <a:avLst/>
              <a:gdLst/>
              <a:ahLst/>
              <a:cxnLst/>
              <a:rect l="l" t="t" r="r" b="b"/>
              <a:pathLst>
                <a:path w="28621" h="40093" extrusionOk="0">
                  <a:moveTo>
                    <a:pt x="7433" y="1"/>
                  </a:moveTo>
                  <a:cubicBezTo>
                    <a:pt x="3203" y="1"/>
                    <a:pt x="0" y="30"/>
                    <a:pt x="0" y="30"/>
                  </a:cubicBezTo>
                  <a:cubicBezTo>
                    <a:pt x="1702" y="3833"/>
                    <a:pt x="4037" y="17409"/>
                    <a:pt x="4337" y="19844"/>
                  </a:cubicBezTo>
                  <a:cubicBezTo>
                    <a:pt x="4670" y="22813"/>
                    <a:pt x="4504" y="25915"/>
                    <a:pt x="4537" y="28918"/>
                  </a:cubicBezTo>
                  <a:cubicBezTo>
                    <a:pt x="4604" y="31152"/>
                    <a:pt x="4604" y="33354"/>
                    <a:pt x="4604" y="35556"/>
                  </a:cubicBezTo>
                  <a:lnTo>
                    <a:pt x="4604" y="37924"/>
                  </a:lnTo>
                  <a:cubicBezTo>
                    <a:pt x="4604" y="39158"/>
                    <a:pt x="5137" y="39358"/>
                    <a:pt x="6305" y="39558"/>
                  </a:cubicBezTo>
                  <a:cubicBezTo>
                    <a:pt x="7106" y="39692"/>
                    <a:pt x="7873" y="39759"/>
                    <a:pt x="8673" y="39859"/>
                  </a:cubicBezTo>
                  <a:cubicBezTo>
                    <a:pt x="10308" y="40025"/>
                    <a:pt x="11942" y="40059"/>
                    <a:pt x="13543" y="40092"/>
                  </a:cubicBezTo>
                  <a:cubicBezTo>
                    <a:pt x="16179" y="40092"/>
                    <a:pt x="18814" y="40025"/>
                    <a:pt x="21449" y="39859"/>
                  </a:cubicBezTo>
                  <a:cubicBezTo>
                    <a:pt x="22350" y="39792"/>
                    <a:pt x="23284" y="39725"/>
                    <a:pt x="24184" y="39659"/>
                  </a:cubicBezTo>
                  <a:cubicBezTo>
                    <a:pt x="24485" y="39592"/>
                    <a:pt x="24818" y="39659"/>
                    <a:pt x="25118" y="39558"/>
                  </a:cubicBezTo>
                  <a:cubicBezTo>
                    <a:pt x="25819" y="39358"/>
                    <a:pt x="25719" y="38591"/>
                    <a:pt x="25652" y="37924"/>
                  </a:cubicBezTo>
                  <a:cubicBezTo>
                    <a:pt x="25218" y="34722"/>
                    <a:pt x="25285" y="31486"/>
                    <a:pt x="25319" y="28217"/>
                  </a:cubicBezTo>
                  <a:cubicBezTo>
                    <a:pt x="25352" y="25415"/>
                    <a:pt x="25385" y="22680"/>
                    <a:pt x="25485" y="19878"/>
                  </a:cubicBezTo>
                  <a:cubicBezTo>
                    <a:pt x="25652" y="14907"/>
                    <a:pt x="28621" y="5067"/>
                    <a:pt x="28621" y="5067"/>
                  </a:cubicBezTo>
                  <a:cubicBezTo>
                    <a:pt x="28621" y="5067"/>
                    <a:pt x="21349" y="164"/>
                    <a:pt x="14277" y="30"/>
                  </a:cubicBezTo>
                  <a:cubicBezTo>
                    <a:pt x="11920" y="8"/>
                    <a:pt x="9548" y="1"/>
                    <a:pt x="74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27;p56">
              <a:extLst>
                <a:ext uri="{FF2B5EF4-FFF2-40B4-BE49-F238E27FC236}">
                  <a16:creationId xmlns:a16="http://schemas.microsoft.com/office/drawing/2014/main" id="{1015EDF4-E1E8-0EAA-3704-CB7A29215272}"/>
                </a:ext>
              </a:extLst>
            </p:cNvPr>
            <p:cNvSpPr/>
            <p:nvPr/>
          </p:nvSpPr>
          <p:spPr>
            <a:xfrm>
              <a:off x="9352875" y="2412300"/>
              <a:ext cx="75925" cy="315125"/>
            </a:xfrm>
            <a:custGeom>
              <a:avLst/>
              <a:gdLst/>
              <a:ahLst/>
              <a:cxnLst/>
              <a:rect l="l" t="t" r="r" b="b"/>
              <a:pathLst>
                <a:path w="3037" h="12605" extrusionOk="0">
                  <a:moveTo>
                    <a:pt x="2864" y="1"/>
                  </a:moveTo>
                  <a:cubicBezTo>
                    <a:pt x="2817" y="1"/>
                    <a:pt x="2793" y="48"/>
                    <a:pt x="2769" y="95"/>
                  </a:cubicBezTo>
                  <a:cubicBezTo>
                    <a:pt x="2769" y="195"/>
                    <a:pt x="301" y="8368"/>
                    <a:pt x="1" y="12437"/>
                  </a:cubicBezTo>
                  <a:cubicBezTo>
                    <a:pt x="1" y="12538"/>
                    <a:pt x="34" y="12604"/>
                    <a:pt x="134" y="12604"/>
                  </a:cubicBezTo>
                  <a:cubicBezTo>
                    <a:pt x="201" y="12604"/>
                    <a:pt x="268" y="12538"/>
                    <a:pt x="268" y="12471"/>
                  </a:cubicBezTo>
                  <a:cubicBezTo>
                    <a:pt x="501" y="8401"/>
                    <a:pt x="2970" y="262"/>
                    <a:pt x="3003" y="195"/>
                  </a:cubicBezTo>
                  <a:cubicBezTo>
                    <a:pt x="3036" y="95"/>
                    <a:pt x="3003" y="62"/>
                    <a:pt x="2936" y="29"/>
                  </a:cubicBezTo>
                  <a:cubicBezTo>
                    <a:pt x="2907" y="9"/>
                    <a:pt x="2883" y="1"/>
                    <a:pt x="2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28;p56">
              <a:extLst>
                <a:ext uri="{FF2B5EF4-FFF2-40B4-BE49-F238E27FC236}">
                  <a16:creationId xmlns:a16="http://schemas.microsoft.com/office/drawing/2014/main" id="{49E773EF-E158-8B67-4946-38C5BD863F1D}"/>
                </a:ext>
              </a:extLst>
            </p:cNvPr>
            <p:cNvSpPr/>
            <p:nvPr/>
          </p:nvSpPr>
          <p:spPr>
            <a:xfrm>
              <a:off x="8800825" y="2408150"/>
              <a:ext cx="29200" cy="201675"/>
            </a:xfrm>
            <a:custGeom>
              <a:avLst/>
              <a:gdLst/>
              <a:ahLst/>
              <a:cxnLst/>
              <a:rect l="l" t="t" r="r" b="b"/>
              <a:pathLst>
                <a:path w="1168" h="8067" extrusionOk="0">
                  <a:moveTo>
                    <a:pt x="962" y="0"/>
                  </a:moveTo>
                  <a:cubicBezTo>
                    <a:pt x="915" y="0"/>
                    <a:pt x="891" y="47"/>
                    <a:pt x="868" y="95"/>
                  </a:cubicBezTo>
                  <a:cubicBezTo>
                    <a:pt x="0" y="2630"/>
                    <a:pt x="200" y="7733"/>
                    <a:pt x="200" y="7933"/>
                  </a:cubicBezTo>
                  <a:cubicBezTo>
                    <a:pt x="200" y="8034"/>
                    <a:pt x="234" y="8067"/>
                    <a:pt x="334" y="8067"/>
                  </a:cubicBezTo>
                  <a:cubicBezTo>
                    <a:pt x="401" y="8067"/>
                    <a:pt x="434" y="8034"/>
                    <a:pt x="434" y="7900"/>
                  </a:cubicBezTo>
                  <a:cubicBezTo>
                    <a:pt x="434" y="7867"/>
                    <a:pt x="234" y="2630"/>
                    <a:pt x="1101" y="195"/>
                  </a:cubicBezTo>
                  <a:cubicBezTo>
                    <a:pt x="1168" y="95"/>
                    <a:pt x="1101" y="61"/>
                    <a:pt x="1034" y="28"/>
                  </a:cubicBezTo>
                  <a:cubicBezTo>
                    <a:pt x="1005" y="8"/>
                    <a:pt x="981" y="0"/>
                    <a:pt x="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29;p56">
              <a:extLst>
                <a:ext uri="{FF2B5EF4-FFF2-40B4-BE49-F238E27FC236}">
                  <a16:creationId xmlns:a16="http://schemas.microsoft.com/office/drawing/2014/main" id="{5F070A4B-9E0D-21F8-DFC9-384E35C856D1}"/>
                </a:ext>
              </a:extLst>
            </p:cNvPr>
            <p:cNvSpPr/>
            <p:nvPr/>
          </p:nvSpPr>
          <p:spPr>
            <a:xfrm>
              <a:off x="9388750" y="2909600"/>
              <a:ext cx="63400" cy="37150"/>
            </a:xfrm>
            <a:custGeom>
              <a:avLst/>
              <a:gdLst/>
              <a:ahLst/>
              <a:cxnLst/>
              <a:rect l="l" t="t" r="r" b="b"/>
              <a:pathLst>
                <a:path w="2536" h="1486" extrusionOk="0">
                  <a:moveTo>
                    <a:pt x="777" y="1"/>
                  </a:moveTo>
                  <a:cubicBezTo>
                    <a:pt x="663" y="1"/>
                    <a:pt x="548" y="6"/>
                    <a:pt x="434" y="18"/>
                  </a:cubicBezTo>
                  <a:cubicBezTo>
                    <a:pt x="200" y="51"/>
                    <a:pt x="0" y="118"/>
                    <a:pt x="0" y="351"/>
                  </a:cubicBezTo>
                  <a:cubicBezTo>
                    <a:pt x="0" y="351"/>
                    <a:pt x="0" y="384"/>
                    <a:pt x="33" y="418"/>
                  </a:cubicBezTo>
                  <a:cubicBezTo>
                    <a:pt x="33" y="418"/>
                    <a:pt x="67" y="451"/>
                    <a:pt x="100" y="451"/>
                  </a:cubicBezTo>
                  <a:cubicBezTo>
                    <a:pt x="667" y="551"/>
                    <a:pt x="1368" y="851"/>
                    <a:pt x="2202" y="1419"/>
                  </a:cubicBezTo>
                  <a:cubicBezTo>
                    <a:pt x="2235" y="1485"/>
                    <a:pt x="2235" y="1485"/>
                    <a:pt x="2268" y="1485"/>
                  </a:cubicBezTo>
                  <a:cubicBezTo>
                    <a:pt x="2335" y="1485"/>
                    <a:pt x="2368" y="1485"/>
                    <a:pt x="2335" y="1385"/>
                  </a:cubicBezTo>
                  <a:cubicBezTo>
                    <a:pt x="2368" y="1285"/>
                    <a:pt x="2368" y="1218"/>
                    <a:pt x="2268" y="1185"/>
                  </a:cubicBezTo>
                  <a:cubicBezTo>
                    <a:pt x="1568" y="685"/>
                    <a:pt x="1001" y="384"/>
                    <a:pt x="500" y="251"/>
                  </a:cubicBezTo>
                  <a:cubicBezTo>
                    <a:pt x="1101" y="251"/>
                    <a:pt x="1735" y="351"/>
                    <a:pt x="2335" y="585"/>
                  </a:cubicBezTo>
                  <a:cubicBezTo>
                    <a:pt x="2368" y="585"/>
                    <a:pt x="2435" y="585"/>
                    <a:pt x="2502" y="518"/>
                  </a:cubicBezTo>
                  <a:cubicBezTo>
                    <a:pt x="2535" y="451"/>
                    <a:pt x="2502" y="384"/>
                    <a:pt x="2402" y="351"/>
                  </a:cubicBezTo>
                  <a:cubicBezTo>
                    <a:pt x="1877" y="130"/>
                    <a:pt x="1329"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30;p56">
              <a:extLst>
                <a:ext uri="{FF2B5EF4-FFF2-40B4-BE49-F238E27FC236}">
                  <a16:creationId xmlns:a16="http://schemas.microsoft.com/office/drawing/2014/main" id="{95717F83-29FC-A8F8-AEC7-4B386EBDF2E1}"/>
                </a:ext>
              </a:extLst>
            </p:cNvPr>
            <p:cNvSpPr/>
            <p:nvPr/>
          </p:nvSpPr>
          <p:spPr>
            <a:xfrm>
              <a:off x="9011800" y="2137800"/>
              <a:ext cx="181650" cy="250250"/>
            </a:xfrm>
            <a:custGeom>
              <a:avLst/>
              <a:gdLst/>
              <a:ahLst/>
              <a:cxnLst/>
              <a:rect l="l" t="t" r="r" b="b"/>
              <a:pathLst>
                <a:path w="7266" h="10010" extrusionOk="0">
                  <a:moveTo>
                    <a:pt x="7239" y="1"/>
                  </a:moveTo>
                  <a:lnTo>
                    <a:pt x="134" y="368"/>
                  </a:lnTo>
                  <a:lnTo>
                    <a:pt x="34" y="6839"/>
                  </a:lnTo>
                  <a:cubicBezTo>
                    <a:pt x="1" y="9608"/>
                    <a:pt x="2803" y="10008"/>
                    <a:pt x="2803" y="10008"/>
                  </a:cubicBezTo>
                  <a:cubicBezTo>
                    <a:pt x="2853" y="10009"/>
                    <a:pt x="2902" y="10009"/>
                    <a:pt x="2952" y="10009"/>
                  </a:cubicBezTo>
                  <a:cubicBezTo>
                    <a:pt x="7266" y="10009"/>
                    <a:pt x="6972" y="7139"/>
                    <a:pt x="6972" y="7139"/>
                  </a:cubicBezTo>
                  <a:lnTo>
                    <a:pt x="7239"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31;p56">
              <a:extLst>
                <a:ext uri="{FF2B5EF4-FFF2-40B4-BE49-F238E27FC236}">
                  <a16:creationId xmlns:a16="http://schemas.microsoft.com/office/drawing/2014/main" id="{30CB7386-609B-C37D-74B6-FFB93829A90F}"/>
                </a:ext>
              </a:extLst>
            </p:cNvPr>
            <p:cNvSpPr/>
            <p:nvPr/>
          </p:nvSpPr>
          <p:spPr>
            <a:xfrm>
              <a:off x="9014300" y="2159500"/>
              <a:ext cx="178500" cy="114425"/>
            </a:xfrm>
            <a:custGeom>
              <a:avLst/>
              <a:gdLst/>
              <a:ahLst/>
              <a:cxnLst/>
              <a:rect l="l" t="t" r="r" b="b"/>
              <a:pathLst>
                <a:path w="7140" h="4577" extrusionOk="0">
                  <a:moveTo>
                    <a:pt x="7139" y="0"/>
                  </a:moveTo>
                  <a:lnTo>
                    <a:pt x="67" y="367"/>
                  </a:lnTo>
                  <a:lnTo>
                    <a:pt x="34" y="400"/>
                  </a:lnTo>
                  <a:lnTo>
                    <a:pt x="1" y="3970"/>
                  </a:lnTo>
                  <a:cubicBezTo>
                    <a:pt x="588" y="4263"/>
                    <a:pt x="1439" y="4576"/>
                    <a:pt x="2389" y="4576"/>
                  </a:cubicBezTo>
                  <a:cubicBezTo>
                    <a:pt x="3922" y="4576"/>
                    <a:pt x="5713" y="3761"/>
                    <a:pt x="7072" y="734"/>
                  </a:cubicBezTo>
                  <a:lnTo>
                    <a:pt x="7139"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2;p56">
              <a:extLst>
                <a:ext uri="{FF2B5EF4-FFF2-40B4-BE49-F238E27FC236}">
                  <a16:creationId xmlns:a16="http://schemas.microsoft.com/office/drawing/2014/main" id="{FCEABB79-581C-E51C-AD7C-B88EFEE24DF5}"/>
                </a:ext>
              </a:extLst>
            </p:cNvPr>
            <p:cNvSpPr/>
            <p:nvPr/>
          </p:nvSpPr>
          <p:spPr>
            <a:xfrm>
              <a:off x="8965925" y="1904075"/>
              <a:ext cx="274400" cy="356075"/>
            </a:xfrm>
            <a:custGeom>
              <a:avLst/>
              <a:gdLst/>
              <a:ahLst/>
              <a:cxnLst/>
              <a:rect l="l" t="t" r="r" b="b"/>
              <a:pathLst>
                <a:path w="10976" h="14243" extrusionOk="0">
                  <a:moveTo>
                    <a:pt x="5187" y="0"/>
                  </a:moveTo>
                  <a:cubicBezTo>
                    <a:pt x="4531" y="0"/>
                    <a:pt x="3880" y="84"/>
                    <a:pt x="3270" y="243"/>
                  </a:cubicBezTo>
                  <a:cubicBezTo>
                    <a:pt x="2269" y="443"/>
                    <a:pt x="1402" y="977"/>
                    <a:pt x="835" y="1878"/>
                  </a:cubicBezTo>
                  <a:cubicBezTo>
                    <a:pt x="301" y="2712"/>
                    <a:pt x="101" y="3712"/>
                    <a:pt x="68" y="4646"/>
                  </a:cubicBezTo>
                  <a:cubicBezTo>
                    <a:pt x="1" y="5280"/>
                    <a:pt x="1" y="5914"/>
                    <a:pt x="101" y="6548"/>
                  </a:cubicBezTo>
                  <a:cubicBezTo>
                    <a:pt x="134" y="7048"/>
                    <a:pt x="268" y="7515"/>
                    <a:pt x="335" y="7982"/>
                  </a:cubicBezTo>
                  <a:cubicBezTo>
                    <a:pt x="435" y="8616"/>
                    <a:pt x="435" y="9216"/>
                    <a:pt x="468" y="9817"/>
                  </a:cubicBezTo>
                  <a:cubicBezTo>
                    <a:pt x="601" y="11018"/>
                    <a:pt x="935" y="12218"/>
                    <a:pt x="1669" y="13086"/>
                  </a:cubicBezTo>
                  <a:cubicBezTo>
                    <a:pt x="2366" y="13887"/>
                    <a:pt x="3317" y="14243"/>
                    <a:pt x="4291" y="14243"/>
                  </a:cubicBezTo>
                  <a:cubicBezTo>
                    <a:pt x="5181" y="14243"/>
                    <a:pt x="6090" y="13945"/>
                    <a:pt x="6839" y="13419"/>
                  </a:cubicBezTo>
                  <a:cubicBezTo>
                    <a:pt x="8474" y="12352"/>
                    <a:pt x="9608" y="10451"/>
                    <a:pt x="10175" y="8683"/>
                  </a:cubicBezTo>
                  <a:cubicBezTo>
                    <a:pt x="10675" y="7115"/>
                    <a:pt x="10975" y="5247"/>
                    <a:pt x="10675" y="3746"/>
                  </a:cubicBezTo>
                  <a:cubicBezTo>
                    <a:pt x="10508" y="3145"/>
                    <a:pt x="10275" y="2612"/>
                    <a:pt x="9941" y="2145"/>
                  </a:cubicBezTo>
                  <a:cubicBezTo>
                    <a:pt x="8862" y="649"/>
                    <a:pt x="7008" y="0"/>
                    <a:pt x="5187"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3;p56">
              <a:extLst>
                <a:ext uri="{FF2B5EF4-FFF2-40B4-BE49-F238E27FC236}">
                  <a16:creationId xmlns:a16="http://schemas.microsoft.com/office/drawing/2014/main" id="{A753C604-1B3E-F022-BA9A-E254EF87C105}"/>
                </a:ext>
              </a:extLst>
            </p:cNvPr>
            <p:cNvSpPr/>
            <p:nvPr/>
          </p:nvSpPr>
          <p:spPr>
            <a:xfrm>
              <a:off x="8830000" y="1821750"/>
              <a:ext cx="466475" cy="301175"/>
            </a:xfrm>
            <a:custGeom>
              <a:avLst/>
              <a:gdLst/>
              <a:ahLst/>
              <a:cxnLst/>
              <a:rect l="l" t="t" r="r" b="b"/>
              <a:pathLst>
                <a:path w="18659" h="12047" extrusionOk="0">
                  <a:moveTo>
                    <a:pt x="11379" y="683"/>
                  </a:moveTo>
                  <a:cubicBezTo>
                    <a:pt x="10897" y="683"/>
                    <a:pt x="10394" y="752"/>
                    <a:pt x="9874" y="901"/>
                  </a:cubicBezTo>
                  <a:cubicBezTo>
                    <a:pt x="2769" y="3002"/>
                    <a:pt x="1" y="0"/>
                    <a:pt x="2169" y="4504"/>
                  </a:cubicBezTo>
                  <a:cubicBezTo>
                    <a:pt x="3265" y="6780"/>
                    <a:pt x="4447" y="7343"/>
                    <a:pt x="5347" y="7343"/>
                  </a:cubicBezTo>
                  <a:cubicBezTo>
                    <a:pt x="6228" y="7343"/>
                    <a:pt x="6839" y="6805"/>
                    <a:pt x="6839" y="6805"/>
                  </a:cubicBezTo>
                  <a:cubicBezTo>
                    <a:pt x="6981" y="6866"/>
                    <a:pt x="7161" y="6893"/>
                    <a:pt x="7366" y="6893"/>
                  </a:cubicBezTo>
                  <a:cubicBezTo>
                    <a:pt x="8842" y="6893"/>
                    <a:pt x="11656" y="5506"/>
                    <a:pt x="11609" y="5471"/>
                  </a:cubicBezTo>
                  <a:lnTo>
                    <a:pt x="11609" y="5471"/>
                  </a:lnTo>
                  <a:cubicBezTo>
                    <a:pt x="15345" y="7739"/>
                    <a:pt x="14278" y="9674"/>
                    <a:pt x="14511" y="10741"/>
                  </a:cubicBezTo>
                  <a:cubicBezTo>
                    <a:pt x="14611" y="11293"/>
                    <a:pt x="15500" y="12046"/>
                    <a:pt x="16412" y="12046"/>
                  </a:cubicBezTo>
                  <a:cubicBezTo>
                    <a:pt x="17318" y="12046"/>
                    <a:pt x="18248" y="11302"/>
                    <a:pt x="18447" y="8873"/>
                  </a:cubicBezTo>
                  <a:cubicBezTo>
                    <a:pt x="18658" y="6585"/>
                    <a:pt x="15852" y="683"/>
                    <a:pt x="11379" y="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4;p56">
              <a:extLst>
                <a:ext uri="{FF2B5EF4-FFF2-40B4-BE49-F238E27FC236}">
                  <a16:creationId xmlns:a16="http://schemas.microsoft.com/office/drawing/2014/main" id="{FF6AEFD3-9095-C1BD-AF00-E99574048015}"/>
                </a:ext>
              </a:extLst>
            </p:cNvPr>
            <p:cNvSpPr/>
            <p:nvPr/>
          </p:nvSpPr>
          <p:spPr>
            <a:xfrm>
              <a:off x="9191100" y="2047000"/>
              <a:ext cx="63025" cy="80625"/>
            </a:xfrm>
            <a:custGeom>
              <a:avLst/>
              <a:gdLst/>
              <a:ahLst/>
              <a:cxnLst/>
              <a:rect l="l" t="t" r="r" b="b"/>
              <a:pathLst>
                <a:path w="2521" h="3225" extrusionOk="0">
                  <a:moveTo>
                    <a:pt x="1564" y="1"/>
                  </a:moveTo>
                  <a:cubicBezTo>
                    <a:pt x="1434" y="1"/>
                    <a:pt x="1291" y="50"/>
                    <a:pt x="1135" y="164"/>
                  </a:cubicBezTo>
                  <a:cubicBezTo>
                    <a:pt x="467" y="664"/>
                    <a:pt x="0" y="2732"/>
                    <a:pt x="901" y="3199"/>
                  </a:cubicBezTo>
                  <a:cubicBezTo>
                    <a:pt x="934" y="3216"/>
                    <a:pt x="984" y="3224"/>
                    <a:pt x="1034" y="3224"/>
                  </a:cubicBezTo>
                  <a:cubicBezTo>
                    <a:pt x="1085" y="3224"/>
                    <a:pt x="1135" y="3216"/>
                    <a:pt x="1168" y="3199"/>
                  </a:cubicBezTo>
                  <a:cubicBezTo>
                    <a:pt x="1668" y="3032"/>
                    <a:pt x="2102" y="2565"/>
                    <a:pt x="2269" y="2032"/>
                  </a:cubicBezTo>
                  <a:cubicBezTo>
                    <a:pt x="2520" y="1333"/>
                    <a:pt x="2233" y="1"/>
                    <a:pt x="1564"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35;p56">
              <a:extLst>
                <a:ext uri="{FF2B5EF4-FFF2-40B4-BE49-F238E27FC236}">
                  <a16:creationId xmlns:a16="http://schemas.microsoft.com/office/drawing/2014/main" id="{B5A732F9-47C4-EBB9-EE7A-91145DA2C0E7}"/>
                </a:ext>
              </a:extLst>
            </p:cNvPr>
            <p:cNvSpPr/>
            <p:nvPr/>
          </p:nvSpPr>
          <p:spPr>
            <a:xfrm>
              <a:off x="8998450" y="2166050"/>
              <a:ext cx="78425" cy="50200"/>
            </a:xfrm>
            <a:custGeom>
              <a:avLst/>
              <a:gdLst/>
              <a:ahLst/>
              <a:cxnLst/>
              <a:rect l="l" t="t" r="r" b="b"/>
              <a:pathLst>
                <a:path w="3137" h="2008" extrusionOk="0">
                  <a:moveTo>
                    <a:pt x="1448" y="0"/>
                  </a:moveTo>
                  <a:cubicBezTo>
                    <a:pt x="996" y="0"/>
                    <a:pt x="495" y="204"/>
                    <a:pt x="1" y="805"/>
                  </a:cubicBezTo>
                  <a:cubicBezTo>
                    <a:pt x="1" y="805"/>
                    <a:pt x="435" y="1890"/>
                    <a:pt x="850" y="1890"/>
                  </a:cubicBezTo>
                  <a:cubicBezTo>
                    <a:pt x="999" y="1890"/>
                    <a:pt x="1145" y="1751"/>
                    <a:pt x="1268" y="1373"/>
                  </a:cubicBezTo>
                  <a:lnTo>
                    <a:pt x="1936" y="1373"/>
                  </a:lnTo>
                  <a:cubicBezTo>
                    <a:pt x="1895" y="1373"/>
                    <a:pt x="2215" y="2007"/>
                    <a:pt x="2554" y="2007"/>
                  </a:cubicBezTo>
                  <a:cubicBezTo>
                    <a:pt x="2770" y="2007"/>
                    <a:pt x="2994" y="1749"/>
                    <a:pt x="3136" y="906"/>
                  </a:cubicBezTo>
                  <a:cubicBezTo>
                    <a:pt x="3136" y="906"/>
                    <a:pt x="2400" y="0"/>
                    <a:pt x="144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6;p56">
              <a:extLst>
                <a:ext uri="{FF2B5EF4-FFF2-40B4-BE49-F238E27FC236}">
                  <a16:creationId xmlns:a16="http://schemas.microsoft.com/office/drawing/2014/main" id="{D3352398-37F0-41F6-9CEC-7F114B5C6648}"/>
                </a:ext>
              </a:extLst>
            </p:cNvPr>
            <p:cNvSpPr/>
            <p:nvPr/>
          </p:nvSpPr>
          <p:spPr>
            <a:xfrm>
              <a:off x="9207775" y="2056300"/>
              <a:ext cx="26700" cy="54850"/>
            </a:xfrm>
            <a:custGeom>
              <a:avLst/>
              <a:gdLst/>
              <a:ahLst/>
              <a:cxnLst/>
              <a:rect l="l" t="t" r="r" b="b"/>
              <a:pathLst>
                <a:path w="1068" h="2194" extrusionOk="0">
                  <a:moveTo>
                    <a:pt x="951" y="0"/>
                  </a:moveTo>
                  <a:cubicBezTo>
                    <a:pt x="935" y="0"/>
                    <a:pt x="918" y="8"/>
                    <a:pt x="901" y="25"/>
                  </a:cubicBezTo>
                  <a:cubicBezTo>
                    <a:pt x="901" y="25"/>
                    <a:pt x="1" y="859"/>
                    <a:pt x="401" y="2127"/>
                  </a:cubicBezTo>
                  <a:cubicBezTo>
                    <a:pt x="401" y="2160"/>
                    <a:pt x="434" y="2193"/>
                    <a:pt x="468" y="2193"/>
                  </a:cubicBezTo>
                  <a:cubicBezTo>
                    <a:pt x="568" y="2160"/>
                    <a:pt x="601" y="2127"/>
                    <a:pt x="568" y="2093"/>
                  </a:cubicBezTo>
                  <a:cubicBezTo>
                    <a:pt x="234" y="926"/>
                    <a:pt x="968" y="192"/>
                    <a:pt x="1001" y="159"/>
                  </a:cubicBezTo>
                  <a:cubicBezTo>
                    <a:pt x="1068" y="125"/>
                    <a:pt x="1068" y="92"/>
                    <a:pt x="1001" y="25"/>
                  </a:cubicBezTo>
                  <a:cubicBezTo>
                    <a:pt x="985" y="8"/>
                    <a:pt x="968" y="0"/>
                    <a:pt x="95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37;p56">
              <a:extLst>
                <a:ext uri="{FF2B5EF4-FFF2-40B4-BE49-F238E27FC236}">
                  <a16:creationId xmlns:a16="http://schemas.microsoft.com/office/drawing/2014/main" id="{7D70C444-F81C-866E-0A11-DBED48BE2F70}"/>
                </a:ext>
              </a:extLst>
            </p:cNvPr>
            <p:cNvSpPr/>
            <p:nvPr/>
          </p:nvSpPr>
          <p:spPr>
            <a:xfrm>
              <a:off x="9218625" y="2072425"/>
              <a:ext cx="22525" cy="27875"/>
            </a:xfrm>
            <a:custGeom>
              <a:avLst/>
              <a:gdLst/>
              <a:ahLst/>
              <a:cxnLst/>
              <a:rect l="l" t="t" r="r" b="b"/>
              <a:pathLst>
                <a:path w="901" h="1115" extrusionOk="0">
                  <a:moveTo>
                    <a:pt x="131" y="0"/>
                  </a:moveTo>
                  <a:cubicBezTo>
                    <a:pt x="97" y="0"/>
                    <a:pt x="57" y="24"/>
                    <a:pt x="34" y="47"/>
                  </a:cubicBezTo>
                  <a:cubicBezTo>
                    <a:pt x="0" y="114"/>
                    <a:pt x="34" y="147"/>
                    <a:pt x="67" y="181"/>
                  </a:cubicBezTo>
                  <a:cubicBezTo>
                    <a:pt x="134" y="181"/>
                    <a:pt x="701" y="414"/>
                    <a:pt x="634" y="981"/>
                  </a:cubicBezTo>
                  <a:cubicBezTo>
                    <a:pt x="634" y="1048"/>
                    <a:pt x="634" y="1115"/>
                    <a:pt x="701" y="1115"/>
                  </a:cubicBezTo>
                  <a:cubicBezTo>
                    <a:pt x="734" y="1115"/>
                    <a:pt x="801" y="1115"/>
                    <a:pt x="834" y="1015"/>
                  </a:cubicBezTo>
                  <a:cubicBezTo>
                    <a:pt x="901" y="347"/>
                    <a:pt x="200" y="14"/>
                    <a:pt x="167" y="14"/>
                  </a:cubicBezTo>
                  <a:cubicBezTo>
                    <a:pt x="157" y="4"/>
                    <a:pt x="145" y="0"/>
                    <a:pt x="13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38;p56">
              <a:extLst>
                <a:ext uri="{FF2B5EF4-FFF2-40B4-BE49-F238E27FC236}">
                  <a16:creationId xmlns:a16="http://schemas.microsoft.com/office/drawing/2014/main" id="{25F281B1-3A20-FAC3-799E-074D14EF9CBE}"/>
                </a:ext>
              </a:extLst>
            </p:cNvPr>
            <p:cNvSpPr/>
            <p:nvPr/>
          </p:nvSpPr>
          <p:spPr>
            <a:xfrm>
              <a:off x="9081025" y="2051075"/>
              <a:ext cx="25025" cy="25050"/>
            </a:xfrm>
            <a:custGeom>
              <a:avLst/>
              <a:gdLst/>
              <a:ahLst/>
              <a:cxnLst/>
              <a:rect l="l" t="t" r="r" b="b"/>
              <a:pathLst>
                <a:path w="1001" h="1002" extrusionOk="0">
                  <a:moveTo>
                    <a:pt x="501" y="1"/>
                  </a:moveTo>
                  <a:cubicBezTo>
                    <a:pt x="200" y="1"/>
                    <a:pt x="0" y="234"/>
                    <a:pt x="0" y="501"/>
                  </a:cubicBezTo>
                  <a:cubicBezTo>
                    <a:pt x="0" y="801"/>
                    <a:pt x="234"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39;p56">
              <a:extLst>
                <a:ext uri="{FF2B5EF4-FFF2-40B4-BE49-F238E27FC236}">
                  <a16:creationId xmlns:a16="http://schemas.microsoft.com/office/drawing/2014/main" id="{059E476D-8300-F4D3-1FB7-C34C78049119}"/>
                </a:ext>
              </a:extLst>
            </p:cNvPr>
            <p:cNvSpPr/>
            <p:nvPr/>
          </p:nvSpPr>
          <p:spPr>
            <a:xfrm>
              <a:off x="8981775" y="2051075"/>
              <a:ext cx="25050" cy="25050"/>
            </a:xfrm>
            <a:custGeom>
              <a:avLst/>
              <a:gdLst/>
              <a:ahLst/>
              <a:cxnLst/>
              <a:rect l="l" t="t" r="r" b="b"/>
              <a:pathLst>
                <a:path w="1002" h="1002" extrusionOk="0">
                  <a:moveTo>
                    <a:pt x="501" y="1"/>
                  </a:moveTo>
                  <a:cubicBezTo>
                    <a:pt x="201" y="1"/>
                    <a:pt x="1" y="234"/>
                    <a:pt x="1" y="501"/>
                  </a:cubicBezTo>
                  <a:cubicBezTo>
                    <a:pt x="1" y="801"/>
                    <a:pt x="268"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40;p56">
              <a:extLst>
                <a:ext uri="{FF2B5EF4-FFF2-40B4-BE49-F238E27FC236}">
                  <a16:creationId xmlns:a16="http://schemas.microsoft.com/office/drawing/2014/main" id="{90FD2720-8055-2875-126D-191D9E982BF5}"/>
                </a:ext>
              </a:extLst>
            </p:cNvPr>
            <p:cNvSpPr/>
            <p:nvPr/>
          </p:nvSpPr>
          <p:spPr>
            <a:xfrm>
              <a:off x="9078525" y="2017000"/>
              <a:ext cx="53400" cy="23250"/>
            </a:xfrm>
            <a:custGeom>
              <a:avLst/>
              <a:gdLst/>
              <a:ahLst/>
              <a:cxnLst/>
              <a:rect l="l" t="t" r="r" b="b"/>
              <a:pathLst>
                <a:path w="2136" h="930" extrusionOk="0">
                  <a:moveTo>
                    <a:pt x="701" y="1"/>
                  </a:moveTo>
                  <a:cubicBezTo>
                    <a:pt x="476" y="1"/>
                    <a:pt x="264" y="51"/>
                    <a:pt x="134" y="196"/>
                  </a:cubicBezTo>
                  <a:cubicBezTo>
                    <a:pt x="67" y="263"/>
                    <a:pt x="0" y="430"/>
                    <a:pt x="100" y="563"/>
                  </a:cubicBezTo>
                  <a:cubicBezTo>
                    <a:pt x="167" y="696"/>
                    <a:pt x="300" y="730"/>
                    <a:pt x="467" y="763"/>
                  </a:cubicBezTo>
                  <a:cubicBezTo>
                    <a:pt x="934" y="897"/>
                    <a:pt x="1368" y="930"/>
                    <a:pt x="1868" y="930"/>
                  </a:cubicBezTo>
                  <a:cubicBezTo>
                    <a:pt x="1935" y="930"/>
                    <a:pt x="2002" y="930"/>
                    <a:pt x="2035" y="897"/>
                  </a:cubicBezTo>
                  <a:cubicBezTo>
                    <a:pt x="2102" y="863"/>
                    <a:pt x="2135" y="763"/>
                    <a:pt x="2102" y="696"/>
                  </a:cubicBezTo>
                  <a:cubicBezTo>
                    <a:pt x="2035" y="396"/>
                    <a:pt x="1801" y="229"/>
                    <a:pt x="1501" y="163"/>
                  </a:cubicBezTo>
                  <a:cubicBezTo>
                    <a:pt x="1312" y="87"/>
                    <a:pt x="995"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41;p56">
              <a:extLst>
                <a:ext uri="{FF2B5EF4-FFF2-40B4-BE49-F238E27FC236}">
                  <a16:creationId xmlns:a16="http://schemas.microsoft.com/office/drawing/2014/main" id="{D3355A34-27E5-3D00-2005-3BC23D350D78}"/>
                </a:ext>
              </a:extLst>
            </p:cNvPr>
            <p:cNvSpPr/>
            <p:nvPr/>
          </p:nvSpPr>
          <p:spPr>
            <a:xfrm>
              <a:off x="8968450" y="2019700"/>
              <a:ext cx="53375" cy="23900"/>
            </a:xfrm>
            <a:custGeom>
              <a:avLst/>
              <a:gdLst/>
              <a:ahLst/>
              <a:cxnLst/>
              <a:rect l="l" t="t" r="r" b="b"/>
              <a:pathLst>
                <a:path w="2135" h="956" extrusionOk="0">
                  <a:moveTo>
                    <a:pt x="1356" y="0"/>
                  </a:moveTo>
                  <a:cubicBezTo>
                    <a:pt x="1085" y="0"/>
                    <a:pt x="806" y="69"/>
                    <a:pt x="634" y="155"/>
                  </a:cubicBezTo>
                  <a:cubicBezTo>
                    <a:pt x="334" y="255"/>
                    <a:pt x="67" y="422"/>
                    <a:pt x="33" y="722"/>
                  </a:cubicBezTo>
                  <a:cubicBezTo>
                    <a:pt x="0" y="789"/>
                    <a:pt x="33" y="889"/>
                    <a:pt x="67" y="922"/>
                  </a:cubicBezTo>
                  <a:cubicBezTo>
                    <a:pt x="133" y="955"/>
                    <a:pt x="200" y="955"/>
                    <a:pt x="234" y="955"/>
                  </a:cubicBezTo>
                  <a:cubicBezTo>
                    <a:pt x="734" y="955"/>
                    <a:pt x="1201" y="922"/>
                    <a:pt x="1668" y="789"/>
                  </a:cubicBezTo>
                  <a:cubicBezTo>
                    <a:pt x="1835" y="755"/>
                    <a:pt x="1968" y="722"/>
                    <a:pt x="2035" y="588"/>
                  </a:cubicBezTo>
                  <a:cubicBezTo>
                    <a:pt x="2135" y="455"/>
                    <a:pt x="2068" y="288"/>
                    <a:pt x="2001" y="222"/>
                  </a:cubicBezTo>
                  <a:cubicBezTo>
                    <a:pt x="1856" y="60"/>
                    <a:pt x="1610" y="0"/>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42;p56">
              <a:extLst>
                <a:ext uri="{FF2B5EF4-FFF2-40B4-BE49-F238E27FC236}">
                  <a16:creationId xmlns:a16="http://schemas.microsoft.com/office/drawing/2014/main" id="{7B1BDD8A-FFF1-A65E-EC2D-49610FC6C220}"/>
                </a:ext>
              </a:extLst>
            </p:cNvPr>
            <p:cNvSpPr/>
            <p:nvPr/>
          </p:nvSpPr>
          <p:spPr>
            <a:xfrm>
              <a:off x="9015150" y="2169500"/>
              <a:ext cx="75900" cy="35925"/>
            </a:xfrm>
            <a:custGeom>
              <a:avLst/>
              <a:gdLst/>
              <a:ahLst/>
              <a:cxnLst/>
              <a:rect l="l" t="t" r="r" b="b"/>
              <a:pathLst>
                <a:path w="3036" h="1437" extrusionOk="0">
                  <a:moveTo>
                    <a:pt x="3036" y="0"/>
                  </a:moveTo>
                  <a:lnTo>
                    <a:pt x="3036" y="0"/>
                  </a:lnTo>
                  <a:cubicBezTo>
                    <a:pt x="2302" y="89"/>
                    <a:pt x="1720" y="119"/>
                    <a:pt x="1270" y="119"/>
                  </a:cubicBezTo>
                  <a:cubicBezTo>
                    <a:pt x="371" y="119"/>
                    <a:pt x="0" y="0"/>
                    <a:pt x="0" y="0"/>
                  </a:cubicBezTo>
                  <a:lnTo>
                    <a:pt x="0" y="0"/>
                  </a:lnTo>
                  <a:cubicBezTo>
                    <a:pt x="0" y="0"/>
                    <a:pt x="0" y="1401"/>
                    <a:pt x="1368" y="1435"/>
                  </a:cubicBezTo>
                  <a:cubicBezTo>
                    <a:pt x="1397" y="1436"/>
                    <a:pt x="1425" y="1437"/>
                    <a:pt x="1453" y="1437"/>
                  </a:cubicBezTo>
                  <a:cubicBezTo>
                    <a:pt x="2716" y="1437"/>
                    <a:pt x="3036" y="0"/>
                    <a:pt x="3036"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43;p56">
              <a:extLst>
                <a:ext uri="{FF2B5EF4-FFF2-40B4-BE49-F238E27FC236}">
                  <a16:creationId xmlns:a16="http://schemas.microsoft.com/office/drawing/2014/main" id="{66E04064-5588-06D9-D03C-FBA08EBE8BA4}"/>
                </a:ext>
              </a:extLst>
            </p:cNvPr>
            <p:cNvSpPr/>
            <p:nvPr/>
          </p:nvSpPr>
          <p:spPr>
            <a:xfrm>
              <a:off x="9028475" y="2046900"/>
              <a:ext cx="28375" cy="93825"/>
            </a:xfrm>
            <a:custGeom>
              <a:avLst/>
              <a:gdLst/>
              <a:ahLst/>
              <a:cxnLst/>
              <a:rect l="l" t="t" r="r" b="b"/>
              <a:pathLst>
                <a:path w="1135" h="3753" extrusionOk="0">
                  <a:moveTo>
                    <a:pt x="501" y="1"/>
                  </a:moveTo>
                  <a:cubicBezTo>
                    <a:pt x="501" y="1"/>
                    <a:pt x="735" y="1469"/>
                    <a:pt x="334" y="2469"/>
                  </a:cubicBezTo>
                  <a:cubicBezTo>
                    <a:pt x="46" y="3255"/>
                    <a:pt x="211" y="3753"/>
                    <a:pt x="682" y="3753"/>
                  </a:cubicBezTo>
                  <a:cubicBezTo>
                    <a:pt x="811" y="3753"/>
                    <a:pt x="963" y="3716"/>
                    <a:pt x="1135" y="3637"/>
                  </a:cubicBezTo>
                  <a:cubicBezTo>
                    <a:pt x="1135" y="3637"/>
                    <a:pt x="1068" y="3503"/>
                    <a:pt x="768" y="3470"/>
                  </a:cubicBezTo>
                  <a:cubicBezTo>
                    <a:pt x="1" y="3370"/>
                    <a:pt x="1135" y="735"/>
                    <a:pt x="501" y="1"/>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44;p56">
              <a:extLst>
                <a:ext uri="{FF2B5EF4-FFF2-40B4-BE49-F238E27FC236}">
                  <a16:creationId xmlns:a16="http://schemas.microsoft.com/office/drawing/2014/main" id="{31AC7414-35B0-0C85-42F7-31623CBF0FD8}"/>
                </a:ext>
              </a:extLst>
            </p:cNvPr>
            <p:cNvSpPr/>
            <p:nvPr/>
          </p:nvSpPr>
          <p:spPr>
            <a:xfrm>
              <a:off x="9026825" y="2187125"/>
              <a:ext cx="55875" cy="19150"/>
            </a:xfrm>
            <a:custGeom>
              <a:avLst/>
              <a:gdLst/>
              <a:ahLst/>
              <a:cxnLst/>
              <a:rect l="l" t="t" r="r" b="b"/>
              <a:pathLst>
                <a:path w="2235" h="766" extrusionOk="0">
                  <a:moveTo>
                    <a:pt x="1383" y="1"/>
                  </a:moveTo>
                  <a:cubicBezTo>
                    <a:pt x="743" y="1"/>
                    <a:pt x="286" y="181"/>
                    <a:pt x="0" y="396"/>
                  </a:cubicBezTo>
                  <a:cubicBezTo>
                    <a:pt x="167" y="596"/>
                    <a:pt x="500" y="730"/>
                    <a:pt x="901" y="763"/>
                  </a:cubicBezTo>
                  <a:cubicBezTo>
                    <a:pt x="929" y="764"/>
                    <a:pt x="957" y="765"/>
                    <a:pt x="985" y="765"/>
                  </a:cubicBezTo>
                  <a:cubicBezTo>
                    <a:pt x="1604" y="765"/>
                    <a:pt x="2011" y="415"/>
                    <a:pt x="2235" y="96"/>
                  </a:cubicBezTo>
                  <a:cubicBezTo>
                    <a:pt x="1922" y="29"/>
                    <a:pt x="1638" y="1"/>
                    <a:pt x="1383" y="1"/>
                  </a:cubicBezTo>
                  <a:close/>
                </a:path>
              </a:pathLst>
            </a:custGeom>
            <a:solidFill>
              <a:srgbClr val="ED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45;p56">
              <a:extLst>
                <a:ext uri="{FF2B5EF4-FFF2-40B4-BE49-F238E27FC236}">
                  <a16:creationId xmlns:a16="http://schemas.microsoft.com/office/drawing/2014/main" id="{41E208D6-B22C-2854-0A53-898F10CDC5E7}"/>
                </a:ext>
              </a:extLst>
            </p:cNvPr>
            <p:cNvSpPr/>
            <p:nvPr/>
          </p:nvSpPr>
          <p:spPr>
            <a:xfrm>
              <a:off x="8994300" y="2265400"/>
              <a:ext cx="216825" cy="140200"/>
            </a:xfrm>
            <a:custGeom>
              <a:avLst/>
              <a:gdLst/>
              <a:ahLst/>
              <a:cxnLst/>
              <a:rect l="l" t="t" r="r" b="b"/>
              <a:pathLst>
                <a:path w="8673" h="5608" extrusionOk="0">
                  <a:moveTo>
                    <a:pt x="500" y="0"/>
                  </a:moveTo>
                  <a:lnTo>
                    <a:pt x="0" y="2669"/>
                  </a:lnTo>
                  <a:cubicBezTo>
                    <a:pt x="0" y="2669"/>
                    <a:pt x="1334" y="5271"/>
                    <a:pt x="3603" y="5571"/>
                  </a:cubicBezTo>
                  <a:cubicBezTo>
                    <a:pt x="3831" y="5595"/>
                    <a:pt x="4054" y="5608"/>
                    <a:pt x="4272" y="5608"/>
                  </a:cubicBezTo>
                  <a:cubicBezTo>
                    <a:pt x="6157" y="5608"/>
                    <a:pt x="7656" y="4656"/>
                    <a:pt x="8673" y="1935"/>
                  </a:cubicBezTo>
                  <a:lnTo>
                    <a:pt x="7972" y="100"/>
                  </a:lnTo>
                  <a:lnTo>
                    <a:pt x="5004" y="2169"/>
                  </a:lnTo>
                  <a:lnTo>
                    <a:pt x="3870" y="4437"/>
                  </a:lnTo>
                  <a:lnTo>
                    <a:pt x="2936" y="2102"/>
                  </a:ln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46;p56">
              <a:extLst>
                <a:ext uri="{FF2B5EF4-FFF2-40B4-BE49-F238E27FC236}">
                  <a16:creationId xmlns:a16="http://schemas.microsoft.com/office/drawing/2014/main" id="{1ED15AC0-6B12-BDDA-FD60-ADAC78E386CB}"/>
                </a:ext>
              </a:extLst>
            </p:cNvPr>
            <p:cNvSpPr/>
            <p:nvPr/>
          </p:nvSpPr>
          <p:spPr>
            <a:xfrm>
              <a:off x="9120225" y="2301550"/>
              <a:ext cx="90075" cy="99800"/>
            </a:xfrm>
            <a:custGeom>
              <a:avLst/>
              <a:gdLst/>
              <a:ahLst/>
              <a:cxnLst/>
              <a:rect l="l" t="t" r="r" b="b"/>
              <a:pathLst>
                <a:path w="3603" h="3992" extrusionOk="0">
                  <a:moveTo>
                    <a:pt x="3410" y="0"/>
                  </a:moveTo>
                  <a:cubicBezTo>
                    <a:pt x="3364" y="0"/>
                    <a:pt x="3322" y="16"/>
                    <a:pt x="3302" y="55"/>
                  </a:cubicBezTo>
                  <a:cubicBezTo>
                    <a:pt x="2602" y="1256"/>
                    <a:pt x="1534" y="2991"/>
                    <a:pt x="1168" y="3558"/>
                  </a:cubicBezTo>
                  <a:cubicBezTo>
                    <a:pt x="1001" y="3058"/>
                    <a:pt x="634" y="2024"/>
                    <a:pt x="300" y="1090"/>
                  </a:cubicBezTo>
                  <a:cubicBezTo>
                    <a:pt x="300" y="1041"/>
                    <a:pt x="247" y="1010"/>
                    <a:pt x="192" y="1010"/>
                  </a:cubicBezTo>
                  <a:cubicBezTo>
                    <a:pt x="172" y="1010"/>
                    <a:pt x="151" y="1014"/>
                    <a:pt x="133" y="1023"/>
                  </a:cubicBezTo>
                  <a:cubicBezTo>
                    <a:pt x="67" y="1023"/>
                    <a:pt x="0" y="1123"/>
                    <a:pt x="67" y="1190"/>
                  </a:cubicBezTo>
                  <a:cubicBezTo>
                    <a:pt x="434" y="2157"/>
                    <a:pt x="967" y="3725"/>
                    <a:pt x="1001" y="3858"/>
                  </a:cubicBezTo>
                  <a:cubicBezTo>
                    <a:pt x="1001" y="3892"/>
                    <a:pt x="1067" y="3958"/>
                    <a:pt x="1134" y="3992"/>
                  </a:cubicBezTo>
                  <a:cubicBezTo>
                    <a:pt x="1268" y="3992"/>
                    <a:pt x="1501" y="3691"/>
                    <a:pt x="3569" y="222"/>
                  </a:cubicBezTo>
                  <a:cubicBezTo>
                    <a:pt x="3603" y="156"/>
                    <a:pt x="3603" y="55"/>
                    <a:pt x="3503" y="22"/>
                  </a:cubicBezTo>
                  <a:cubicBezTo>
                    <a:pt x="3475" y="8"/>
                    <a:pt x="3442" y="0"/>
                    <a:pt x="3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47;p56">
              <a:extLst>
                <a:ext uri="{FF2B5EF4-FFF2-40B4-BE49-F238E27FC236}">
                  <a16:creationId xmlns:a16="http://schemas.microsoft.com/office/drawing/2014/main" id="{04667745-C322-DF18-563E-1AB176BA75AF}"/>
                </a:ext>
              </a:extLst>
            </p:cNvPr>
            <p:cNvSpPr/>
            <p:nvPr/>
          </p:nvSpPr>
          <p:spPr>
            <a:xfrm>
              <a:off x="8999300" y="2290100"/>
              <a:ext cx="70075" cy="92075"/>
            </a:xfrm>
            <a:custGeom>
              <a:avLst/>
              <a:gdLst/>
              <a:ahLst/>
              <a:cxnLst/>
              <a:rect l="l" t="t" r="r" b="b"/>
              <a:pathLst>
                <a:path w="2803" h="3683" extrusionOk="0">
                  <a:moveTo>
                    <a:pt x="188" y="1"/>
                  </a:moveTo>
                  <a:cubicBezTo>
                    <a:pt x="169" y="1"/>
                    <a:pt x="150" y="5"/>
                    <a:pt x="134" y="13"/>
                  </a:cubicBezTo>
                  <a:cubicBezTo>
                    <a:pt x="34" y="13"/>
                    <a:pt x="0" y="113"/>
                    <a:pt x="34" y="180"/>
                  </a:cubicBezTo>
                  <a:lnTo>
                    <a:pt x="1335" y="3616"/>
                  </a:lnTo>
                  <a:cubicBezTo>
                    <a:pt x="1335" y="3649"/>
                    <a:pt x="1401" y="3682"/>
                    <a:pt x="1468" y="3682"/>
                  </a:cubicBezTo>
                  <a:cubicBezTo>
                    <a:pt x="1501" y="3682"/>
                    <a:pt x="1568" y="3649"/>
                    <a:pt x="1601" y="3649"/>
                  </a:cubicBezTo>
                  <a:lnTo>
                    <a:pt x="2769" y="1614"/>
                  </a:lnTo>
                  <a:cubicBezTo>
                    <a:pt x="2802" y="1581"/>
                    <a:pt x="2802" y="1481"/>
                    <a:pt x="2702" y="1447"/>
                  </a:cubicBezTo>
                  <a:cubicBezTo>
                    <a:pt x="2688" y="1434"/>
                    <a:pt x="2669" y="1426"/>
                    <a:pt x="2646" y="1426"/>
                  </a:cubicBezTo>
                  <a:cubicBezTo>
                    <a:pt x="2614" y="1426"/>
                    <a:pt x="2575" y="1442"/>
                    <a:pt x="2535" y="1481"/>
                  </a:cubicBezTo>
                  <a:lnTo>
                    <a:pt x="1501" y="3282"/>
                  </a:lnTo>
                  <a:lnTo>
                    <a:pt x="300" y="113"/>
                  </a:lnTo>
                  <a:cubicBezTo>
                    <a:pt x="300" y="38"/>
                    <a:pt x="244" y="1"/>
                    <a:pt x="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48;p56">
              <a:extLst>
                <a:ext uri="{FF2B5EF4-FFF2-40B4-BE49-F238E27FC236}">
                  <a16:creationId xmlns:a16="http://schemas.microsoft.com/office/drawing/2014/main" id="{59DFE7CE-4816-2C29-EE3F-A0B6934D2E26}"/>
                </a:ext>
              </a:extLst>
            </p:cNvPr>
            <p:cNvSpPr/>
            <p:nvPr/>
          </p:nvSpPr>
          <p:spPr>
            <a:xfrm>
              <a:off x="9056825" y="2372975"/>
              <a:ext cx="39225" cy="452850"/>
            </a:xfrm>
            <a:custGeom>
              <a:avLst/>
              <a:gdLst/>
              <a:ahLst/>
              <a:cxnLst/>
              <a:rect l="l" t="t" r="r" b="b"/>
              <a:pathLst>
                <a:path w="1569" h="18114" extrusionOk="0">
                  <a:moveTo>
                    <a:pt x="1469" y="0"/>
                  </a:moveTo>
                  <a:cubicBezTo>
                    <a:pt x="1369" y="0"/>
                    <a:pt x="1302" y="34"/>
                    <a:pt x="1302" y="134"/>
                  </a:cubicBezTo>
                  <a:cubicBezTo>
                    <a:pt x="1268" y="234"/>
                    <a:pt x="1" y="13577"/>
                    <a:pt x="101" y="17980"/>
                  </a:cubicBezTo>
                  <a:cubicBezTo>
                    <a:pt x="101" y="18047"/>
                    <a:pt x="134" y="18113"/>
                    <a:pt x="201" y="18113"/>
                  </a:cubicBezTo>
                  <a:cubicBezTo>
                    <a:pt x="301" y="18113"/>
                    <a:pt x="334" y="18013"/>
                    <a:pt x="368" y="18013"/>
                  </a:cubicBezTo>
                  <a:cubicBezTo>
                    <a:pt x="301" y="13677"/>
                    <a:pt x="1569" y="301"/>
                    <a:pt x="1569" y="167"/>
                  </a:cubicBezTo>
                  <a:cubicBezTo>
                    <a:pt x="1569" y="67"/>
                    <a:pt x="1535" y="0"/>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49;p56">
              <a:extLst>
                <a:ext uri="{FF2B5EF4-FFF2-40B4-BE49-F238E27FC236}">
                  <a16:creationId xmlns:a16="http://schemas.microsoft.com/office/drawing/2014/main" id="{C3676A85-C3CF-8FDF-0C32-6060300EF913}"/>
                </a:ext>
              </a:extLst>
            </p:cNvPr>
            <p:cNvSpPr/>
            <p:nvPr/>
          </p:nvSpPr>
          <p:spPr>
            <a:xfrm>
              <a:off x="8850850" y="3261625"/>
              <a:ext cx="473700" cy="27875"/>
            </a:xfrm>
            <a:custGeom>
              <a:avLst/>
              <a:gdLst/>
              <a:ahLst/>
              <a:cxnLst/>
              <a:rect l="l" t="t" r="r" b="b"/>
              <a:pathLst>
                <a:path w="18948" h="1115" extrusionOk="0">
                  <a:moveTo>
                    <a:pt x="137" y="1"/>
                  </a:moveTo>
                  <a:cubicBezTo>
                    <a:pt x="84" y="1"/>
                    <a:pt x="59" y="38"/>
                    <a:pt x="34" y="113"/>
                  </a:cubicBezTo>
                  <a:cubicBezTo>
                    <a:pt x="1" y="180"/>
                    <a:pt x="34" y="213"/>
                    <a:pt x="101" y="280"/>
                  </a:cubicBezTo>
                  <a:cubicBezTo>
                    <a:pt x="2069" y="914"/>
                    <a:pt x="5204" y="1114"/>
                    <a:pt x="8340" y="1114"/>
                  </a:cubicBezTo>
                  <a:cubicBezTo>
                    <a:pt x="13363" y="1114"/>
                    <a:pt x="18448" y="579"/>
                    <a:pt x="18826" y="579"/>
                  </a:cubicBezTo>
                  <a:cubicBezTo>
                    <a:pt x="18838" y="579"/>
                    <a:pt x="18845" y="579"/>
                    <a:pt x="18847" y="580"/>
                  </a:cubicBezTo>
                  <a:cubicBezTo>
                    <a:pt x="18914" y="514"/>
                    <a:pt x="18948" y="480"/>
                    <a:pt x="18948" y="414"/>
                  </a:cubicBezTo>
                  <a:cubicBezTo>
                    <a:pt x="18914" y="313"/>
                    <a:pt x="18881" y="280"/>
                    <a:pt x="18781" y="280"/>
                  </a:cubicBezTo>
                  <a:cubicBezTo>
                    <a:pt x="18718" y="301"/>
                    <a:pt x="13517" y="839"/>
                    <a:pt x="8362" y="839"/>
                  </a:cubicBezTo>
                  <a:cubicBezTo>
                    <a:pt x="5241" y="839"/>
                    <a:pt x="2138" y="642"/>
                    <a:pt x="201" y="13"/>
                  </a:cubicBezTo>
                  <a:cubicBezTo>
                    <a:pt x="176" y="5"/>
                    <a:pt x="155" y="1"/>
                    <a:pt x="137"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50;p56">
              <a:extLst>
                <a:ext uri="{FF2B5EF4-FFF2-40B4-BE49-F238E27FC236}">
                  <a16:creationId xmlns:a16="http://schemas.microsoft.com/office/drawing/2014/main" id="{7A342BCE-141C-5964-2051-B8C3FDC947E7}"/>
                </a:ext>
              </a:extLst>
            </p:cNvPr>
            <p:cNvSpPr/>
            <p:nvPr/>
          </p:nvSpPr>
          <p:spPr>
            <a:xfrm>
              <a:off x="9043500" y="2907525"/>
              <a:ext cx="22525" cy="381125"/>
            </a:xfrm>
            <a:custGeom>
              <a:avLst/>
              <a:gdLst/>
              <a:ahLst/>
              <a:cxnLst/>
              <a:rect l="l" t="t" r="r" b="b"/>
              <a:pathLst>
                <a:path w="901" h="15245" extrusionOk="0">
                  <a:moveTo>
                    <a:pt x="501" y="0"/>
                  </a:moveTo>
                  <a:cubicBezTo>
                    <a:pt x="434" y="0"/>
                    <a:pt x="367" y="67"/>
                    <a:pt x="367" y="134"/>
                  </a:cubicBezTo>
                  <a:cubicBezTo>
                    <a:pt x="367" y="234"/>
                    <a:pt x="0" y="9774"/>
                    <a:pt x="634" y="15111"/>
                  </a:cubicBezTo>
                  <a:cubicBezTo>
                    <a:pt x="634" y="15178"/>
                    <a:pt x="667" y="15245"/>
                    <a:pt x="734" y="15245"/>
                  </a:cubicBezTo>
                  <a:cubicBezTo>
                    <a:pt x="834" y="15245"/>
                    <a:pt x="901" y="15145"/>
                    <a:pt x="867" y="15078"/>
                  </a:cubicBezTo>
                  <a:cubicBezTo>
                    <a:pt x="267" y="9774"/>
                    <a:pt x="634" y="234"/>
                    <a:pt x="634" y="134"/>
                  </a:cubicBezTo>
                  <a:cubicBezTo>
                    <a:pt x="634" y="101"/>
                    <a:pt x="56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51;p56">
              <a:extLst>
                <a:ext uri="{FF2B5EF4-FFF2-40B4-BE49-F238E27FC236}">
                  <a16:creationId xmlns:a16="http://schemas.microsoft.com/office/drawing/2014/main" id="{EED02559-7D69-61D1-18F4-D105A1B0AF6E}"/>
                </a:ext>
              </a:extLst>
            </p:cNvPr>
            <p:cNvSpPr/>
            <p:nvPr/>
          </p:nvSpPr>
          <p:spPr>
            <a:xfrm>
              <a:off x="9140225" y="2590625"/>
              <a:ext cx="156800" cy="39225"/>
            </a:xfrm>
            <a:custGeom>
              <a:avLst/>
              <a:gdLst/>
              <a:ahLst/>
              <a:cxnLst/>
              <a:rect l="l" t="t" r="r" b="b"/>
              <a:pathLst>
                <a:path w="6272" h="1569" extrusionOk="0">
                  <a:moveTo>
                    <a:pt x="301" y="268"/>
                  </a:moveTo>
                  <a:lnTo>
                    <a:pt x="5938" y="334"/>
                  </a:lnTo>
                  <a:lnTo>
                    <a:pt x="6005" y="1268"/>
                  </a:lnTo>
                  <a:lnTo>
                    <a:pt x="368" y="1168"/>
                  </a:lnTo>
                  <a:lnTo>
                    <a:pt x="301" y="268"/>
                  </a:lnTo>
                  <a:close/>
                  <a:moveTo>
                    <a:pt x="134" y="1"/>
                  </a:moveTo>
                  <a:cubicBezTo>
                    <a:pt x="134" y="1"/>
                    <a:pt x="101" y="1"/>
                    <a:pt x="34" y="67"/>
                  </a:cubicBezTo>
                  <a:cubicBezTo>
                    <a:pt x="1" y="101"/>
                    <a:pt x="1" y="134"/>
                    <a:pt x="1" y="167"/>
                  </a:cubicBezTo>
                  <a:lnTo>
                    <a:pt x="101" y="1335"/>
                  </a:lnTo>
                  <a:cubicBezTo>
                    <a:pt x="101" y="1435"/>
                    <a:pt x="134" y="1468"/>
                    <a:pt x="201" y="1468"/>
                  </a:cubicBezTo>
                  <a:lnTo>
                    <a:pt x="6138" y="1568"/>
                  </a:lnTo>
                  <a:cubicBezTo>
                    <a:pt x="6172" y="1568"/>
                    <a:pt x="6205" y="1502"/>
                    <a:pt x="6205" y="1502"/>
                  </a:cubicBezTo>
                  <a:cubicBezTo>
                    <a:pt x="6272" y="1468"/>
                    <a:pt x="6272" y="1435"/>
                    <a:pt x="6272" y="1402"/>
                  </a:cubicBezTo>
                  <a:lnTo>
                    <a:pt x="6172" y="234"/>
                  </a:lnTo>
                  <a:cubicBezTo>
                    <a:pt x="6172" y="134"/>
                    <a:pt x="6138" y="101"/>
                    <a:pt x="6038" y="101"/>
                  </a:cubicBezTo>
                  <a:lnTo>
                    <a:pt x="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52;p56">
              <a:extLst>
                <a:ext uri="{FF2B5EF4-FFF2-40B4-BE49-F238E27FC236}">
                  <a16:creationId xmlns:a16="http://schemas.microsoft.com/office/drawing/2014/main" id="{7EFF5E1A-39E2-93A9-62E3-BC8CBE8B912D}"/>
                </a:ext>
              </a:extLst>
            </p:cNvPr>
            <p:cNvSpPr/>
            <p:nvPr/>
          </p:nvSpPr>
          <p:spPr>
            <a:xfrm>
              <a:off x="8137850" y="1981025"/>
              <a:ext cx="657150" cy="613800"/>
            </a:xfrm>
            <a:custGeom>
              <a:avLst/>
              <a:gdLst/>
              <a:ahLst/>
              <a:cxnLst/>
              <a:rect l="l" t="t" r="r" b="b"/>
              <a:pathLst>
                <a:path w="26286" h="24552" extrusionOk="0">
                  <a:moveTo>
                    <a:pt x="3603" y="1"/>
                  </a:moveTo>
                  <a:cubicBezTo>
                    <a:pt x="3603" y="1"/>
                    <a:pt x="0" y="2536"/>
                    <a:pt x="1001" y="4237"/>
                  </a:cubicBezTo>
                  <a:cubicBezTo>
                    <a:pt x="2001" y="5969"/>
                    <a:pt x="25695" y="21545"/>
                    <a:pt x="26284" y="24541"/>
                  </a:cubicBezTo>
                  <a:lnTo>
                    <a:pt x="26284" y="24541"/>
                  </a:lnTo>
                  <a:cubicBezTo>
                    <a:pt x="26241" y="24176"/>
                    <a:pt x="25903" y="14729"/>
                    <a:pt x="23184" y="12009"/>
                  </a:cubicBezTo>
                  <a:cubicBezTo>
                    <a:pt x="23184" y="12009"/>
                    <a:pt x="10074" y="3370"/>
                    <a:pt x="3603" y="1"/>
                  </a:cubicBezTo>
                  <a:close/>
                  <a:moveTo>
                    <a:pt x="26284" y="24541"/>
                  </a:moveTo>
                  <a:cubicBezTo>
                    <a:pt x="26285" y="24547"/>
                    <a:pt x="26285" y="24551"/>
                    <a:pt x="26286" y="24551"/>
                  </a:cubicBezTo>
                  <a:cubicBezTo>
                    <a:pt x="26285" y="24548"/>
                    <a:pt x="26284" y="24544"/>
                    <a:pt x="26284" y="245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53;p56">
              <a:extLst>
                <a:ext uri="{FF2B5EF4-FFF2-40B4-BE49-F238E27FC236}">
                  <a16:creationId xmlns:a16="http://schemas.microsoft.com/office/drawing/2014/main" id="{0A549669-2760-BA45-EAB3-4437CE98483E}"/>
                </a:ext>
              </a:extLst>
            </p:cNvPr>
            <p:cNvSpPr/>
            <p:nvPr/>
          </p:nvSpPr>
          <p:spPr>
            <a:xfrm>
              <a:off x="8056125" y="1941825"/>
              <a:ext cx="48400" cy="40050"/>
            </a:xfrm>
            <a:custGeom>
              <a:avLst/>
              <a:gdLst/>
              <a:ahLst/>
              <a:cxnLst/>
              <a:rect l="l" t="t" r="r" b="b"/>
              <a:pathLst>
                <a:path w="1936" h="1602" fill="none" extrusionOk="0">
                  <a:moveTo>
                    <a:pt x="0" y="668"/>
                  </a:moveTo>
                  <a:cubicBezTo>
                    <a:pt x="0" y="668"/>
                    <a:pt x="1235" y="1602"/>
                    <a:pt x="1601" y="1068"/>
                  </a:cubicBezTo>
                  <a:cubicBezTo>
                    <a:pt x="1935" y="535"/>
                    <a:pt x="301" y="1"/>
                    <a:pt x="301" y="1"/>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54;p56">
              <a:extLst>
                <a:ext uri="{FF2B5EF4-FFF2-40B4-BE49-F238E27FC236}">
                  <a16:creationId xmlns:a16="http://schemas.microsoft.com/office/drawing/2014/main" id="{381D8873-6236-9179-E565-ACAF6AC5E764}"/>
                </a:ext>
              </a:extLst>
            </p:cNvPr>
            <p:cNvSpPr/>
            <p:nvPr/>
          </p:nvSpPr>
          <p:spPr>
            <a:xfrm>
              <a:off x="8048625" y="1918475"/>
              <a:ext cx="70075" cy="79250"/>
            </a:xfrm>
            <a:custGeom>
              <a:avLst/>
              <a:gdLst/>
              <a:ahLst/>
              <a:cxnLst/>
              <a:rect l="l" t="t" r="r" b="b"/>
              <a:pathLst>
                <a:path w="2803" h="3170" fill="none" extrusionOk="0">
                  <a:moveTo>
                    <a:pt x="1168" y="2169"/>
                  </a:moveTo>
                  <a:cubicBezTo>
                    <a:pt x="1168" y="2169"/>
                    <a:pt x="1334" y="3170"/>
                    <a:pt x="667" y="2803"/>
                  </a:cubicBezTo>
                  <a:cubicBezTo>
                    <a:pt x="0" y="2436"/>
                    <a:pt x="400" y="768"/>
                    <a:pt x="1101" y="1"/>
                  </a:cubicBezTo>
                  <a:cubicBezTo>
                    <a:pt x="1101" y="1"/>
                    <a:pt x="1835" y="1035"/>
                    <a:pt x="2402" y="968"/>
                  </a:cubicBezTo>
                  <a:cubicBezTo>
                    <a:pt x="2402" y="968"/>
                    <a:pt x="2802" y="1135"/>
                    <a:pt x="2402" y="1469"/>
                  </a:cubicBezTo>
                  <a:cubicBezTo>
                    <a:pt x="1968" y="1802"/>
                    <a:pt x="934" y="1002"/>
                    <a:pt x="934" y="1002"/>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 name="Picture 50">
            <a:extLst>
              <a:ext uri="{FF2B5EF4-FFF2-40B4-BE49-F238E27FC236}">
                <a16:creationId xmlns:a16="http://schemas.microsoft.com/office/drawing/2014/main" id="{410C4A8C-172D-0BCB-3240-B95A5140AB20}"/>
              </a:ext>
            </a:extLst>
          </p:cNvPr>
          <p:cNvPicPr>
            <a:picLocks noChangeAspect="1"/>
          </p:cNvPicPr>
          <p:nvPr/>
        </p:nvPicPr>
        <p:blipFill>
          <a:blip r:embed="rId4"/>
          <a:stretch>
            <a:fillRect/>
          </a:stretch>
        </p:blipFill>
        <p:spPr>
          <a:xfrm>
            <a:off x="0" y="214427"/>
            <a:ext cx="7648983" cy="3678956"/>
          </a:xfrm>
          <a:prstGeom prst="rect">
            <a:avLst/>
          </a:prstGeom>
        </p:spPr>
      </p:pic>
    </p:spTree>
    <p:extLst>
      <p:ext uri="{BB962C8B-B14F-4D97-AF65-F5344CB8AC3E}">
        <p14:creationId xmlns:p14="http://schemas.microsoft.com/office/powerpoint/2010/main" val="251827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1"/>
        <p:cNvGrpSpPr/>
        <p:nvPr/>
      </p:nvGrpSpPr>
      <p:grpSpPr>
        <a:xfrm>
          <a:off x="0" y="0"/>
          <a:ext cx="0" cy="0"/>
          <a:chOff x="0" y="0"/>
          <a:chExt cx="0" cy="0"/>
        </a:xfrm>
      </p:grpSpPr>
      <p:sp>
        <p:nvSpPr>
          <p:cNvPr id="1723" name="Google Shape;1723;p52"/>
          <p:cNvSpPr txBox="1">
            <a:spLocks noGrp="1"/>
          </p:cNvSpPr>
          <p:nvPr>
            <p:ph type="title"/>
          </p:nvPr>
        </p:nvSpPr>
        <p:spPr>
          <a:xfrm>
            <a:off x="1371600" y="4165297"/>
            <a:ext cx="6708228" cy="531900"/>
          </a:xfrm>
          <a:prstGeom prst="rect">
            <a:avLst/>
          </a:prstGeom>
        </p:spPr>
        <p:txBody>
          <a:bodyPr spcFirstLastPara="1" wrap="square" lIns="91425" tIns="91425" rIns="91425" bIns="91425" anchor="t" anchorCtr="0">
            <a:noAutofit/>
          </a:bodyPr>
          <a:lstStyle/>
          <a:p>
            <a:pPr algn="ctr"/>
            <a:r>
              <a:rPr lang="en-US" b="1" i="0" u="none" strike="noStrike" dirty="0">
                <a:solidFill>
                  <a:schemeClr val="bg1"/>
                </a:solidFill>
                <a:effectLst/>
                <a:latin typeface="-apple-system"/>
              </a:rPr>
              <a:t>Correlation</a:t>
            </a:r>
            <a:br>
              <a:rPr lang="en-US" b="1" i="0" u="none" strike="noStrike" dirty="0">
                <a:effectLst/>
                <a:latin typeface="-apple-system"/>
              </a:rPr>
            </a:br>
            <a:endParaRPr lang="en-US" dirty="0">
              <a:solidFill>
                <a:schemeClr val="bg1"/>
              </a:solidFill>
            </a:endParaRPr>
          </a:p>
        </p:txBody>
      </p:sp>
      <p:grpSp>
        <p:nvGrpSpPr>
          <p:cNvPr id="1780" name="Google Shape;1780;p52"/>
          <p:cNvGrpSpPr/>
          <p:nvPr/>
        </p:nvGrpSpPr>
        <p:grpSpPr>
          <a:xfrm>
            <a:off x="174813" y="1656075"/>
            <a:ext cx="1347539" cy="2635346"/>
            <a:chOff x="8141000" y="2134050"/>
            <a:chExt cx="1244725" cy="2434275"/>
          </a:xfrm>
        </p:grpSpPr>
        <p:sp>
          <p:nvSpPr>
            <p:cNvPr id="1781" name="Google Shape;1781;p52"/>
            <p:cNvSpPr/>
            <p:nvPr/>
          </p:nvSpPr>
          <p:spPr>
            <a:xfrm>
              <a:off x="9065025" y="2555325"/>
              <a:ext cx="320700" cy="223875"/>
            </a:xfrm>
            <a:custGeom>
              <a:avLst/>
              <a:gdLst/>
              <a:ahLst/>
              <a:cxnLst/>
              <a:rect l="l" t="t" r="r" b="b"/>
              <a:pathLst>
                <a:path w="12828" h="8955" extrusionOk="0">
                  <a:moveTo>
                    <a:pt x="5055" y="0"/>
                  </a:moveTo>
                  <a:cubicBezTo>
                    <a:pt x="4955" y="0"/>
                    <a:pt x="4857" y="77"/>
                    <a:pt x="4833" y="171"/>
                  </a:cubicBezTo>
                  <a:cubicBezTo>
                    <a:pt x="4803" y="293"/>
                    <a:pt x="4560" y="1114"/>
                    <a:pt x="4560" y="1235"/>
                  </a:cubicBezTo>
                  <a:cubicBezTo>
                    <a:pt x="4529" y="1813"/>
                    <a:pt x="4256" y="2330"/>
                    <a:pt x="3861" y="2664"/>
                  </a:cubicBezTo>
                  <a:cubicBezTo>
                    <a:pt x="3618" y="2877"/>
                    <a:pt x="3314" y="3029"/>
                    <a:pt x="3101" y="3241"/>
                  </a:cubicBezTo>
                  <a:cubicBezTo>
                    <a:pt x="2858" y="3485"/>
                    <a:pt x="2706" y="3758"/>
                    <a:pt x="2797" y="4092"/>
                  </a:cubicBezTo>
                  <a:cubicBezTo>
                    <a:pt x="2858" y="4305"/>
                    <a:pt x="3101" y="4488"/>
                    <a:pt x="3101" y="4761"/>
                  </a:cubicBezTo>
                  <a:cubicBezTo>
                    <a:pt x="3101" y="4944"/>
                    <a:pt x="2979" y="5096"/>
                    <a:pt x="2858" y="5247"/>
                  </a:cubicBezTo>
                  <a:cubicBezTo>
                    <a:pt x="2280" y="6007"/>
                    <a:pt x="912" y="6311"/>
                    <a:pt x="274" y="6889"/>
                  </a:cubicBezTo>
                  <a:cubicBezTo>
                    <a:pt x="0" y="7162"/>
                    <a:pt x="548" y="7679"/>
                    <a:pt x="608" y="8105"/>
                  </a:cubicBezTo>
                  <a:cubicBezTo>
                    <a:pt x="700" y="8500"/>
                    <a:pt x="1034" y="8773"/>
                    <a:pt x="1368" y="8895"/>
                  </a:cubicBezTo>
                  <a:cubicBezTo>
                    <a:pt x="1515" y="8936"/>
                    <a:pt x="1666" y="8955"/>
                    <a:pt x="1817" y="8955"/>
                  </a:cubicBezTo>
                  <a:cubicBezTo>
                    <a:pt x="2230" y="8955"/>
                    <a:pt x="2646" y="8814"/>
                    <a:pt x="2979" y="8591"/>
                  </a:cubicBezTo>
                  <a:cubicBezTo>
                    <a:pt x="3435" y="8287"/>
                    <a:pt x="3466" y="8409"/>
                    <a:pt x="3861" y="7983"/>
                  </a:cubicBezTo>
                  <a:cubicBezTo>
                    <a:pt x="4195" y="7618"/>
                    <a:pt x="4529" y="7223"/>
                    <a:pt x="4955" y="6980"/>
                  </a:cubicBezTo>
                  <a:cubicBezTo>
                    <a:pt x="6961" y="5643"/>
                    <a:pt x="10244" y="6220"/>
                    <a:pt x="12220" y="4883"/>
                  </a:cubicBezTo>
                  <a:cubicBezTo>
                    <a:pt x="12524" y="4700"/>
                    <a:pt x="12827" y="4366"/>
                    <a:pt x="12767" y="4001"/>
                  </a:cubicBezTo>
                  <a:cubicBezTo>
                    <a:pt x="12767" y="3728"/>
                    <a:pt x="12584" y="3515"/>
                    <a:pt x="12402" y="3363"/>
                  </a:cubicBezTo>
                  <a:cubicBezTo>
                    <a:pt x="11885" y="2968"/>
                    <a:pt x="11217" y="2907"/>
                    <a:pt x="10609" y="2816"/>
                  </a:cubicBezTo>
                  <a:cubicBezTo>
                    <a:pt x="8846" y="2633"/>
                    <a:pt x="7143" y="2451"/>
                    <a:pt x="5411" y="2238"/>
                  </a:cubicBezTo>
                  <a:cubicBezTo>
                    <a:pt x="5441" y="1752"/>
                    <a:pt x="5533" y="536"/>
                    <a:pt x="5259" y="141"/>
                  </a:cubicBezTo>
                  <a:cubicBezTo>
                    <a:pt x="5259" y="80"/>
                    <a:pt x="5229" y="50"/>
                    <a:pt x="5137" y="19"/>
                  </a:cubicBezTo>
                  <a:cubicBezTo>
                    <a:pt x="5111" y="6"/>
                    <a:pt x="5083" y="0"/>
                    <a:pt x="505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2"/>
            <p:cNvSpPr/>
            <p:nvPr/>
          </p:nvSpPr>
          <p:spPr>
            <a:xfrm>
              <a:off x="9273225" y="2629350"/>
              <a:ext cx="107175" cy="18425"/>
            </a:xfrm>
            <a:custGeom>
              <a:avLst/>
              <a:gdLst/>
              <a:ahLst/>
              <a:cxnLst/>
              <a:rect l="l" t="t" r="r" b="b"/>
              <a:pathLst>
                <a:path w="4287" h="737" extrusionOk="0">
                  <a:moveTo>
                    <a:pt x="157" y="1"/>
                  </a:moveTo>
                  <a:cubicBezTo>
                    <a:pt x="99" y="1"/>
                    <a:pt x="31" y="76"/>
                    <a:pt x="31" y="128"/>
                  </a:cubicBezTo>
                  <a:cubicBezTo>
                    <a:pt x="1" y="220"/>
                    <a:pt x="62" y="280"/>
                    <a:pt x="153" y="280"/>
                  </a:cubicBezTo>
                  <a:cubicBezTo>
                    <a:pt x="1004" y="372"/>
                    <a:pt x="1551" y="432"/>
                    <a:pt x="2129" y="524"/>
                  </a:cubicBezTo>
                  <a:cubicBezTo>
                    <a:pt x="2706" y="584"/>
                    <a:pt x="3284" y="676"/>
                    <a:pt x="4104" y="736"/>
                  </a:cubicBezTo>
                  <a:cubicBezTo>
                    <a:pt x="4196" y="736"/>
                    <a:pt x="4256" y="676"/>
                    <a:pt x="4256" y="615"/>
                  </a:cubicBezTo>
                  <a:cubicBezTo>
                    <a:pt x="4287" y="554"/>
                    <a:pt x="4226" y="463"/>
                    <a:pt x="4135" y="463"/>
                  </a:cubicBezTo>
                  <a:cubicBezTo>
                    <a:pt x="3314" y="402"/>
                    <a:pt x="2737" y="311"/>
                    <a:pt x="2159" y="250"/>
                  </a:cubicBezTo>
                  <a:cubicBezTo>
                    <a:pt x="1612" y="159"/>
                    <a:pt x="1034" y="98"/>
                    <a:pt x="183" y="7"/>
                  </a:cubicBezTo>
                  <a:cubicBezTo>
                    <a:pt x="175" y="3"/>
                    <a:pt x="166" y="1"/>
                    <a:pt x="15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2"/>
            <p:cNvSpPr/>
            <p:nvPr/>
          </p:nvSpPr>
          <p:spPr>
            <a:xfrm>
              <a:off x="9279325" y="2656725"/>
              <a:ext cx="104875" cy="14600"/>
            </a:xfrm>
            <a:custGeom>
              <a:avLst/>
              <a:gdLst/>
              <a:ahLst/>
              <a:cxnLst/>
              <a:rect l="l" t="t" r="r" b="b"/>
              <a:pathLst>
                <a:path w="4195" h="584" extrusionOk="0">
                  <a:moveTo>
                    <a:pt x="147" y="0"/>
                  </a:moveTo>
                  <a:cubicBezTo>
                    <a:pt x="76" y="0"/>
                    <a:pt x="30" y="75"/>
                    <a:pt x="30" y="128"/>
                  </a:cubicBezTo>
                  <a:cubicBezTo>
                    <a:pt x="0" y="219"/>
                    <a:pt x="61" y="280"/>
                    <a:pt x="152" y="280"/>
                  </a:cubicBezTo>
                  <a:cubicBezTo>
                    <a:pt x="1125" y="371"/>
                    <a:pt x="1611" y="401"/>
                    <a:pt x="2067" y="432"/>
                  </a:cubicBezTo>
                  <a:cubicBezTo>
                    <a:pt x="2523" y="462"/>
                    <a:pt x="3040" y="462"/>
                    <a:pt x="4012" y="584"/>
                  </a:cubicBezTo>
                  <a:cubicBezTo>
                    <a:pt x="4043" y="584"/>
                    <a:pt x="4134" y="523"/>
                    <a:pt x="4164" y="462"/>
                  </a:cubicBezTo>
                  <a:cubicBezTo>
                    <a:pt x="4195" y="401"/>
                    <a:pt x="4134" y="310"/>
                    <a:pt x="4043" y="310"/>
                  </a:cubicBezTo>
                  <a:cubicBezTo>
                    <a:pt x="3070" y="249"/>
                    <a:pt x="2584" y="219"/>
                    <a:pt x="2128" y="158"/>
                  </a:cubicBezTo>
                  <a:cubicBezTo>
                    <a:pt x="1611" y="128"/>
                    <a:pt x="1125" y="128"/>
                    <a:pt x="182" y="6"/>
                  </a:cubicBezTo>
                  <a:cubicBezTo>
                    <a:pt x="170" y="2"/>
                    <a:pt x="158" y="0"/>
                    <a:pt x="14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2"/>
            <p:cNvSpPr/>
            <p:nvPr/>
          </p:nvSpPr>
          <p:spPr>
            <a:xfrm>
              <a:off x="9280825" y="2675100"/>
              <a:ext cx="79050" cy="15225"/>
            </a:xfrm>
            <a:custGeom>
              <a:avLst/>
              <a:gdLst/>
              <a:ahLst/>
              <a:cxnLst/>
              <a:rect l="l" t="t" r="r" b="b"/>
              <a:pathLst>
                <a:path w="3162" h="609" extrusionOk="0">
                  <a:moveTo>
                    <a:pt x="153" y="1"/>
                  </a:moveTo>
                  <a:cubicBezTo>
                    <a:pt x="92" y="1"/>
                    <a:pt x="1" y="92"/>
                    <a:pt x="1" y="153"/>
                  </a:cubicBezTo>
                  <a:cubicBezTo>
                    <a:pt x="1" y="244"/>
                    <a:pt x="92" y="305"/>
                    <a:pt x="153" y="305"/>
                  </a:cubicBezTo>
                  <a:cubicBezTo>
                    <a:pt x="730" y="335"/>
                    <a:pt x="1369" y="426"/>
                    <a:pt x="2007" y="487"/>
                  </a:cubicBezTo>
                  <a:cubicBezTo>
                    <a:pt x="2372" y="548"/>
                    <a:pt x="2706" y="578"/>
                    <a:pt x="3010" y="608"/>
                  </a:cubicBezTo>
                  <a:cubicBezTo>
                    <a:pt x="3071" y="608"/>
                    <a:pt x="3162" y="578"/>
                    <a:pt x="3071" y="456"/>
                  </a:cubicBezTo>
                  <a:cubicBezTo>
                    <a:pt x="3132" y="396"/>
                    <a:pt x="3040" y="305"/>
                    <a:pt x="2980" y="305"/>
                  </a:cubicBezTo>
                  <a:cubicBezTo>
                    <a:pt x="2676" y="274"/>
                    <a:pt x="2372" y="244"/>
                    <a:pt x="2007" y="183"/>
                  </a:cubicBezTo>
                  <a:cubicBezTo>
                    <a:pt x="1369" y="122"/>
                    <a:pt x="730" y="31"/>
                    <a:pt x="15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2"/>
            <p:cNvSpPr/>
            <p:nvPr/>
          </p:nvSpPr>
          <p:spPr>
            <a:xfrm>
              <a:off x="9267925" y="2625550"/>
              <a:ext cx="19775" cy="60975"/>
            </a:xfrm>
            <a:custGeom>
              <a:avLst/>
              <a:gdLst/>
              <a:ahLst/>
              <a:cxnLst/>
              <a:rect l="l" t="t" r="r" b="b"/>
              <a:pathLst>
                <a:path w="791" h="2439" extrusionOk="0">
                  <a:moveTo>
                    <a:pt x="117" y="1"/>
                  </a:moveTo>
                  <a:cubicBezTo>
                    <a:pt x="45" y="1"/>
                    <a:pt x="0" y="76"/>
                    <a:pt x="0" y="128"/>
                  </a:cubicBezTo>
                  <a:cubicBezTo>
                    <a:pt x="0" y="220"/>
                    <a:pt x="31" y="280"/>
                    <a:pt x="91" y="280"/>
                  </a:cubicBezTo>
                  <a:cubicBezTo>
                    <a:pt x="91" y="280"/>
                    <a:pt x="486" y="432"/>
                    <a:pt x="486" y="2287"/>
                  </a:cubicBezTo>
                  <a:cubicBezTo>
                    <a:pt x="486" y="2378"/>
                    <a:pt x="547" y="2438"/>
                    <a:pt x="638" y="2438"/>
                  </a:cubicBezTo>
                  <a:cubicBezTo>
                    <a:pt x="699" y="2438"/>
                    <a:pt x="790" y="2408"/>
                    <a:pt x="790" y="2317"/>
                  </a:cubicBezTo>
                  <a:cubicBezTo>
                    <a:pt x="790" y="250"/>
                    <a:pt x="304" y="7"/>
                    <a:pt x="152" y="7"/>
                  </a:cubicBezTo>
                  <a:cubicBezTo>
                    <a:pt x="140" y="3"/>
                    <a:pt x="128" y="1"/>
                    <a:pt x="11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2"/>
            <p:cNvSpPr/>
            <p:nvPr/>
          </p:nvSpPr>
          <p:spPr>
            <a:xfrm>
              <a:off x="9189650" y="2609450"/>
              <a:ext cx="15975" cy="56550"/>
            </a:xfrm>
            <a:custGeom>
              <a:avLst/>
              <a:gdLst/>
              <a:ahLst/>
              <a:cxnLst/>
              <a:rect l="l" t="t" r="r" b="b"/>
              <a:pathLst>
                <a:path w="639" h="2262" extrusionOk="0">
                  <a:moveTo>
                    <a:pt x="297" y="1"/>
                  </a:moveTo>
                  <a:cubicBezTo>
                    <a:pt x="278" y="1"/>
                    <a:pt x="260" y="4"/>
                    <a:pt x="244" y="13"/>
                  </a:cubicBezTo>
                  <a:cubicBezTo>
                    <a:pt x="152" y="43"/>
                    <a:pt x="122" y="134"/>
                    <a:pt x="152" y="195"/>
                  </a:cubicBezTo>
                  <a:cubicBezTo>
                    <a:pt x="304" y="620"/>
                    <a:pt x="396" y="1076"/>
                    <a:pt x="304" y="1502"/>
                  </a:cubicBezTo>
                  <a:cubicBezTo>
                    <a:pt x="274" y="1775"/>
                    <a:pt x="183" y="1927"/>
                    <a:pt x="92" y="1988"/>
                  </a:cubicBezTo>
                  <a:cubicBezTo>
                    <a:pt x="0" y="2019"/>
                    <a:pt x="0" y="2110"/>
                    <a:pt x="31" y="2171"/>
                  </a:cubicBezTo>
                  <a:cubicBezTo>
                    <a:pt x="61" y="2231"/>
                    <a:pt x="122" y="2262"/>
                    <a:pt x="152" y="2262"/>
                  </a:cubicBezTo>
                  <a:cubicBezTo>
                    <a:pt x="183" y="2262"/>
                    <a:pt x="244" y="2262"/>
                    <a:pt x="183" y="2231"/>
                  </a:cubicBezTo>
                  <a:cubicBezTo>
                    <a:pt x="396" y="2110"/>
                    <a:pt x="548" y="1867"/>
                    <a:pt x="578" y="1532"/>
                  </a:cubicBezTo>
                  <a:cubicBezTo>
                    <a:pt x="639" y="1046"/>
                    <a:pt x="608" y="529"/>
                    <a:pt x="426" y="73"/>
                  </a:cubicBezTo>
                  <a:cubicBezTo>
                    <a:pt x="404" y="29"/>
                    <a:pt x="349" y="1"/>
                    <a:pt x="29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2"/>
            <p:cNvSpPr/>
            <p:nvPr/>
          </p:nvSpPr>
          <p:spPr>
            <a:xfrm>
              <a:off x="8569575" y="2582325"/>
              <a:ext cx="591975" cy="409400"/>
            </a:xfrm>
            <a:custGeom>
              <a:avLst/>
              <a:gdLst/>
              <a:ahLst/>
              <a:cxnLst/>
              <a:rect l="l" t="t" r="r" b="b"/>
              <a:pathLst>
                <a:path w="23679" h="16376" extrusionOk="0">
                  <a:moveTo>
                    <a:pt x="2484" y="0"/>
                  </a:moveTo>
                  <a:cubicBezTo>
                    <a:pt x="2038" y="0"/>
                    <a:pt x="1613" y="198"/>
                    <a:pt x="1277" y="733"/>
                  </a:cubicBezTo>
                  <a:cubicBezTo>
                    <a:pt x="0" y="2800"/>
                    <a:pt x="1125" y="5019"/>
                    <a:pt x="1125" y="5019"/>
                  </a:cubicBezTo>
                  <a:cubicBezTo>
                    <a:pt x="1125" y="5019"/>
                    <a:pt x="5593" y="10611"/>
                    <a:pt x="8359" y="14320"/>
                  </a:cubicBezTo>
                  <a:cubicBezTo>
                    <a:pt x="9508" y="15855"/>
                    <a:pt x="10544" y="16375"/>
                    <a:pt x="11456" y="16375"/>
                  </a:cubicBezTo>
                  <a:cubicBezTo>
                    <a:pt x="12765" y="16375"/>
                    <a:pt x="13820" y="15304"/>
                    <a:pt x="14590" y="14624"/>
                  </a:cubicBezTo>
                  <a:cubicBezTo>
                    <a:pt x="15867" y="13499"/>
                    <a:pt x="23679" y="7329"/>
                    <a:pt x="23679" y="7329"/>
                  </a:cubicBezTo>
                  <a:cubicBezTo>
                    <a:pt x="23223" y="5475"/>
                    <a:pt x="21581" y="4563"/>
                    <a:pt x="21581" y="4563"/>
                  </a:cubicBezTo>
                  <a:lnTo>
                    <a:pt x="12736" y="10034"/>
                  </a:lnTo>
                  <a:cubicBezTo>
                    <a:pt x="12678" y="9742"/>
                    <a:pt x="12534" y="9652"/>
                    <a:pt x="12379" y="9652"/>
                  </a:cubicBezTo>
                  <a:cubicBezTo>
                    <a:pt x="12131" y="9652"/>
                    <a:pt x="11855" y="9882"/>
                    <a:pt x="11855" y="9882"/>
                  </a:cubicBezTo>
                  <a:cubicBezTo>
                    <a:pt x="9575" y="6143"/>
                    <a:pt x="5137" y="1553"/>
                    <a:pt x="5137" y="1553"/>
                  </a:cubicBezTo>
                  <a:cubicBezTo>
                    <a:pt x="5137" y="1553"/>
                    <a:pt x="3733" y="0"/>
                    <a:pt x="2484" y="0"/>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2"/>
            <p:cNvSpPr/>
            <p:nvPr/>
          </p:nvSpPr>
          <p:spPr>
            <a:xfrm>
              <a:off x="8843900" y="2829800"/>
              <a:ext cx="47125" cy="39100"/>
            </a:xfrm>
            <a:custGeom>
              <a:avLst/>
              <a:gdLst/>
              <a:ahLst/>
              <a:cxnLst/>
              <a:rect l="l" t="t" r="r" b="b"/>
              <a:pathLst>
                <a:path w="1885" h="1564" extrusionOk="0">
                  <a:moveTo>
                    <a:pt x="1742" y="1"/>
                  </a:moveTo>
                  <a:cubicBezTo>
                    <a:pt x="1726" y="1"/>
                    <a:pt x="1711" y="4"/>
                    <a:pt x="1703" y="13"/>
                  </a:cubicBezTo>
                  <a:cubicBezTo>
                    <a:pt x="1064" y="348"/>
                    <a:pt x="487" y="804"/>
                    <a:pt x="31" y="1381"/>
                  </a:cubicBezTo>
                  <a:cubicBezTo>
                    <a:pt x="0" y="1411"/>
                    <a:pt x="31" y="1503"/>
                    <a:pt x="92" y="1533"/>
                  </a:cubicBezTo>
                  <a:cubicBezTo>
                    <a:pt x="122" y="1563"/>
                    <a:pt x="122" y="1563"/>
                    <a:pt x="152" y="1563"/>
                  </a:cubicBezTo>
                  <a:cubicBezTo>
                    <a:pt x="183" y="1563"/>
                    <a:pt x="244" y="1563"/>
                    <a:pt x="213" y="1503"/>
                  </a:cubicBezTo>
                  <a:cubicBezTo>
                    <a:pt x="639" y="956"/>
                    <a:pt x="1216" y="500"/>
                    <a:pt x="1824" y="196"/>
                  </a:cubicBezTo>
                  <a:cubicBezTo>
                    <a:pt x="1854" y="165"/>
                    <a:pt x="1885" y="104"/>
                    <a:pt x="1854" y="44"/>
                  </a:cubicBezTo>
                  <a:cubicBezTo>
                    <a:pt x="1833" y="22"/>
                    <a:pt x="1781" y="1"/>
                    <a:pt x="1742"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2"/>
            <p:cNvSpPr/>
            <p:nvPr/>
          </p:nvSpPr>
          <p:spPr>
            <a:xfrm>
              <a:off x="8840100" y="2827450"/>
              <a:ext cx="27375" cy="28525"/>
            </a:xfrm>
            <a:custGeom>
              <a:avLst/>
              <a:gdLst/>
              <a:ahLst/>
              <a:cxnLst/>
              <a:rect l="l" t="t" r="r" b="b"/>
              <a:pathLst>
                <a:path w="1095" h="1141" extrusionOk="0">
                  <a:moveTo>
                    <a:pt x="988" y="1"/>
                  </a:moveTo>
                  <a:cubicBezTo>
                    <a:pt x="958" y="1"/>
                    <a:pt x="927" y="16"/>
                    <a:pt x="912" y="46"/>
                  </a:cubicBezTo>
                  <a:lnTo>
                    <a:pt x="31" y="958"/>
                  </a:lnTo>
                  <a:cubicBezTo>
                    <a:pt x="0" y="989"/>
                    <a:pt x="0" y="1050"/>
                    <a:pt x="31" y="1110"/>
                  </a:cubicBezTo>
                  <a:cubicBezTo>
                    <a:pt x="92" y="1141"/>
                    <a:pt x="92" y="1141"/>
                    <a:pt x="122" y="1141"/>
                  </a:cubicBezTo>
                  <a:cubicBezTo>
                    <a:pt x="152" y="1141"/>
                    <a:pt x="183" y="1141"/>
                    <a:pt x="183" y="1110"/>
                  </a:cubicBezTo>
                  <a:lnTo>
                    <a:pt x="1064" y="198"/>
                  </a:lnTo>
                  <a:cubicBezTo>
                    <a:pt x="1095" y="138"/>
                    <a:pt x="1095" y="77"/>
                    <a:pt x="1064" y="46"/>
                  </a:cubicBezTo>
                  <a:cubicBezTo>
                    <a:pt x="1049" y="16"/>
                    <a:pt x="1019" y="1"/>
                    <a:pt x="988"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2"/>
            <p:cNvSpPr/>
            <p:nvPr/>
          </p:nvSpPr>
          <p:spPr>
            <a:xfrm>
              <a:off x="9079475" y="2717775"/>
              <a:ext cx="53975" cy="66025"/>
            </a:xfrm>
            <a:custGeom>
              <a:avLst/>
              <a:gdLst/>
              <a:ahLst/>
              <a:cxnLst/>
              <a:rect l="l" t="t" r="r" b="b"/>
              <a:pathLst>
                <a:path w="2159" h="2641" extrusionOk="0">
                  <a:moveTo>
                    <a:pt x="146" y="0"/>
                  </a:moveTo>
                  <a:cubicBezTo>
                    <a:pt x="114" y="0"/>
                    <a:pt x="72" y="36"/>
                    <a:pt x="30" y="57"/>
                  </a:cubicBezTo>
                  <a:cubicBezTo>
                    <a:pt x="0" y="87"/>
                    <a:pt x="30" y="178"/>
                    <a:pt x="91" y="208"/>
                  </a:cubicBezTo>
                  <a:cubicBezTo>
                    <a:pt x="1094" y="816"/>
                    <a:pt x="1915" y="2549"/>
                    <a:pt x="1915" y="2549"/>
                  </a:cubicBezTo>
                  <a:cubicBezTo>
                    <a:pt x="1945" y="2610"/>
                    <a:pt x="1976" y="2640"/>
                    <a:pt x="2006" y="2640"/>
                  </a:cubicBezTo>
                  <a:lnTo>
                    <a:pt x="2097" y="2640"/>
                  </a:lnTo>
                  <a:cubicBezTo>
                    <a:pt x="2128" y="2610"/>
                    <a:pt x="2158" y="2549"/>
                    <a:pt x="2128" y="2488"/>
                  </a:cubicBezTo>
                  <a:cubicBezTo>
                    <a:pt x="2097" y="2397"/>
                    <a:pt x="1307" y="664"/>
                    <a:pt x="182" y="26"/>
                  </a:cubicBezTo>
                  <a:cubicBezTo>
                    <a:pt x="173" y="7"/>
                    <a:pt x="161" y="0"/>
                    <a:pt x="146"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2"/>
            <p:cNvSpPr/>
            <p:nvPr/>
          </p:nvSpPr>
          <p:spPr>
            <a:xfrm>
              <a:off x="8551350" y="4444125"/>
              <a:ext cx="308525" cy="93875"/>
            </a:xfrm>
            <a:custGeom>
              <a:avLst/>
              <a:gdLst/>
              <a:ahLst/>
              <a:cxnLst/>
              <a:rect l="l" t="t" r="r" b="b"/>
              <a:pathLst>
                <a:path w="12341" h="3755" extrusionOk="0">
                  <a:moveTo>
                    <a:pt x="3799" y="0"/>
                  </a:moveTo>
                  <a:lnTo>
                    <a:pt x="182" y="152"/>
                  </a:lnTo>
                  <a:cubicBezTo>
                    <a:pt x="182" y="152"/>
                    <a:pt x="0" y="2098"/>
                    <a:pt x="152" y="2736"/>
                  </a:cubicBezTo>
                  <a:cubicBezTo>
                    <a:pt x="304" y="3374"/>
                    <a:pt x="1185" y="3405"/>
                    <a:pt x="1945" y="3557"/>
                  </a:cubicBezTo>
                  <a:cubicBezTo>
                    <a:pt x="2007" y="3570"/>
                    <a:pt x="2068" y="3575"/>
                    <a:pt x="2128" y="3575"/>
                  </a:cubicBezTo>
                  <a:cubicBezTo>
                    <a:pt x="2618" y="3575"/>
                    <a:pt x="3096" y="3206"/>
                    <a:pt x="3695" y="3206"/>
                  </a:cubicBezTo>
                  <a:cubicBezTo>
                    <a:pt x="3906" y="3206"/>
                    <a:pt x="4131" y="3251"/>
                    <a:pt x="4377" y="3374"/>
                  </a:cubicBezTo>
                  <a:cubicBezTo>
                    <a:pt x="4944" y="3664"/>
                    <a:pt x="5803" y="3755"/>
                    <a:pt x="6733" y="3755"/>
                  </a:cubicBezTo>
                  <a:cubicBezTo>
                    <a:pt x="8243" y="3755"/>
                    <a:pt x="9941" y="3515"/>
                    <a:pt x="10882" y="3496"/>
                  </a:cubicBezTo>
                  <a:cubicBezTo>
                    <a:pt x="12341" y="3405"/>
                    <a:pt x="11216" y="2311"/>
                    <a:pt x="9848" y="1551"/>
                  </a:cubicBezTo>
                  <a:cubicBezTo>
                    <a:pt x="7933" y="456"/>
                    <a:pt x="3799"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2"/>
            <p:cNvSpPr/>
            <p:nvPr/>
          </p:nvSpPr>
          <p:spPr>
            <a:xfrm>
              <a:off x="8285025" y="4441075"/>
              <a:ext cx="221500" cy="127250"/>
            </a:xfrm>
            <a:custGeom>
              <a:avLst/>
              <a:gdLst/>
              <a:ahLst/>
              <a:cxnLst/>
              <a:rect l="l" t="t" r="r" b="b"/>
              <a:pathLst>
                <a:path w="8860" h="5090" extrusionOk="0">
                  <a:moveTo>
                    <a:pt x="1565" y="1"/>
                  </a:moveTo>
                  <a:cubicBezTo>
                    <a:pt x="1565" y="1"/>
                    <a:pt x="1048" y="1247"/>
                    <a:pt x="410" y="3314"/>
                  </a:cubicBezTo>
                  <a:cubicBezTo>
                    <a:pt x="0" y="4560"/>
                    <a:pt x="2153" y="5089"/>
                    <a:pt x="4212" y="5089"/>
                  </a:cubicBezTo>
                  <a:cubicBezTo>
                    <a:pt x="5517" y="5089"/>
                    <a:pt x="6786" y="4877"/>
                    <a:pt x="7340" y="4499"/>
                  </a:cubicBezTo>
                  <a:cubicBezTo>
                    <a:pt x="8860" y="3466"/>
                    <a:pt x="5334" y="3314"/>
                    <a:pt x="5121" y="1703"/>
                  </a:cubicBezTo>
                  <a:cubicBezTo>
                    <a:pt x="4878" y="122"/>
                    <a:pt x="4695" y="548"/>
                    <a:pt x="4695" y="396"/>
                  </a:cubicBezTo>
                  <a:lnTo>
                    <a:pt x="15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2"/>
            <p:cNvSpPr/>
            <p:nvPr/>
          </p:nvSpPr>
          <p:spPr>
            <a:xfrm>
              <a:off x="8302100" y="3172825"/>
              <a:ext cx="453675" cy="1299100"/>
            </a:xfrm>
            <a:custGeom>
              <a:avLst/>
              <a:gdLst/>
              <a:ahLst/>
              <a:cxnLst/>
              <a:rect l="l" t="t" r="r" b="b"/>
              <a:pathLst>
                <a:path w="18147" h="51964" extrusionOk="0">
                  <a:moveTo>
                    <a:pt x="0" y="1"/>
                  </a:moveTo>
                  <a:cubicBezTo>
                    <a:pt x="0" y="1"/>
                    <a:pt x="0" y="1"/>
                    <a:pt x="0" y="1"/>
                  </a:cubicBezTo>
                  <a:lnTo>
                    <a:pt x="0" y="1"/>
                  </a:lnTo>
                  <a:lnTo>
                    <a:pt x="0" y="1"/>
                  </a:lnTo>
                  <a:close/>
                  <a:moveTo>
                    <a:pt x="0" y="1"/>
                  </a:moveTo>
                  <a:lnTo>
                    <a:pt x="91" y="51369"/>
                  </a:lnTo>
                  <a:cubicBezTo>
                    <a:pt x="1003" y="51815"/>
                    <a:pt x="1885" y="51964"/>
                    <a:pt x="2655" y="51964"/>
                  </a:cubicBezTo>
                  <a:cubicBezTo>
                    <a:pt x="4195" y="51964"/>
                    <a:pt x="5289" y="51369"/>
                    <a:pt x="5289" y="51369"/>
                  </a:cubicBezTo>
                  <a:lnTo>
                    <a:pt x="9332" y="11733"/>
                  </a:lnTo>
                  <a:lnTo>
                    <a:pt x="9605" y="51278"/>
                  </a:lnTo>
                  <a:cubicBezTo>
                    <a:pt x="10274" y="51602"/>
                    <a:pt x="11054" y="51710"/>
                    <a:pt x="11797" y="51710"/>
                  </a:cubicBezTo>
                  <a:cubicBezTo>
                    <a:pt x="13283" y="51710"/>
                    <a:pt x="14621" y="51278"/>
                    <a:pt x="14621" y="51278"/>
                  </a:cubicBezTo>
                  <a:lnTo>
                    <a:pt x="18146" y="2584"/>
                  </a:lnTo>
                  <a:cubicBezTo>
                    <a:pt x="16205" y="97"/>
                    <a:pt x="3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2"/>
            <p:cNvSpPr/>
            <p:nvPr/>
          </p:nvSpPr>
          <p:spPr>
            <a:xfrm>
              <a:off x="8520175" y="3297925"/>
              <a:ext cx="62350" cy="177375"/>
            </a:xfrm>
            <a:custGeom>
              <a:avLst/>
              <a:gdLst/>
              <a:ahLst/>
              <a:cxnLst/>
              <a:rect l="l" t="t" r="r" b="b"/>
              <a:pathLst>
                <a:path w="2494" h="7095" extrusionOk="0">
                  <a:moveTo>
                    <a:pt x="2369" y="1"/>
                  </a:moveTo>
                  <a:cubicBezTo>
                    <a:pt x="2353" y="1"/>
                    <a:pt x="2334" y="4"/>
                    <a:pt x="2311" y="12"/>
                  </a:cubicBezTo>
                  <a:cubicBezTo>
                    <a:pt x="2280" y="12"/>
                    <a:pt x="2220" y="103"/>
                    <a:pt x="2220" y="134"/>
                  </a:cubicBezTo>
                  <a:cubicBezTo>
                    <a:pt x="2220" y="346"/>
                    <a:pt x="1369" y="5726"/>
                    <a:pt x="1095" y="6729"/>
                  </a:cubicBezTo>
                  <a:lnTo>
                    <a:pt x="214" y="6851"/>
                  </a:lnTo>
                  <a:cubicBezTo>
                    <a:pt x="335" y="5939"/>
                    <a:pt x="943" y="1076"/>
                    <a:pt x="913" y="225"/>
                  </a:cubicBezTo>
                  <a:cubicBezTo>
                    <a:pt x="913" y="134"/>
                    <a:pt x="821" y="103"/>
                    <a:pt x="791" y="103"/>
                  </a:cubicBezTo>
                  <a:cubicBezTo>
                    <a:pt x="730" y="103"/>
                    <a:pt x="669" y="134"/>
                    <a:pt x="669" y="225"/>
                  </a:cubicBezTo>
                  <a:cubicBezTo>
                    <a:pt x="730" y="1137"/>
                    <a:pt x="1" y="6912"/>
                    <a:pt x="1" y="6973"/>
                  </a:cubicBezTo>
                  <a:cubicBezTo>
                    <a:pt x="1" y="6973"/>
                    <a:pt x="1" y="7003"/>
                    <a:pt x="31" y="7064"/>
                  </a:cubicBezTo>
                  <a:cubicBezTo>
                    <a:pt x="31" y="7094"/>
                    <a:pt x="62" y="7094"/>
                    <a:pt x="122" y="7094"/>
                  </a:cubicBezTo>
                  <a:lnTo>
                    <a:pt x="1217" y="6973"/>
                  </a:lnTo>
                  <a:cubicBezTo>
                    <a:pt x="1277" y="6973"/>
                    <a:pt x="1308" y="6942"/>
                    <a:pt x="1308" y="6881"/>
                  </a:cubicBezTo>
                  <a:cubicBezTo>
                    <a:pt x="1521" y="6213"/>
                    <a:pt x="2493" y="255"/>
                    <a:pt x="2463" y="103"/>
                  </a:cubicBezTo>
                  <a:cubicBezTo>
                    <a:pt x="2440" y="35"/>
                    <a:pt x="2417" y="1"/>
                    <a:pt x="2369" y="1"/>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2"/>
            <p:cNvSpPr/>
            <p:nvPr/>
          </p:nvSpPr>
          <p:spPr>
            <a:xfrm>
              <a:off x="8301325" y="3172825"/>
              <a:ext cx="454450" cy="142025"/>
            </a:xfrm>
            <a:custGeom>
              <a:avLst/>
              <a:gdLst/>
              <a:ahLst/>
              <a:cxnLst/>
              <a:rect l="l" t="t" r="r" b="b"/>
              <a:pathLst>
                <a:path w="18178" h="5681" extrusionOk="0">
                  <a:moveTo>
                    <a:pt x="1" y="1"/>
                  </a:moveTo>
                  <a:lnTo>
                    <a:pt x="1" y="4621"/>
                  </a:lnTo>
                  <a:cubicBezTo>
                    <a:pt x="3441" y="5410"/>
                    <a:pt x="6589" y="5681"/>
                    <a:pt x="9269" y="5681"/>
                  </a:cubicBezTo>
                  <a:cubicBezTo>
                    <a:pt x="13811" y="5681"/>
                    <a:pt x="17012" y="4904"/>
                    <a:pt x="18025" y="4560"/>
                  </a:cubicBezTo>
                  <a:lnTo>
                    <a:pt x="18177" y="2584"/>
                  </a:lnTo>
                  <a:cubicBezTo>
                    <a:pt x="16232" y="92"/>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2"/>
            <p:cNvSpPr/>
            <p:nvPr/>
          </p:nvSpPr>
          <p:spPr>
            <a:xfrm>
              <a:off x="8683550" y="3258700"/>
              <a:ext cx="20550" cy="64600"/>
            </a:xfrm>
            <a:custGeom>
              <a:avLst/>
              <a:gdLst/>
              <a:ahLst/>
              <a:cxnLst/>
              <a:rect l="l" t="t" r="r" b="b"/>
              <a:pathLst>
                <a:path w="822" h="2584" extrusionOk="0">
                  <a:moveTo>
                    <a:pt x="1" y="0"/>
                  </a:moveTo>
                  <a:lnTo>
                    <a:pt x="183" y="2554"/>
                  </a:lnTo>
                  <a:lnTo>
                    <a:pt x="730" y="2584"/>
                  </a:lnTo>
                  <a:lnTo>
                    <a:pt x="822" y="183"/>
                  </a:lnTo>
                  <a:lnTo>
                    <a:pt x="1"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2"/>
            <p:cNvSpPr/>
            <p:nvPr/>
          </p:nvSpPr>
          <p:spPr>
            <a:xfrm>
              <a:off x="8422925" y="3267050"/>
              <a:ext cx="21300" cy="63850"/>
            </a:xfrm>
            <a:custGeom>
              <a:avLst/>
              <a:gdLst/>
              <a:ahLst/>
              <a:cxnLst/>
              <a:rect l="l" t="t" r="r" b="b"/>
              <a:pathLst>
                <a:path w="852" h="2554" extrusionOk="0">
                  <a:moveTo>
                    <a:pt x="0" y="1"/>
                  </a:moveTo>
                  <a:lnTo>
                    <a:pt x="152" y="2554"/>
                  </a:lnTo>
                  <a:lnTo>
                    <a:pt x="730" y="2554"/>
                  </a:lnTo>
                  <a:lnTo>
                    <a:pt x="851" y="153"/>
                  </a:lnTo>
                  <a:lnTo>
                    <a:pt x="0"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2"/>
            <p:cNvSpPr/>
            <p:nvPr/>
          </p:nvSpPr>
          <p:spPr>
            <a:xfrm>
              <a:off x="8627325" y="3266300"/>
              <a:ext cx="21300" cy="64600"/>
            </a:xfrm>
            <a:custGeom>
              <a:avLst/>
              <a:gdLst/>
              <a:ahLst/>
              <a:cxnLst/>
              <a:rect l="l" t="t" r="r" b="b"/>
              <a:pathLst>
                <a:path w="852" h="2584" extrusionOk="0">
                  <a:moveTo>
                    <a:pt x="1" y="0"/>
                  </a:moveTo>
                  <a:lnTo>
                    <a:pt x="153" y="2554"/>
                  </a:lnTo>
                  <a:lnTo>
                    <a:pt x="730" y="2584"/>
                  </a:lnTo>
                  <a:lnTo>
                    <a:pt x="852" y="152"/>
                  </a:lnTo>
                  <a:lnTo>
                    <a:pt x="1"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2"/>
            <p:cNvSpPr/>
            <p:nvPr/>
          </p:nvSpPr>
          <p:spPr>
            <a:xfrm>
              <a:off x="8492825" y="3269325"/>
              <a:ext cx="21300" cy="63875"/>
            </a:xfrm>
            <a:custGeom>
              <a:avLst/>
              <a:gdLst/>
              <a:ahLst/>
              <a:cxnLst/>
              <a:rect l="l" t="t" r="r" b="b"/>
              <a:pathLst>
                <a:path w="852" h="2555" extrusionOk="0">
                  <a:moveTo>
                    <a:pt x="1" y="1"/>
                  </a:moveTo>
                  <a:lnTo>
                    <a:pt x="183" y="2524"/>
                  </a:lnTo>
                  <a:lnTo>
                    <a:pt x="700" y="2554"/>
                  </a:lnTo>
                  <a:lnTo>
                    <a:pt x="852" y="183"/>
                  </a:lnTo>
                  <a:lnTo>
                    <a:pt x="1"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2"/>
            <p:cNvSpPr/>
            <p:nvPr/>
          </p:nvSpPr>
          <p:spPr>
            <a:xfrm>
              <a:off x="8267150" y="2536550"/>
              <a:ext cx="507625" cy="755075"/>
            </a:xfrm>
            <a:custGeom>
              <a:avLst/>
              <a:gdLst/>
              <a:ahLst/>
              <a:cxnLst/>
              <a:rect l="l" t="t" r="r" b="b"/>
              <a:pathLst>
                <a:path w="20305" h="30203" extrusionOk="0">
                  <a:moveTo>
                    <a:pt x="10319" y="1"/>
                  </a:moveTo>
                  <a:cubicBezTo>
                    <a:pt x="7371" y="1"/>
                    <a:pt x="4097" y="947"/>
                    <a:pt x="2097" y="2321"/>
                  </a:cubicBezTo>
                  <a:cubicBezTo>
                    <a:pt x="1155" y="2959"/>
                    <a:pt x="365" y="3871"/>
                    <a:pt x="213" y="5026"/>
                  </a:cubicBezTo>
                  <a:cubicBezTo>
                    <a:pt x="0" y="6302"/>
                    <a:pt x="152" y="7670"/>
                    <a:pt x="304" y="8977"/>
                  </a:cubicBezTo>
                  <a:cubicBezTo>
                    <a:pt x="669" y="11591"/>
                    <a:pt x="1337" y="14205"/>
                    <a:pt x="1429" y="16880"/>
                  </a:cubicBezTo>
                  <a:cubicBezTo>
                    <a:pt x="1489" y="19160"/>
                    <a:pt x="1125" y="21439"/>
                    <a:pt x="1003" y="23719"/>
                  </a:cubicBezTo>
                  <a:cubicBezTo>
                    <a:pt x="973" y="24844"/>
                    <a:pt x="973" y="25999"/>
                    <a:pt x="1125" y="27093"/>
                  </a:cubicBezTo>
                  <a:cubicBezTo>
                    <a:pt x="1125" y="27275"/>
                    <a:pt x="1185" y="29221"/>
                    <a:pt x="1216" y="29221"/>
                  </a:cubicBezTo>
                  <a:cubicBezTo>
                    <a:pt x="3836" y="29973"/>
                    <a:pt x="6573" y="30202"/>
                    <a:pt x="9272" y="30202"/>
                  </a:cubicBezTo>
                  <a:cubicBezTo>
                    <a:pt x="9954" y="30202"/>
                    <a:pt x="10633" y="30188"/>
                    <a:pt x="11307" y="30163"/>
                  </a:cubicBezTo>
                  <a:cubicBezTo>
                    <a:pt x="12736" y="30133"/>
                    <a:pt x="14164" y="30011"/>
                    <a:pt x="15593" y="29859"/>
                  </a:cubicBezTo>
                  <a:cubicBezTo>
                    <a:pt x="16566" y="29768"/>
                    <a:pt x="17721" y="29768"/>
                    <a:pt x="18693" y="29494"/>
                  </a:cubicBezTo>
                  <a:cubicBezTo>
                    <a:pt x="19089" y="29373"/>
                    <a:pt x="19423" y="29221"/>
                    <a:pt x="19757" y="29038"/>
                  </a:cubicBezTo>
                  <a:cubicBezTo>
                    <a:pt x="19970" y="28886"/>
                    <a:pt x="20152" y="28734"/>
                    <a:pt x="20213" y="28491"/>
                  </a:cubicBezTo>
                  <a:cubicBezTo>
                    <a:pt x="20304" y="28278"/>
                    <a:pt x="20213" y="28096"/>
                    <a:pt x="20152" y="27853"/>
                  </a:cubicBezTo>
                  <a:cubicBezTo>
                    <a:pt x="19362" y="25391"/>
                    <a:pt x="19544" y="22564"/>
                    <a:pt x="19696" y="20041"/>
                  </a:cubicBezTo>
                  <a:cubicBezTo>
                    <a:pt x="19848" y="17214"/>
                    <a:pt x="20183" y="14357"/>
                    <a:pt x="20152" y="11561"/>
                  </a:cubicBezTo>
                  <a:cubicBezTo>
                    <a:pt x="20122" y="9555"/>
                    <a:pt x="19727" y="7822"/>
                    <a:pt x="19058" y="5968"/>
                  </a:cubicBezTo>
                  <a:cubicBezTo>
                    <a:pt x="18450" y="4266"/>
                    <a:pt x="16930" y="3111"/>
                    <a:pt x="15715" y="1804"/>
                  </a:cubicBezTo>
                  <a:cubicBezTo>
                    <a:pt x="14544" y="530"/>
                    <a:pt x="12523" y="1"/>
                    <a:pt x="10319" y="1"/>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2"/>
            <p:cNvSpPr/>
            <p:nvPr/>
          </p:nvSpPr>
          <p:spPr>
            <a:xfrm>
              <a:off x="8452550" y="2429650"/>
              <a:ext cx="151250" cy="207550"/>
            </a:xfrm>
            <a:custGeom>
              <a:avLst/>
              <a:gdLst/>
              <a:ahLst/>
              <a:cxnLst/>
              <a:rect l="l" t="t" r="r" b="b"/>
              <a:pathLst>
                <a:path w="6050" h="8302" extrusionOk="0">
                  <a:moveTo>
                    <a:pt x="1" y="1"/>
                  </a:moveTo>
                  <a:lnTo>
                    <a:pt x="244" y="5958"/>
                  </a:lnTo>
                  <a:cubicBezTo>
                    <a:pt x="244" y="5958"/>
                    <a:pt x="9" y="8301"/>
                    <a:pt x="3479" y="8301"/>
                  </a:cubicBezTo>
                  <a:cubicBezTo>
                    <a:pt x="3544" y="8301"/>
                    <a:pt x="3611" y="8300"/>
                    <a:pt x="3678" y="8299"/>
                  </a:cubicBezTo>
                  <a:cubicBezTo>
                    <a:pt x="3678" y="8299"/>
                    <a:pt x="6049" y="7995"/>
                    <a:pt x="6019" y="5654"/>
                  </a:cubicBezTo>
                  <a:lnTo>
                    <a:pt x="5928" y="274"/>
                  </a:lnTo>
                  <a:lnTo>
                    <a:pt x="1"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2"/>
            <p:cNvSpPr/>
            <p:nvPr/>
          </p:nvSpPr>
          <p:spPr>
            <a:xfrm>
              <a:off x="8452550" y="2429650"/>
              <a:ext cx="148975" cy="94750"/>
            </a:xfrm>
            <a:custGeom>
              <a:avLst/>
              <a:gdLst/>
              <a:ahLst/>
              <a:cxnLst/>
              <a:rect l="l" t="t" r="r" b="b"/>
              <a:pathLst>
                <a:path w="5959" h="3790" extrusionOk="0">
                  <a:moveTo>
                    <a:pt x="1" y="1"/>
                  </a:moveTo>
                  <a:lnTo>
                    <a:pt x="31" y="609"/>
                  </a:lnTo>
                  <a:cubicBezTo>
                    <a:pt x="1192" y="3099"/>
                    <a:pt x="2687" y="3790"/>
                    <a:pt x="3963" y="3790"/>
                  </a:cubicBezTo>
                  <a:cubicBezTo>
                    <a:pt x="4758" y="3790"/>
                    <a:pt x="5468" y="3522"/>
                    <a:pt x="5958" y="3253"/>
                  </a:cubicBezTo>
                  <a:lnTo>
                    <a:pt x="5928" y="335"/>
                  </a:lnTo>
                  <a:lnTo>
                    <a:pt x="5897" y="305"/>
                  </a:lnTo>
                  <a:lnTo>
                    <a:pt x="1" y="1"/>
                  </a:lnTo>
                  <a:close/>
                </a:path>
              </a:pathLst>
            </a:custGeom>
            <a:solidFill>
              <a:srgbClr val="9C5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2"/>
            <p:cNvSpPr/>
            <p:nvPr/>
          </p:nvSpPr>
          <p:spPr>
            <a:xfrm>
              <a:off x="8414550" y="2221825"/>
              <a:ext cx="227250" cy="289700"/>
            </a:xfrm>
            <a:custGeom>
              <a:avLst/>
              <a:gdLst/>
              <a:ahLst/>
              <a:cxnLst/>
              <a:rect l="l" t="t" r="r" b="b"/>
              <a:pathLst>
                <a:path w="9090" h="11588" extrusionOk="0">
                  <a:moveTo>
                    <a:pt x="5400" y="0"/>
                  </a:moveTo>
                  <a:cubicBezTo>
                    <a:pt x="4720" y="0"/>
                    <a:pt x="4041" y="128"/>
                    <a:pt x="3466" y="350"/>
                  </a:cubicBezTo>
                  <a:cubicBezTo>
                    <a:pt x="1186" y="1262"/>
                    <a:pt x="1" y="3633"/>
                    <a:pt x="396" y="6034"/>
                  </a:cubicBezTo>
                  <a:lnTo>
                    <a:pt x="396" y="6095"/>
                  </a:lnTo>
                  <a:cubicBezTo>
                    <a:pt x="426" y="6399"/>
                    <a:pt x="487" y="6703"/>
                    <a:pt x="609" y="6976"/>
                  </a:cubicBezTo>
                  <a:cubicBezTo>
                    <a:pt x="1095" y="8496"/>
                    <a:pt x="2068" y="10016"/>
                    <a:pt x="3375" y="10928"/>
                  </a:cubicBezTo>
                  <a:cubicBezTo>
                    <a:pt x="4010" y="11347"/>
                    <a:pt x="4762" y="11587"/>
                    <a:pt x="5494" y="11587"/>
                  </a:cubicBezTo>
                  <a:cubicBezTo>
                    <a:pt x="6303" y="11587"/>
                    <a:pt x="7086" y="11294"/>
                    <a:pt x="7660" y="10624"/>
                  </a:cubicBezTo>
                  <a:cubicBezTo>
                    <a:pt x="8329" y="9864"/>
                    <a:pt x="8572" y="8861"/>
                    <a:pt x="8664" y="7919"/>
                  </a:cubicBezTo>
                  <a:cubicBezTo>
                    <a:pt x="8694" y="7432"/>
                    <a:pt x="8694" y="6885"/>
                    <a:pt x="8785" y="6399"/>
                  </a:cubicBezTo>
                  <a:cubicBezTo>
                    <a:pt x="8846" y="5973"/>
                    <a:pt x="8937" y="5609"/>
                    <a:pt x="8998" y="5183"/>
                  </a:cubicBezTo>
                  <a:cubicBezTo>
                    <a:pt x="9089" y="4666"/>
                    <a:pt x="9089" y="4119"/>
                    <a:pt x="9028" y="3633"/>
                  </a:cubicBezTo>
                  <a:cubicBezTo>
                    <a:pt x="8998" y="3025"/>
                    <a:pt x="8937" y="2417"/>
                    <a:pt x="8694" y="1840"/>
                  </a:cubicBezTo>
                  <a:cubicBezTo>
                    <a:pt x="8146" y="520"/>
                    <a:pt x="6770" y="0"/>
                    <a:pt x="540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2"/>
            <p:cNvSpPr/>
            <p:nvPr/>
          </p:nvSpPr>
          <p:spPr>
            <a:xfrm>
              <a:off x="8517150" y="2343800"/>
              <a:ext cx="21300" cy="21300"/>
            </a:xfrm>
            <a:custGeom>
              <a:avLst/>
              <a:gdLst/>
              <a:ahLst/>
              <a:cxnLst/>
              <a:rect l="l" t="t" r="r" b="b"/>
              <a:pathLst>
                <a:path w="852" h="852" extrusionOk="0">
                  <a:moveTo>
                    <a:pt x="426" y="0"/>
                  </a:moveTo>
                  <a:cubicBezTo>
                    <a:pt x="183" y="0"/>
                    <a:pt x="0" y="182"/>
                    <a:pt x="0" y="426"/>
                  </a:cubicBezTo>
                  <a:cubicBezTo>
                    <a:pt x="0" y="638"/>
                    <a:pt x="183" y="851"/>
                    <a:pt x="426" y="851"/>
                  </a:cubicBezTo>
                  <a:cubicBezTo>
                    <a:pt x="639" y="851"/>
                    <a:pt x="851" y="638"/>
                    <a:pt x="851" y="426"/>
                  </a:cubicBezTo>
                  <a:cubicBezTo>
                    <a:pt x="851" y="182"/>
                    <a:pt x="639"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2"/>
            <p:cNvSpPr/>
            <p:nvPr/>
          </p:nvSpPr>
          <p:spPr>
            <a:xfrm>
              <a:off x="8597700" y="2343800"/>
              <a:ext cx="21300" cy="21300"/>
            </a:xfrm>
            <a:custGeom>
              <a:avLst/>
              <a:gdLst/>
              <a:ahLst/>
              <a:cxnLst/>
              <a:rect l="l" t="t" r="r" b="b"/>
              <a:pathLst>
                <a:path w="852" h="852" extrusionOk="0">
                  <a:moveTo>
                    <a:pt x="426" y="0"/>
                  </a:moveTo>
                  <a:cubicBezTo>
                    <a:pt x="183" y="0"/>
                    <a:pt x="0" y="182"/>
                    <a:pt x="0" y="426"/>
                  </a:cubicBezTo>
                  <a:cubicBezTo>
                    <a:pt x="0" y="638"/>
                    <a:pt x="183" y="851"/>
                    <a:pt x="426" y="851"/>
                  </a:cubicBezTo>
                  <a:cubicBezTo>
                    <a:pt x="669" y="851"/>
                    <a:pt x="851" y="638"/>
                    <a:pt x="851" y="426"/>
                  </a:cubicBezTo>
                  <a:cubicBezTo>
                    <a:pt x="851" y="182"/>
                    <a:pt x="669"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2"/>
            <p:cNvSpPr/>
            <p:nvPr/>
          </p:nvSpPr>
          <p:spPr>
            <a:xfrm>
              <a:off x="8567300" y="2349875"/>
              <a:ext cx="19025" cy="74500"/>
            </a:xfrm>
            <a:custGeom>
              <a:avLst/>
              <a:gdLst/>
              <a:ahLst/>
              <a:cxnLst/>
              <a:rect l="l" t="t" r="r" b="b"/>
              <a:pathLst>
                <a:path w="761" h="2980" extrusionOk="0">
                  <a:moveTo>
                    <a:pt x="213" y="0"/>
                  </a:moveTo>
                  <a:cubicBezTo>
                    <a:pt x="152" y="0"/>
                    <a:pt x="122" y="31"/>
                    <a:pt x="122" y="61"/>
                  </a:cubicBezTo>
                  <a:lnTo>
                    <a:pt x="578" y="2462"/>
                  </a:lnTo>
                  <a:cubicBezTo>
                    <a:pt x="578" y="2493"/>
                    <a:pt x="608" y="2584"/>
                    <a:pt x="578" y="2645"/>
                  </a:cubicBezTo>
                  <a:cubicBezTo>
                    <a:pt x="547" y="2736"/>
                    <a:pt x="456" y="2797"/>
                    <a:pt x="395" y="2797"/>
                  </a:cubicBezTo>
                  <a:lnTo>
                    <a:pt x="91" y="2797"/>
                  </a:lnTo>
                  <a:cubicBezTo>
                    <a:pt x="61" y="2797"/>
                    <a:pt x="0" y="2827"/>
                    <a:pt x="0" y="2888"/>
                  </a:cubicBezTo>
                  <a:cubicBezTo>
                    <a:pt x="0" y="2918"/>
                    <a:pt x="61" y="2949"/>
                    <a:pt x="91" y="2949"/>
                  </a:cubicBezTo>
                  <a:lnTo>
                    <a:pt x="243" y="2949"/>
                  </a:lnTo>
                  <a:cubicBezTo>
                    <a:pt x="274" y="2949"/>
                    <a:pt x="365" y="2949"/>
                    <a:pt x="426" y="2979"/>
                  </a:cubicBezTo>
                  <a:cubicBezTo>
                    <a:pt x="578" y="2949"/>
                    <a:pt x="699" y="2888"/>
                    <a:pt x="730" y="2766"/>
                  </a:cubicBezTo>
                  <a:cubicBezTo>
                    <a:pt x="760" y="2645"/>
                    <a:pt x="730" y="2523"/>
                    <a:pt x="730" y="2462"/>
                  </a:cubicBezTo>
                  <a:lnTo>
                    <a:pt x="274" y="61"/>
                  </a:lnTo>
                  <a:cubicBezTo>
                    <a:pt x="274" y="31"/>
                    <a:pt x="243" y="0"/>
                    <a:pt x="213" y="0"/>
                  </a:cubicBezTo>
                  <a:close/>
                </a:path>
              </a:pathLst>
            </a:custGeom>
            <a:solidFill>
              <a:srgbClr val="AA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2"/>
            <p:cNvSpPr/>
            <p:nvPr/>
          </p:nvSpPr>
          <p:spPr>
            <a:xfrm>
              <a:off x="8508775" y="2430425"/>
              <a:ext cx="76775" cy="36725"/>
            </a:xfrm>
            <a:custGeom>
              <a:avLst/>
              <a:gdLst/>
              <a:ahLst/>
              <a:cxnLst/>
              <a:rect l="l" t="t" r="r" b="b"/>
              <a:pathLst>
                <a:path w="3071" h="1469" extrusionOk="0">
                  <a:moveTo>
                    <a:pt x="1" y="0"/>
                  </a:moveTo>
                  <a:lnTo>
                    <a:pt x="1" y="0"/>
                  </a:lnTo>
                  <a:cubicBezTo>
                    <a:pt x="1" y="0"/>
                    <a:pt x="92" y="1216"/>
                    <a:pt x="1338" y="1429"/>
                  </a:cubicBezTo>
                  <a:cubicBezTo>
                    <a:pt x="1461" y="1456"/>
                    <a:pt x="1577" y="1469"/>
                    <a:pt x="1686" y="1469"/>
                  </a:cubicBezTo>
                  <a:cubicBezTo>
                    <a:pt x="2653" y="1469"/>
                    <a:pt x="3071" y="487"/>
                    <a:pt x="3071" y="487"/>
                  </a:cubicBezTo>
                  <a:cubicBezTo>
                    <a:pt x="3071" y="487"/>
                    <a:pt x="1247" y="335"/>
                    <a:pt x="1" y="0"/>
                  </a:cubicBezTo>
                  <a:close/>
                </a:path>
              </a:pathLst>
            </a:custGeom>
            <a:solidFill>
              <a:srgbClr val="693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2"/>
            <p:cNvSpPr/>
            <p:nvPr/>
          </p:nvSpPr>
          <p:spPr>
            <a:xfrm>
              <a:off x="8515625" y="2448650"/>
              <a:ext cx="48650" cy="18450"/>
            </a:xfrm>
            <a:custGeom>
              <a:avLst/>
              <a:gdLst/>
              <a:ahLst/>
              <a:cxnLst/>
              <a:rect l="l" t="t" r="r" b="b"/>
              <a:pathLst>
                <a:path w="1946" h="738" extrusionOk="0">
                  <a:moveTo>
                    <a:pt x="0" y="1"/>
                  </a:moveTo>
                  <a:cubicBezTo>
                    <a:pt x="183" y="305"/>
                    <a:pt x="487" y="609"/>
                    <a:pt x="1064" y="700"/>
                  </a:cubicBezTo>
                  <a:cubicBezTo>
                    <a:pt x="1171" y="726"/>
                    <a:pt x="1273" y="738"/>
                    <a:pt x="1368" y="738"/>
                  </a:cubicBezTo>
                  <a:cubicBezTo>
                    <a:pt x="1599" y="738"/>
                    <a:pt x="1795" y="673"/>
                    <a:pt x="1946" y="609"/>
                  </a:cubicBezTo>
                  <a:cubicBezTo>
                    <a:pt x="1520" y="31"/>
                    <a:pt x="456" y="1"/>
                    <a:pt x="0" y="1"/>
                  </a:cubicBezTo>
                  <a:close/>
                </a:path>
              </a:pathLst>
            </a:custGeom>
            <a:solidFill>
              <a:srgbClr val="C5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2"/>
            <p:cNvSpPr/>
            <p:nvPr/>
          </p:nvSpPr>
          <p:spPr>
            <a:xfrm>
              <a:off x="8508775" y="2431175"/>
              <a:ext cx="69175" cy="19375"/>
            </a:xfrm>
            <a:custGeom>
              <a:avLst/>
              <a:gdLst/>
              <a:ahLst/>
              <a:cxnLst/>
              <a:rect l="l" t="t" r="r" b="b"/>
              <a:pathLst>
                <a:path w="2767" h="775" extrusionOk="0">
                  <a:moveTo>
                    <a:pt x="1" y="1"/>
                  </a:moveTo>
                  <a:cubicBezTo>
                    <a:pt x="1" y="1"/>
                    <a:pt x="1" y="153"/>
                    <a:pt x="62" y="335"/>
                  </a:cubicBezTo>
                  <a:cubicBezTo>
                    <a:pt x="522" y="470"/>
                    <a:pt x="1562" y="775"/>
                    <a:pt x="2407" y="775"/>
                  </a:cubicBezTo>
                  <a:cubicBezTo>
                    <a:pt x="2510" y="775"/>
                    <a:pt x="2610" y="770"/>
                    <a:pt x="2706" y="760"/>
                  </a:cubicBezTo>
                  <a:lnTo>
                    <a:pt x="2767" y="457"/>
                  </a:lnTo>
                  <a:cubicBezTo>
                    <a:pt x="2189" y="396"/>
                    <a:pt x="943" y="244"/>
                    <a:pt x="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2"/>
            <p:cNvSpPr/>
            <p:nvPr/>
          </p:nvSpPr>
          <p:spPr>
            <a:xfrm>
              <a:off x="8498900" y="2304825"/>
              <a:ext cx="47150" cy="21525"/>
            </a:xfrm>
            <a:custGeom>
              <a:avLst/>
              <a:gdLst/>
              <a:ahLst/>
              <a:cxnLst/>
              <a:rect l="l" t="t" r="r" b="b"/>
              <a:pathLst>
                <a:path w="1886" h="861" extrusionOk="0">
                  <a:moveTo>
                    <a:pt x="1214" y="1"/>
                  </a:moveTo>
                  <a:cubicBezTo>
                    <a:pt x="915" y="1"/>
                    <a:pt x="589" y="86"/>
                    <a:pt x="396" y="191"/>
                  </a:cubicBezTo>
                  <a:cubicBezTo>
                    <a:pt x="244" y="282"/>
                    <a:pt x="1" y="526"/>
                    <a:pt x="61" y="678"/>
                  </a:cubicBezTo>
                  <a:cubicBezTo>
                    <a:pt x="89" y="818"/>
                    <a:pt x="234" y="861"/>
                    <a:pt x="399" y="861"/>
                  </a:cubicBezTo>
                  <a:cubicBezTo>
                    <a:pt x="592" y="861"/>
                    <a:pt x="814" y="802"/>
                    <a:pt x="913" y="769"/>
                  </a:cubicBezTo>
                  <a:cubicBezTo>
                    <a:pt x="1186" y="678"/>
                    <a:pt x="1429" y="617"/>
                    <a:pt x="1672" y="526"/>
                  </a:cubicBezTo>
                  <a:cubicBezTo>
                    <a:pt x="1764" y="495"/>
                    <a:pt x="1794" y="495"/>
                    <a:pt x="1824" y="434"/>
                  </a:cubicBezTo>
                  <a:cubicBezTo>
                    <a:pt x="1885" y="343"/>
                    <a:pt x="1824" y="222"/>
                    <a:pt x="1764" y="161"/>
                  </a:cubicBezTo>
                  <a:cubicBezTo>
                    <a:pt x="1636" y="46"/>
                    <a:pt x="1432" y="1"/>
                    <a:pt x="1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2"/>
            <p:cNvSpPr/>
            <p:nvPr/>
          </p:nvSpPr>
          <p:spPr>
            <a:xfrm>
              <a:off x="8584775" y="2304825"/>
              <a:ext cx="46375" cy="21525"/>
            </a:xfrm>
            <a:custGeom>
              <a:avLst/>
              <a:gdLst/>
              <a:ahLst/>
              <a:cxnLst/>
              <a:rect l="l" t="t" r="r" b="b"/>
              <a:pathLst>
                <a:path w="1855" h="861" extrusionOk="0">
                  <a:moveTo>
                    <a:pt x="662" y="1"/>
                  </a:moveTo>
                  <a:cubicBezTo>
                    <a:pt x="448" y="1"/>
                    <a:pt x="250" y="46"/>
                    <a:pt x="122" y="161"/>
                  </a:cubicBezTo>
                  <a:cubicBezTo>
                    <a:pt x="31" y="222"/>
                    <a:pt x="0" y="343"/>
                    <a:pt x="31" y="434"/>
                  </a:cubicBezTo>
                  <a:cubicBezTo>
                    <a:pt x="61" y="495"/>
                    <a:pt x="122" y="495"/>
                    <a:pt x="183" y="526"/>
                  </a:cubicBezTo>
                  <a:cubicBezTo>
                    <a:pt x="456" y="617"/>
                    <a:pt x="669" y="678"/>
                    <a:pt x="943" y="769"/>
                  </a:cubicBezTo>
                  <a:cubicBezTo>
                    <a:pt x="1041" y="802"/>
                    <a:pt x="1263" y="861"/>
                    <a:pt x="1461" y="861"/>
                  </a:cubicBezTo>
                  <a:cubicBezTo>
                    <a:pt x="1630" y="861"/>
                    <a:pt x="1782" y="818"/>
                    <a:pt x="1824" y="678"/>
                  </a:cubicBezTo>
                  <a:cubicBezTo>
                    <a:pt x="1855" y="526"/>
                    <a:pt x="1642" y="282"/>
                    <a:pt x="1490" y="191"/>
                  </a:cubicBezTo>
                  <a:cubicBezTo>
                    <a:pt x="1279" y="86"/>
                    <a:pt x="956"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2"/>
            <p:cNvSpPr/>
            <p:nvPr/>
          </p:nvSpPr>
          <p:spPr>
            <a:xfrm>
              <a:off x="8397850" y="2134050"/>
              <a:ext cx="303875" cy="269950"/>
            </a:xfrm>
            <a:custGeom>
              <a:avLst/>
              <a:gdLst/>
              <a:ahLst/>
              <a:cxnLst/>
              <a:rect l="l" t="t" r="r" b="b"/>
              <a:pathLst>
                <a:path w="12155" h="10798" extrusionOk="0">
                  <a:moveTo>
                    <a:pt x="9987" y="1"/>
                  </a:moveTo>
                  <a:cubicBezTo>
                    <a:pt x="9522" y="1"/>
                    <a:pt x="8974" y="187"/>
                    <a:pt x="8359" y="639"/>
                  </a:cubicBezTo>
                  <a:cubicBezTo>
                    <a:pt x="6535" y="1977"/>
                    <a:pt x="4651" y="2585"/>
                    <a:pt x="3344" y="2919"/>
                  </a:cubicBezTo>
                  <a:cubicBezTo>
                    <a:pt x="3222" y="2949"/>
                    <a:pt x="3100" y="3010"/>
                    <a:pt x="2979" y="3010"/>
                  </a:cubicBezTo>
                  <a:cubicBezTo>
                    <a:pt x="2888" y="3040"/>
                    <a:pt x="2796" y="3071"/>
                    <a:pt x="2675" y="3071"/>
                  </a:cubicBezTo>
                  <a:cubicBezTo>
                    <a:pt x="2432" y="3132"/>
                    <a:pt x="2158" y="3253"/>
                    <a:pt x="1854" y="3253"/>
                  </a:cubicBezTo>
                  <a:cubicBezTo>
                    <a:pt x="1765" y="3271"/>
                    <a:pt x="1676" y="3278"/>
                    <a:pt x="1588" y="3278"/>
                  </a:cubicBezTo>
                  <a:cubicBezTo>
                    <a:pt x="1375" y="3278"/>
                    <a:pt x="1166" y="3235"/>
                    <a:pt x="973" y="3192"/>
                  </a:cubicBezTo>
                  <a:lnTo>
                    <a:pt x="851" y="3192"/>
                  </a:lnTo>
                  <a:cubicBezTo>
                    <a:pt x="699" y="3253"/>
                    <a:pt x="851" y="3618"/>
                    <a:pt x="699" y="3618"/>
                  </a:cubicBezTo>
                  <a:cubicBezTo>
                    <a:pt x="574" y="3543"/>
                    <a:pt x="449" y="3489"/>
                    <a:pt x="324" y="3489"/>
                  </a:cubicBezTo>
                  <a:cubicBezTo>
                    <a:pt x="297" y="3489"/>
                    <a:pt x="270" y="3491"/>
                    <a:pt x="243" y="3496"/>
                  </a:cubicBezTo>
                  <a:cubicBezTo>
                    <a:pt x="91" y="3527"/>
                    <a:pt x="0" y="3709"/>
                    <a:pt x="61" y="3831"/>
                  </a:cubicBezTo>
                  <a:lnTo>
                    <a:pt x="182" y="3952"/>
                  </a:lnTo>
                  <a:cubicBezTo>
                    <a:pt x="213" y="4013"/>
                    <a:pt x="213" y="4104"/>
                    <a:pt x="243" y="4226"/>
                  </a:cubicBezTo>
                  <a:cubicBezTo>
                    <a:pt x="304" y="5290"/>
                    <a:pt x="182" y="6293"/>
                    <a:pt x="182" y="7357"/>
                  </a:cubicBezTo>
                  <a:cubicBezTo>
                    <a:pt x="243" y="8512"/>
                    <a:pt x="547" y="9606"/>
                    <a:pt x="912" y="10700"/>
                  </a:cubicBezTo>
                  <a:cubicBezTo>
                    <a:pt x="930" y="10771"/>
                    <a:pt x="955" y="10798"/>
                    <a:pt x="983" y="10798"/>
                  </a:cubicBezTo>
                  <a:cubicBezTo>
                    <a:pt x="1051" y="10798"/>
                    <a:pt x="1134" y="10635"/>
                    <a:pt x="1155" y="10548"/>
                  </a:cubicBezTo>
                  <a:cubicBezTo>
                    <a:pt x="1246" y="10396"/>
                    <a:pt x="1277" y="10244"/>
                    <a:pt x="1277" y="10092"/>
                  </a:cubicBezTo>
                  <a:cubicBezTo>
                    <a:pt x="1277" y="10062"/>
                    <a:pt x="1277" y="10031"/>
                    <a:pt x="1307" y="10001"/>
                  </a:cubicBezTo>
                  <a:cubicBezTo>
                    <a:pt x="1335" y="9960"/>
                    <a:pt x="1368" y="9944"/>
                    <a:pt x="1402" y="9944"/>
                  </a:cubicBezTo>
                  <a:cubicBezTo>
                    <a:pt x="1444" y="9944"/>
                    <a:pt x="1487" y="9968"/>
                    <a:pt x="1520" y="10001"/>
                  </a:cubicBezTo>
                  <a:cubicBezTo>
                    <a:pt x="1550" y="10031"/>
                    <a:pt x="1581" y="10092"/>
                    <a:pt x="1672" y="10153"/>
                  </a:cubicBezTo>
                  <a:cubicBezTo>
                    <a:pt x="1704" y="10175"/>
                    <a:pt x="1744" y="10185"/>
                    <a:pt x="1786" y="10185"/>
                  </a:cubicBezTo>
                  <a:cubicBezTo>
                    <a:pt x="1863" y="10185"/>
                    <a:pt x="1947" y="10151"/>
                    <a:pt x="2006" y="10092"/>
                  </a:cubicBezTo>
                  <a:cubicBezTo>
                    <a:pt x="2067" y="10031"/>
                    <a:pt x="2158" y="9879"/>
                    <a:pt x="2158" y="9758"/>
                  </a:cubicBezTo>
                  <a:lnTo>
                    <a:pt x="2158" y="9424"/>
                  </a:lnTo>
                  <a:cubicBezTo>
                    <a:pt x="2097" y="9089"/>
                    <a:pt x="2037" y="8724"/>
                    <a:pt x="2189" y="8420"/>
                  </a:cubicBezTo>
                  <a:cubicBezTo>
                    <a:pt x="2310" y="8208"/>
                    <a:pt x="2493" y="8056"/>
                    <a:pt x="2675" y="7904"/>
                  </a:cubicBezTo>
                  <a:cubicBezTo>
                    <a:pt x="2948" y="7661"/>
                    <a:pt x="3252" y="7357"/>
                    <a:pt x="3404" y="7022"/>
                  </a:cubicBezTo>
                  <a:cubicBezTo>
                    <a:pt x="3556" y="6688"/>
                    <a:pt x="3556" y="6262"/>
                    <a:pt x="3313" y="5958"/>
                  </a:cubicBezTo>
                  <a:cubicBezTo>
                    <a:pt x="3222" y="5776"/>
                    <a:pt x="2979" y="5624"/>
                    <a:pt x="3009" y="5411"/>
                  </a:cubicBezTo>
                  <a:cubicBezTo>
                    <a:pt x="3009" y="5320"/>
                    <a:pt x="3100" y="5229"/>
                    <a:pt x="3161" y="5168"/>
                  </a:cubicBezTo>
                  <a:cubicBezTo>
                    <a:pt x="3526" y="4864"/>
                    <a:pt x="4012" y="4834"/>
                    <a:pt x="4468" y="4834"/>
                  </a:cubicBezTo>
                  <a:cubicBezTo>
                    <a:pt x="5114" y="4789"/>
                    <a:pt x="5775" y="4761"/>
                    <a:pt x="6417" y="4761"/>
                  </a:cubicBezTo>
                  <a:cubicBezTo>
                    <a:pt x="6652" y="4761"/>
                    <a:pt x="6885" y="4765"/>
                    <a:pt x="7113" y="4773"/>
                  </a:cubicBezTo>
                  <a:cubicBezTo>
                    <a:pt x="7508" y="4834"/>
                    <a:pt x="7933" y="4864"/>
                    <a:pt x="8298" y="4895"/>
                  </a:cubicBezTo>
                  <a:cubicBezTo>
                    <a:pt x="8602" y="4895"/>
                    <a:pt x="8906" y="5077"/>
                    <a:pt x="8936" y="5351"/>
                  </a:cubicBezTo>
                  <a:cubicBezTo>
                    <a:pt x="8997" y="5472"/>
                    <a:pt x="8936" y="5533"/>
                    <a:pt x="8997" y="5654"/>
                  </a:cubicBezTo>
                  <a:cubicBezTo>
                    <a:pt x="9028" y="5746"/>
                    <a:pt x="9088" y="5806"/>
                    <a:pt x="9180" y="5898"/>
                  </a:cubicBezTo>
                  <a:cubicBezTo>
                    <a:pt x="9332" y="6080"/>
                    <a:pt x="9423" y="6293"/>
                    <a:pt x="9484" y="6566"/>
                  </a:cubicBezTo>
                  <a:cubicBezTo>
                    <a:pt x="9575" y="6870"/>
                    <a:pt x="9636" y="7144"/>
                    <a:pt x="9696" y="7448"/>
                  </a:cubicBezTo>
                  <a:cubicBezTo>
                    <a:pt x="9787" y="7265"/>
                    <a:pt x="9818" y="7113"/>
                    <a:pt x="9848" y="6901"/>
                  </a:cubicBezTo>
                  <a:cubicBezTo>
                    <a:pt x="9909" y="6810"/>
                    <a:pt x="9939" y="6688"/>
                    <a:pt x="9939" y="6566"/>
                  </a:cubicBezTo>
                  <a:cubicBezTo>
                    <a:pt x="10213" y="5624"/>
                    <a:pt x="10669" y="4135"/>
                    <a:pt x="11338" y="3192"/>
                  </a:cubicBezTo>
                  <a:cubicBezTo>
                    <a:pt x="12154" y="2026"/>
                    <a:pt x="11521" y="1"/>
                    <a:pt x="9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2"/>
            <p:cNvSpPr/>
            <p:nvPr/>
          </p:nvSpPr>
          <p:spPr>
            <a:xfrm>
              <a:off x="8402375" y="2335125"/>
              <a:ext cx="50200" cy="67575"/>
            </a:xfrm>
            <a:custGeom>
              <a:avLst/>
              <a:gdLst/>
              <a:ahLst/>
              <a:cxnLst/>
              <a:rect l="l" t="t" r="r" b="b"/>
              <a:pathLst>
                <a:path w="2008" h="2703" extrusionOk="0">
                  <a:moveTo>
                    <a:pt x="759" y="0"/>
                  </a:moveTo>
                  <a:cubicBezTo>
                    <a:pt x="232" y="0"/>
                    <a:pt x="1" y="1103"/>
                    <a:pt x="153" y="1715"/>
                  </a:cubicBezTo>
                  <a:cubicBezTo>
                    <a:pt x="305" y="2171"/>
                    <a:pt x="640" y="2566"/>
                    <a:pt x="1035" y="2657"/>
                  </a:cubicBezTo>
                  <a:cubicBezTo>
                    <a:pt x="1065" y="2688"/>
                    <a:pt x="1111" y="2703"/>
                    <a:pt x="1156" y="2703"/>
                  </a:cubicBezTo>
                  <a:cubicBezTo>
                    <a:pt x="1202" y="2703"/>
                    <a:pt x="1248" y="2688"/>
                    <a:pt x="1278" y="2657"/>
                  </a:cubicBezTo>
                  <a:cubicBezTo>
                    <a:pt x="2008" y="2292"/>
                    <a:pt x="1643" y="529"/>
                    <a:pt x="1096" y="134"/>
                  </a:cubicBezTo>
                  <a:cubicBezTo>
                    <a:pt x="973" y="41"/>
                    <a:pt x="861" y="0"/>
                    <a:pt x="759"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2"/>
            <p:cNvSpPr/>
            <p:nvPr/>
          </p:nvSpPr>
          <p:spPr>
            <a:xfrm>
              <a:off x="8406500" y="2355025"/>
              <a:ext cx="72675" cy="62625"/>
            </a:xfrm>
            <a:custGeom>
              <a:avLst/>
              <a:gdLst/>
              <a:ahLst/>
              <a:cxnLst/>
              <a:rect l="l" t="t" r="r" b="b"/>
              <a:pathLst>
                <a:path w="2907" h="2505" extrusionOk="0">
                  <a:moveTo>
                    <a:pt x="785" y="1"/>
                  </a:moveTo>
                  <a:cubicBezTo>
                    <a:pt x="650" y="1"/>
                    <a:pt x="518" y="55"/>
                    <a:pt x="414" y="159"/>
                  </a:cubicBezTo>
                  <a:cubicBezTo>
                    <a:pt x="1" y="600"/>
                    <a:pt x="261" y="1339"/>
                    <a:pt x="834" y="1339"/>
                  </a:cubicBezTo>
                  <a:cubicBezTo>
                    <a:pt x="893" y="1339"/>
                    <a:pt x="956" y="1331"/>
                    <a:pt x="1022" y="1314"/>
                  </a:cubicBezTo>
                  <a:cubicBezTo>
                    <a:pt x="1083" y="1618"/>
                    <a:pt x="1326" y="1800"/>
                    <a:pt x="1539" y="1983"/>
                  </a:cubicBezTo>
                  <a:cubicBezTo>
                    <a:pt x="1782" y="2165"/>
                    <a:pt x="2025" y="2408"/>
                    <a:pt x="2329" y="2469"/>
                  </a:cubicBezTo>
                  <a:cubicBezTo>
                    <a:pt x="2403" y="2490"/>
                    <a:pt x="2477" y="2504"/>
                    <a:pt x="2546" y="2504"/>
                  </a:cubicBezTo>
                  <a:cubicBezTo>
                    <a:pt x="2675" y="2504"/>
                    <a:pt x="2786" y="2456"/>
                    <a:pt x="2846" y="2317"/>
                  </a:cubicBezTo>
                  <a:cubicBezTo>
                    <a:pt x="2906" y="2135"/>
                    <a:pt x="2724" y="1983"/>
                    <a:pt x="2602" y="1861"/>
                  </a:cubicBezTo>
                  <a:cubicBezTo>
                    <a:pt x="2268" y="1618"/>
                    <a:pt x="1934" y="1314"/>
                    <a:pt x="1569" y="1040"/>
                  </a:cubicBezTo>
                  <a:cubicBezTo>
                    <a:pt x="1508" y="1010"/>
                    <a:pt x="1478" y="919"/>
                    <a:pt x="1417" y="858"/>
                  </a:cubicBezTo>
                  <a:cubicBezTo>
                    <a:pt x="1326" y="554"/>
                    <a:pt x="1417" y="281"/>
                    <a:pt x="1083" y="98"/>
                  </a:cubicBezTo>
                  <a:cubicBezTo>
                    <a:pt x="991" y="33"/>
                    <a:pt x="887" y="1"/>
                    <a:pt x="785"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2"/>
            <p:cNvSpPr/>
            <p:nvPr/>
          </p:nvSpPr>
          <p:spPr>
            <a:xfrm>
              <a:off x="8420625" y="2365075"/>
              <a:ext cx="8400" cy="23575"/>
            </a:xfrm>
            <a:custGeom>
              <a:avLst/>
              <a:gdLst/>
              <a:ahLst/>
              <a:cxnLst/>
              <a:rect l="l" t="t" r="r" b="b"/>
              <a:pathLst>
                <a:path w="336" h="943" extrusionOk="0">
                  <a:moveTo>
                    <a:pt x="183" y="0"/>
                  </a:moveTo>
                  <a:cubicBezTo>
                    <a:pt x="92" y="31"/>
                    <a:pt x="62" y="61"/>
                    <a:pt x="31" y="152"/>
                  </a:cubicBezTo>
                  <a:cubicBezTo>
                    <a:pt x="1" y="213"/>
                    <a:pt x="1" y="304"/>
                    <a:pt x="1" y="365"/>
                  </a:cubicBezTo>
                  <a:cubicBezTo>
                    <a:pt x="1" y="547"/>
                    <a:pt x="1" y="912"/>
                    <a:pt x="214" y="942"/>
                  </a:cubicBezTo>
                  <a:cubicBezTo>
                    <a:pt x="244" y="699"/>
                    <a:pt x="214" y="456"/>
                    <a:pt x="305" y="213"/>
                  </a:cubicBezTo>
                  <a:cubicBezTo>
                    <a:pt x="335" y="152"/>
                    <a:pt x="335" y="91"/>
                    <a:pt x="335" y="61"/>
                  </a:cubicBezTo>
                  <a:cubicBezTo>
                    <a:pt x="335" y="31"/>
                    <a:pt x="244" y="0"/>
                    <a:pt x="183" y="0"/>
                  </a:cubicBez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2"/>
            <p:cNvSpPr/>
            <p:nvPr/>
          </p:nvSpPr>
          <p:spPr>
            <a:xfrm>
              <a:off x="8433550" y="2365075"/>
              <a:ext cx="40300" cy="44100"/>
            </a:xfrm>
            <a:custGeom>
              <a:avLst/>
              <a:gdLst/>
              <a:ahLst/>
              <a:cxnLst/>
              <a:rect l="l" t="t" r="r" b="b"/>
              <a:pathLst>
                <a:path w="1612" h="1764" extrusionOk="0">
                  <a:moveTo>
                    <a:pt x="92" y="0"/>
                  </a:moveTo>
                  <a:cubicBezTo>
                    <a:pt x="31" y="0"/>
                    <a:pt x="31" y="0"/>
                    <a:pt x="31" y="31"/>
                  </a:cubicBezTo>
                  <a:cubicBezTo>
                    <a:pt x="31" y="61"/>
                    <a:pt x="1" y="638"/>
                    <a:pt x="305" y="851"/>
                  </a:cubicBezTo>
                  <a:lnTo>
                    <a:pt x="1551" y="1763"/>
                  </a:lnTo>
                  <a:lnTo>
                    <a:pt x="1612" y="1702"/>
                  </a:lnTo>
                  <a:lnTo>
                    <a:pt x="335" y="790"/>
                  </a:lnTo>
                  <a:cubicBezTo>
                    <a:pt x="122" y="608"/>
                    <a:pt x="122" y="31"/>
                    <a:pt x="122" y="31"/>
                  </a:cubicBezTo>
                  <a:cubicBezTo>
                    <a:pt x="122" y="31"/>
                    <a:pt x="122" y="0"/>
                    <a:pt x="92" y="0"/>
                  </a:cubicBez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2"/>
            <p:cNvSpPr/>
            <p:nvPr/>
          </p:nvSpPr>
          <p:spPr>
            <a:xfrm>
              <a:off x="8434325" y="2506400"/>
              <a:ext cx="205950" cy="147450"/>
            </a:xfrm>
            <a:custGeom>
              <a:avLst/>
              <a:gdLst/>
              <a:ahLst/>
              <a:cxnLst/>
              <a:rect l="l" t="t" r="r" b="b"/>
              <a:pathLst>
                <a:path w="8238" h="5898" extrusionOk="0">
                  <a:moveTo>
                    <a:pt x="578" y="1"/>
                  </a:moveTo>
                  <a:lnTo>
                    <a:pt x="0" y="2736"/>
                  </a:lnTo>
                  <a:lnTo>
                    <a:pt x="2888" y="5897"/>
                  </a:lnTo>
                  <a:lnTo>
                    <a:pt x="3800" y="5442"/>
                  </a:lnTo>
                  <a:lnTo>
                    <a:pt x="4894" y="5472"/>
                  </a:lnTo>
                  <a:lnTo>
                    <a:pt x="5562" y="5381"/>
                  </a:lnTo>
                  <a:cubicBezTo>
                    <a:pt x="6474" y="4986"/>
                    <a:pt x="6930" y="3466"/>
                    <a:pt x="6930" y="3466"/>
                  </a:cubicBezTo>
                  <a:lnTo>
                    <a:pt x="8025" y="4834"/>
                  </a:lnTo>
                  <a:lnTo>
                    <a:pt x="8237" y="2432"/>
                  </a:lnTo>
                  <a:lnTo>
                    <a:pt x="6778" y="517"/>
                  </a:lnTo>
                  <a:lnTo>
                    <a:pt x="5319" y="4773"/>
                  </a:lnTo>
                  <a:lnTo>
                    <a:pt x="4651" y="3071"/>
                  </a:lnTo>
                  <a:lnTo>
                    <a:pt x="578" y="1"/>
                  </a:ln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2"/>
            <p:cNvSpPr/>
            <p:nvPr/>
          </p:nvSpPr>
          <p:spPr>
            <a:xfrm>
              <a:off x="8338575" y="3319500"/>
              <a:ext cx="90450" cy="72025"/>
            </a:xfrm>
            <a:custGeom>
              <a:avLst/>
              <a:gdLst/>
              <a:ahLst/>
              <a:cxnLst/>
              <a:rect l="l" t="t" r="r" b="b"/>
              <a:pathLst>
                <a:path w="3618" h="2881" extrusionOk="0">
                  <a:moveTo>
                    <a:pt x="2523" y="0"/>
                  </a:moveTo>
                  <a:lnTo>
                    <a:pt x="0" y="1216"/>
                  </a:lnTo>
                  <a:lnTo>
                    <a:pt x="395" y="2827"/>
                  </a:lnTo>
                  <a:cubicBezTo>
                    <a:pt x="614" y="2864"/>
                    <a:pt x="820" y="2881"/>
                    <a:pt x="1014" y="2881"/>
                  </a:cubicBezTo>
                  <a:cubicBezTo>
                    <a:pt x="2893" y="2881"/>
                    <a:pt x="3617" y="1307"/>
                    <a:pt x="3617" y="1307"/>
                  </a:cubicBezTo>
                  <a:lnTo>
                    <a:pt x="2523" y="0"/>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2"/>
            <p:cNvSpPr/>
            <p:nvPr/>
          </p:nvSpPr>
          <p:spPr>
            <a:xfrm>
              <a:off x="8141000" y="2593275"/>
              <a:ext cx="291825" cy="768800"/>
            </a:xfrm>
            <a:custGeom>
              <a:avLst/>
              <a:gdLst/>
              <a:ahLst/>
              <a:cxnLst/>
              <a:rect l="l" t="t" r="r" b="b"/>
              <a:pathLst>
                <a:path w="11673" h="30752" extrusionOk="0">
                  <a:moveTo>
                    <a:pt x="8675" y="1"/>
                  </a:moveTo>
                  <a:cubicBezTo>
                    <a:pt x="7994" y="1"/>
                    <a:pt x="7092" y="296"/>
                    <a:pt x="5927" y="1359"/>
                  </a:cubicBezTo>
                  <a:cubicBezTo>
                    <a:pt x="3830" y="3243"/>
                    <a:pt x="0" y="15158"/>
                    <a:pt x="0" y="15857"/>
                  </a:cubicBezTo>
                  <a:cubicBezTo>
                    <a:pt x="0" y="16556"/>
                    <a:pt x="851" y="18076"/>
                    <a:pt x="1520" y="19018"/>
                  </a:cubicBezTo>
                  <a:cubicBezTo>
                    <a:pt x="2250" y="19961"/>
                    <a:pt x="7721" y="30751"/>
                    <a:pt x="7721" y="30751"/>
                  </a:cubicBezTo>
                  <a:cubicBezTo>
                    <a:pt x="10122" y="30478"/>
                    <a:pt x="10973" y="28745"/>
                    <a:pt x="10973" y="28745"/>
                  </a:cubicBezTo>
                  <a:lnTo>
                    <a:pt x="5441" y="15553"/>
                  </a:lnTo>
                  <a:cubicBezTo>
                    <a:pt x="7083" y="13426"/>
                    <a:pt x="10487" y="4459"/>
                    <a:pt x="10487" y="4459"/>
                  </a:cubicBezTo>
                  <a:cubicBezTo>
                    <a:pt x="11672" y="2271"/>
                    <a:pt x="10517" y="690"/>
                    <a:pt x="9909" y="325"/>
                  </a:cubicBezTo>
                  <a:cubicBezTo>
                    <a:pt x="9625" y="190"/>
                    <a:pt x="9221" y="1"/>
                    <a:pt x="8675" y="1"/>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2"/>
            <p:cNvSpPr/>
            <p:nvPr/>
          </p:nvSpPr>
          <p:spPr>
            <a:xfrm>
              <a:off x="8273975" y="2597025"/>
              <a:ext cx="155800" cy="705000"/>
            </a:xfrm>
            <a:custGeom>
              <a:avLst/>
              <a:gdLst/>
              <a:ahLst/>
              <a:cxnLst/>
              <a:rect l="l" t="t" r="r" b="b"/>
              <a:pathLst>
                <a:path w="6232" h="28200" extrusionOk="0">
                  <a:moveTo>
                    <a:pt x="4180" y="0"/>
                  </a:moveTo>
                  <a:cubicBezTo>
                    <a:pt x="4150" y="0"/>
                    <a:pt x="4119" y="8"/>
                    <a:pt x="4104" y="23"/>
                  </a:cubicBezTo>
                  <a:cubicBezTo>
                    <a:pt x="4074" y="54"/>
                    <a:pt x="4074" y="145"/>
                    <a:pt x="4104" y="175"/>
                  </a:cubicBezTo>
                  <a:cubicBezTo>
                    <a:pt x="5958" y="1877"/>
                    <a:pt x="5107" y="4127"/>
                    <a:pt x="4651" y="5342"/>
                  </a:cubicBezTo>
                  <a:cubicBezTo>
                    <a:pt x="4560" y="5525"/>
                    <a:pt x="4499" y="5707"/>
                    <a:pt x="4438" y="5829"/>
                  </a:cubicBezTo>
                  <a:cubicBezTo>
                    <a:pt x="4226" y="6619"/>
                    <a:pt x="31" y="15282"/>
                    <a:pt x="1" y="15373"/>
                  </a:cubicBezTo>
                  <a:lnTo>
                    <a:pt x="1" y="15434"/>
                  </a:lnTo>
                  <a:lnTo>
                    <a:pt x="5289" y="28109"/>
                  </a:lnTo>
                  <a:cubicBezTo>
                    <a:pt x="5320" y="28139"/>
                    <a:pt x="5350" y="28170"/>
                    <a:pt x="5411" y="28170"/>
                  </a:cubicBezTo>
                  <a:cubicBezTo>
                    <a:pt x="5411" y="28170"/>
                    <a:pt x="5441" y="28170"/>
                    <a:pt x="5411" y="28200"/>
                  </a:cubicBezTo>
                  <a:cubicBezTo>
                    <a:pt x="5472" y="28170"/>
                    <a:pt x="5502" y="28139"/>
                    <a:pt x="5472" y="28048"/>
                  </a:cubicBezTo>
                  <a:lnTo>
                    <a:pt x="244" y="15434"/>
                  </a:lnTo>
                  <a:cubicBezTo>
                    <a:pt x="578" y="14674"/>
                    <a:pt x="4408" y="6741"/>
                    <a:pt x="4651" y="5920"/>
                  </a:cubicBezTo>
                  <a:cubicBezTo>
                    <a:pt x="4682" y="5798"/>
                    <a:pt x="4742" y="5616"/>
                    <a:pt x="4833" y="5403"/>
                  </a:cubicBezTo>
                  <a:cubicBezTo>
                    <a:pt x="5289" y="4279"/>
                    <a:pt x="6232" y="1817"/>
                    <a:pt x="4256" y="23"/>
                  </a:cubicBezTo>
                  <a:cubicBezTo>
                    <a:pt x="4241" y="8"/>
                    <a:pt x="4210" y="0"/>
                    <a:pt x="4180"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2"/>
            <p:cNvSpPr/>
            <p:nvPr/>
          </p:nvSpPr>
          <p:spPr>
            <a:xfrm>
              <a:off x="8182800" y="2980575"/>
              <a:ext cx="93475" cy="23575"/>
            </a:xfrm>
            <a:custGeom>
              <a:avLst/>
              <a:gdLst/>
              <a:ahLst/>
              <a:cxnLst/>
              <a:rect l="l" t="t" r="r" b="b"/>
              <a:pathLst>
                <a:path w="3739" h="943" extrusionOk="0">
                  <a:moveTo>
                    <a:pt x="2999" y="0"/>
                  </a:moveTo>
                  <a:cubicBezTo>
                    <a:pt x="1985" y="0"/>
                    <a:pt x="975" y="245"/>
                    <a:pt x="91" y="700"/>
                  </a:cubicBezTo>
                  <a:cubicBezTo>
                    <a:pt x="30" y="760"/>
                    <a:pt x="0" y="821"/>
                    <a:pt x="30" y="852"/>
                  </a:cubicBezTo>
                  <a:cubicBezTo>
                    <a:pt x="61" y="882"/>
                    <a:pt x="122" y="943"/>
                    <a:pt x="152" y="943"/>
                  </a:cubicBezTo>
                  <a:lnTo>
                    <a:pt x="182" y="912"/>
                  </a:lnTo>
                  <a:cubicBezTo>
                    <a:pt x="1088" y="447"/>
                    <a:pt x="2081" y="223"/>
                    <a:pt x="3088" y="223"/>
                  </a:cubicBezTo>
                  <a:cubicBezTo>
                    <a:pt x="3264" y="223"/>
                    <a:pt x="3441" y="230"/>
                    <a:pt x="3617" y="244"/>
                  </a:cubicBezTo>
                  <a:cubicBezTo>
                    <a:pt x="3648" y="244"/>
                    <a:pt x="3739" y="213"/>
                    <a:pt x="3739" y="153"/>
                  </a:cubicBezTo>
                  <a:cubicBezTo>
                    <a:pt x="3739" y="92"/>
                    <a:pt x="3678" y="31"/>
                    <a:pt x="3617" y="31"/>
                  </a:cubicBezTo>
                  <a:cubicBezTo>
                    <a:pt x="3412" y="10"/>
                    <a:pt x="3205" y="0"/>
                    <a:pt x="2999"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2"/>
            <p:cNvSpPr/>
            <p:nvPr/>
          </p:nvSpPr>
          <p:spPr>
            <a:xfrm>
              <a:off x="8213950" y="2972225"/>
              <a:ext cx="47900" cy="6100"/>
            </a:xfrm>
            <a:custGeom>
              <a:avLst/>
              <a:gdLst/>
              <a:ahLst/>
              <a:cxnLst/>
              <a:rect l="l" t="t" r="r" b="b"/>
              <a:pathLst>
                <a:path w="1916" h="244" extrusionOk="0">
                  <a:moveTo>
                    <a:pt x="122" y="0"/>
                  </a:moveTo>
                  <a:cubicBezTo>
                    <a:pt x="61" y="0"/>
                    <a:pt x="0" y="61"/>
                    <a:pt x="0" y="122"/>
                  </a:cubicBezTo>
                  <a:cubicBezTo>
                    <a:pt x="0" y="213"/>
                    <a:pt x="61" y="243"/>
                    <a:pt x="122" y="243"/>
                  </a:cubicBezTo>
                  <a:lnTo>
                    <a:pt x="1794" y="243"/>
                  </a:lnTo>
                  <a:cubicBezTo>
                    <a:pt x="1824" y="243"/>
                    <a:pt x="1915" y="183"/>
                    <a:pt x="1915" y="122"/>
                  </a:cubicBezTo>
                  <a:cubicBezTo>
                    <a:pt x="1915" y="61"/>
                    <a:pt x="1885" y="0"/>
                    <a:pt x="1794"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2"/>
            <p:cNvSpPr/>
            <p:nvPr/>
          </p:nvSpPr>
          <p:spPr>
            <a:xfrm>
              <a:off x="8242825" y="2997300"/>
              <a:ext cx="19025" cy="7625"/>
            </a:xfrm>
            <a:custGeom>
              <a:avLst/>
              <a:gdLst/>
              <a:ahLst/>
              <a:cxnLst/>
              <a:rect l="l" t="t" r="r" b="b"/>
              <a:pathLst>
                <a:path w="761" h="305" extrusionOk="0">
                  <a:moveTo>
                    <a:pt x="639" y="0"/>
                  </a:moveTo>
                  <a:cubicBezTo>
                    <a:pt x="456" y="0"/>
                    <a:pt x="274" y="0"/>
                    <a:pt x="61" y="91"/>
                  </a:cubicBezTo>
                  <a:cubicBezTo>
                    <a:pt x="0" y="122"/>
                    <a:pt x="0" y="152"/>
                    <a:pt x="0" y="243"/>
                  </a:cubicBezTo>
                  <a:cubicBezTo>
                    <a:pt x="31" y="274"/>
                    <a:pt x="61" y="304"/>
                    <a:pt x="122" y="304"/>
                  </a:cubicBezTo>
                  <a:cubicBezTo>
                    <a:pt x="304" y="243"/>
                    <a:pt x="456" y="243"/>
                    <a:pt x="639" y="243"/>
                  </a:cubicBezTo>
                  <a:cubicBezTo>
                    <a:pt x="730" y="243"/>
                    <a:pt x="760" y="183"/>
                    <a:pt x="760" y="122"/>
                  </a:cubicBezTo>
                  <a:cubicBezTo>
                    <a:pt x="760" y="91"/>
                    <a:pt x="730" y="0"/>
                    <a:pt x="639"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2"/>
            <p:cNvSpPr/>
            <p:nvPr/>
          </p:nvSpPr>
          <p:spPr>
            <a:xfrm>
              <a:off x="8400875" y="2611275"/>
              <a:ext cx="30425" cy="130725"/>
            </a:xfrm>
            <a:custGeom>
              <a:avLst/>
              <a:gdLst/>
              <a:ahLst/>
              <a:cxnLst/>
              <a:rect l="l" t="t" r="r" b="b"/>
              <a:pathLst>
                <a:path w="1217" h="5229" extrusionOk="0">
                  <a:moveTo>
                    <a:pt x="882" y="0"/>
                  </a:moveTo>
                  <a:cubicBezTo>
                    <a:pt x="821" y="0"/>
                    <a:pt x="761" y="61"/>
                    <a:pt x="761" y="122"/>
                  </a:cubicBezTo>
                  <a:cubicBezTo>
                    <a:pt x="1004" y="1581"/>
                    <a:pt x="852" y="3070"/>
                    <a:pt x="365" y="4438"/>
                  </a:cubicBezTo>
                  <a:cubicBezTo>
                    <a:pt x="274" y="4620"/>
                    <a:pt x="153" y="4833"/>
                    <a:pt x="61" y="5046"/>
                  </a:cubicBezTo>
                  <a:cubicBezTo>
                    <a:pt x="1" y="5076"/>
                    <a:pt x="61" y="5137"/>
                    <a:pt x="92" y="5198"/>
                  </a:cubicBezTo>
                  <a:lnTo>
                    <a:pt x="183" y="5198"/>
                  </a:lnTo>
                  <a:cubicBezTo>
                    <a:pt x="200" y="5198"/>
                    <a:pt x="208" y="5178"/>
                    <a:pt x="217" y="5178"/>
                  </a:cubicBezTo>
                  <a:cubicBezTo>
                    <a:pt x="223" y="5178"/>
                    <a:pt x="231" y="5189"/>
                    <a:pt x="244" y="5228"/>
                  </a:cubicBezTo>
                  <a:cubicBezTo>
                    <a:pt x="365" y="4985"/>
                    <a:pt x="457" y="4772"/>
                    <a:pt x="548" y="4529"/>
                  </a:cubicBezTo>
                  <a:cubicBezTo>
                    <a:pt x="1065" y="3131"/>
                    <a:pt x="1216" y="1611"/>
                    <a:pt x="1004" y="122"/>
                  </a:cubicBezTo>
                  <a:cubicBezTo>
                    <a:pt x="1004" y="61"/>
                    <a:pt x="973" y="0"/>
                    <a:pt x="882"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2"/>
            <p:cNvSpPr/>
            <p:nvPr/>
          </p:nvSpPr>
          <p:spPr>
            <a:xfrm>
              <a:off x="8438125" y="2548450"/>
              <a:ext cx="131475" cy="88675"/>
            </a:xfrm>
            <a:custGeom>
              <a:avLst/>
              <a:gdLst/>
              <a:ahLst/>
              <a:cxnLst/>
              <a:rect l="l" t="t" r="r" b="b"/>
              <a:pathLst>
                <a:path w="5259" h="3547" extrusionOk="0">
                  <a:moveTo>
                    <a:pt x="142" y="1"/>
                  </a:moveTo>
                  <a:cubicBezTo>
                    <a:pt x="122" y="1"/>
                    <a:pt x="104" y="8"/>
                    <a:pt x="91" y="21"/>
                  </a:cubicBezTo>
                  <a:cubicBezTo>
                    <a:pt x="0" y="51"/>
                    <a:pt x="0" y="142"/>
                    <a:pt x="30" y="173"/>
                  </a:cubicBezTo>
                  <a:cubicBezTo>
                    <a:pt x="1033" y="1632"/>
                    <a:pt x="3009" y="3182"/>
                    <a:pt x="3040" y="3182"/>
                  </a:cubicBezTo>
                  <a:cubicBezTo>
                    <a:pt x="3040" y="3212"/>
                    <a:pt x="3070" y="3212"/>
                    <a:pt x="3131" y="3212"/>
                  </a:cubicBezTo>
                  <a:cubicBezTo>
                    <a:pt x="3161" y="3212"/>
                    <a:pt x="3192" y="3212"/>
                    <a:pt x="3192" y="3182"/>
                  </a:cubicBezTo>
                  <a:lnTo>
                    <a:pt x="4012" y="1997"/>
                  </a:lnTo>
                  <a:lnTo>
                    <a:pt x="5015" y="3516"/>
                  </a:lnTo>
                  <a:cubicBezTo>
                    <a:pt x="5015" y="3547"/>
                    <a:pt x="5076" y="3547"/>
                    <a:pt x="5107" y="3547"/>
                  </a:cubicBezTo>
                  <a:cubicBezTo>
                    <a:pt x="5107" y="3547"/>
                    <a:pt x="5137" y="3547"/>
                    <a:pt x="5167" y="3486"/>
                  </a:cubicBezTo>
                  <a:cubicBezTo>
                    <a:pt x="5258" y="3456"/>
                    <a:pt x="5258" y="3364"/>
                    <a:pt x="5228" y="3334"/>
                  </a:cubicBezTo>
                  <a:lnTo>
                    <a:pt x="4103" y="1693"/>
                  </a:lnTo>
                  <a:cubicBezTo>
                    <a:pt x="4103" y="1662"/>
                    <a:pt x="4073" y="1662"/>
                    <a:pt x="4043" y="1662"/>
                  </a:cubicBezTo>
                  <a:cubicBezTo>
                    <a:pt x="4012" y="1662"/>
                    <a:pt x="4012" y="1662"/>
                    <a:pt x="3951" y="1693"/>
                  </a:cubicBezTo>
                  <a:lnTo>
                    <a:pt x="3131" y="2908"/>
                  </a:lnTo>
                  <a:cubicBezTo>
                    <a:pt x="2705" y="2605"/>
                    <a:pt x="1094" y="1328"/>
                    <a:pt x="243" y="51"/>
                  </a:cubicBezTo>
                  <a:cubicBezTo>
                    <a:pt x="208" y="16"/>
                    <a:pt x="172" y="1"/>
                    <a:pt x="142"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2"/>
            <p:cNvSpPr/>
            <p:nvPr/>
          </p:nvSpPr>
          <p:spPr>
            <a:xfrm>
              <a:off x="8572625" y="2564150"/>
              <a:ext cx="66125" cy="76025"/>
            </a:xfrm>
            <a:custGeom>
              <a:avLst/>
              <a:gdLst/>
              <a:ahLst/>
              <a:cxnLst/>
              <a:rect l="l" t="t" r="r" b="b"/>
              <a:pathLst>
                <a:path w="2645" h="3041" extrusionOk="0">
                  <a:moveTo>
                    <a:pt x="2584" y="1"/>
                  </a:moveTo>
                  <a:cubicBezTo>
                    <a:pt x="2493" y="1"/>
                    <a:pt x="2462" y="1"/>
                    <a:pt x="2432" y="92"/>
                  </a:cubicBezTo>
                  <a:lnTo>
                    <a:pt x="1702" y="2159"/>
                  </a:lnTo>
                  <a:lnTo>
                    <a:pt x="821" y="1247"/>
                  </a:lnTo>
                  <a:cubicBezTo>
                    <a:pt x="790" y="1217"/>
                    <a:pt x="760" y="1217"/>
                    <a:pt x="699" y="1217"/>
                  </a:cubicBezTo>
                  <a:cubicBezTo>
                    <a:pt x="669" y="1217"/>
                    <a:pt x="638" y="1247"/>
                    <a:pt x="638" y="1308"/>
                  </a:cubicBezTo>
                  <a:lnTo>
                    <a:pt x="0" y="2888"/>
                  </a:lnTo>
                  <a:cubicBezTo>
                    <a:pt x="0" y="2980"/>
                    <a:pt x="0" y="3010"/>
                    <a:pt x="61" y="3040"/>
                  </a:cubicBezTo>
                  <a:lnTo>
                    <a:pt x="91" y="3040"/>
                  </a:lnTo>
                  <a:cubicBezTo>
                    <a:pt x="152" y="3040"/>
                    <a:pt x="213" y="3010"/>
                    <a:pt x="243" y="2980"/>
                  </a:cubicBezTo>
                  <a:lnTo>
                    <a:pt x="821" y="1551"/>
                  </a:lnTo>
                  <a:lnTo>
                    <a:pt x="1702" y="2463"/>
                  </a:lnTo>
                  <a:cubicBezTo>
                    <a:pt x="1733" y="2524"/>
                    <a:pt x="1763" y="2524"/>
                    <a:pt x="1824" y="2524"/>
                  </a:cubicBezTo>
                  <a:cubicBezTo>
                    <a:pt x="1854" y="2524"/>
                    <a:pt x="1885" y="2463"/>
                    <a:pt x="1885" y="2432"/>
                  </a:cubicBezTo>
                  <a:lnTo>
                    <a:pt x="2645" y="153"/>
                  </a:lnTo>
                  <a:cubicBezTo>
                    <a:pt x="2645" y="92"/>
                    <a:pt x="2645" y="31"/>
                    <a:pt x="2584"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2"/>
            <p:cNvSpPr/>
            <p:nvPr/>
          </p:nvSpPr>
          <p:spPr>
            <a:xfrm>
              <a:off x="8567300" y="2640900"/>
              <a:ext cx="43325" cy="643650"/>
            </a:xfrm>
            <a:custGeom>
              <a:avLst/>
              <a:gdLst/>
              <a:ahLst/>
              <a:cxnLst/>
              <a:rect l="l" t="t" r="r" b="b"/>
              <a:pathLst>
                <a:path w="1733" h="25746" extrusionOk="0">
                  <a:moveTo>
                    <a:pt x="91" y="1"/>
                  </a:moveTo>
                  <a:cubicBezTo>
                    <a:pt x="61" y="62"/>
                    <a:pt x="0" y="92"/>
                    <a:pt x="0" y="153"/>
                  </a:cubicBezTo>
                  <a:cubicBezTo>
                    <a:pt x="0" y="214"/>
                    <a:pt x="1277" y="4925"/>
                    <a:pt x="821" y="10031"/>
                  </a:cubicBezTo>
                  <a:cubicBezTo>
                    <a:pt x="304" y="15411"/>
                    <a:pt x="669" y="23010"/>
                    <a:pt x="1490" y="25655"/>
                  </a:cubicBezTo>
                  <a:cubicBezTo>
                    <a:pt x="1520" y="25685"/>
                    <a:pt x="1581" y="25746"/>
                    <a:pt x="1611" y="25746"/>
                  </a:cubicBezTo>
                  <a:cubicBezTo>
                    <a:pt x="1672" y="25746"/>
                    <a:pt x="1733" y="25655"/>
                    <a:pt x="1733" y="25533"/>
                  </a:cubicBezTo>
                  <a:cubicBezTo>
                    <a:pt x="882" y="22919"/>
                    <a:pt x="547" y="15351"/>
                    <a:pt x="1034" y="10031"/>
                  </a:cubicBezTo>
                  <a:cubicBezTo>
                    <a:pt x="1520" y="4864"/>
                    <a:pt x="243" y="122"/>
                    <a:pt x="243" y="92"/>
                  </a:cubicBezTo>
                  <a:cubicBezTo>
                    <a:pt x="213" y="62"/>
                    <a:pt x="152" y="1"/>
                    <a:pt x="91"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2"/>
            <p:cNvSpPr/>
            <p:nvPr/>
          </p:nvSpPr>
          <p:spPr>
            <a:xfrm>
              <a:off x="8425200" y="2773125"/>
              <a:ext cx="119325" cy="29675"/>
            </a:xfrm>
            <a:custGeom>
              <a:avLst/>
              <a:gdLst/>
              <a:ahLst/>
              <a:cxnLst/>
              <a:rect l="l" t="t" r="r" b="b"/>
              <a:pathLst>
                <a:path w="4773" h="1187" extrusionOk="0">
                  <a:moveTo>
                    <a:pt x="4468" y="244"/>
                  </a:moveTo>
                  <a:lnTo>
                    <a:pt x="4529" y="912"/>
                  </a:lnTo>
                  <a:lnTo>
                    <a:pt x="213" y="943"/>
                  </a:lnTo>
                  <a:lnTo>
                    <a:pt x="213" y="274"/>
                  </a:lnTo>
                  <a:lnTo>
                    <a:pt x="4468" y="244"/>
                  </a:lnTo>
                  <a:close/>
                  <a:moveTo>
                    <a:pt x="4590" y="1"/>
                  </a:moveTo>
                  <a:lnTo>
                    <a:pt x="122" y="31"/>
                  </a:lnTo>
                  <a:cubicBezTo>
                    <a:pt x="31" y="31"/>
                    <a:pt x="0" y="92"/>
                    <a:pt x="0" y="153"/>
                  </a:cubicBezTo>
                  <a:lnTo>
                    <a:pt x="0" y="1064"/>
                  </a:lnTo>
                  <a:cubicBezTo>
                    <a:pt x="0" y="1095"/>
                    <a:pt x="0" y="1095"/>
                    <a:pt x="31" y="1156"/>
                  </a:cubicBezTo>
                  <a:cubicBezTo>
                    <a:pt x="31" y="1186"/>
                    <a:pt x="61" y="1186"/>
                    <a:pt x="122" y="1186"/>
                  </a:cubicBezTo>
                  <a:lnTo>
                    <a:pt x="4651" y="1156"/>
                  </a:lnTo>
                  <a:cubicBezTo>
                    <a:pt x="4712" y="1156"/>
                    <a:pt x="4712" y="1156"/>
                    <a:pt x="4742" y="1095"/>
                  </a:cubicBezTo>
                  <a:cubicBezTo>
                    <a:pt x="4772" y="1095"/>
                    <a:pt x="4772" y="1064"/>
                    <a:pt x="4772" y="1034"/>
                  </a:cubicBezTo>
                  <a:lnTo>
                    <a:pt x="4712" y="122"/>
                  </a:lnTo>
                  <a:cubicBezTo>
                    <a:pt x="4712" y="31"/>
                    <a:pt x="4681" y="1"/>
                    <a:pt x="4590"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2"/>
            <p:cNvSpPr/>
            <p:nvPr/>
          </p:nvSpPr>
          <p:spPr>
            <a:xfrm>
              <a:off x="8709400" y="2632750"/>
              <a:ext cx="70700" cy="336450"/>
            </a:xfrm>
            <a:custGeom>
              <a:avLst/>
              <a:gdLst/>
              <a:ahLst/>
              <a:cxnLst/>
              <a:rect l="l" t="t" r="r" b="b"/>
              <a:pathLst>
                <a:path w="2828" h="13458" extrusionOk="0">
                  <a:moveTo>
                    <a:pt x="107" y="0"/>
                  </a:moveTo>
                  <a:cubicBezTo>
                    <a:pt x="76" y="0"/>
                    <a:pt x="46" y="8"/>
                    <a:pt x="31" y="23"/>
                  </a:cubicBezTo>
                  <a:cubicBezTo>
                    <a:pt x="0" y="53"/>
                    <a:pt x="0" y="144"/>
                    <a:pt x="31" y="175"/>
                  </a:cubicBezTo>
                  <a:cubicBezTo>
                    <a:pt x="487" y="722"/>
                    <a:pt x="912" y="1816"/>
                    <a:pt x="1672" y="3792"/>
                  </a:cubicBezTo>
                  <a:lnTo>
                    <a:pt x="1763" y="4096"/>
                  </a:lnTo>
                  <a:cubicBezTo>
                    <a:pt x="2614" y="6254"/>
                    <a:pt x="2037" y="13245"/>
                    <a:pt x="2037" y="13336"/>
                  </a:cubicBezTo>
                  <a:cubicBezTo>
                    <a:pt x="2037" y="13366"/>
                    <a:pt x="2067" y="13458"/>
                    <a:pt x="2158" y="13458"/>
                  </a:cubicBezTo>
                  <a:cubicBezTo>
                    <a:pt x="2219" y="13458"/>
                    <a:pt x="2280" y="13397"/>
                    <a:pt x="2280" y="13336"/>
                  </a:cubicBezTo>
                  <a:cubicBezTo>
                    <a:pt x="2280" y="13032"/>
                    <a:pt x="2827" y="6193"/>
                    <a:pt x="1976" y="3974"/>
                  </a:cubicBezTo>
                  <a:lnTo>
                    <a:pt x="1854" y="3670"/>
                  </a:lnTo>
                  <a:cubicBezTo>
                    <a:pt x="1064" y="1634"/>
                    <a:pt x="669" y="600"/>
                    <a:pt x="183" y="23"/>
                  </a:cubicBezTo>
                  <a:cubicBezTo>
                    <a:pt x="167" y="8"/>
                    <a:pt x="137" y="0"/>
                    <a:pt x="107"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2"/>
            <p:cNvSpPr/>
            <p:nvPr/>
          </p:nvSpPr>
          <p:spPr>
            <a:xfrm>
              <a:off x="8312725" y="3275125"/>
              <a:ext cx="82100" cy="45150"/>
            </a:xfrm>
            <a:custGeom>
              <a:avLst/>
              <a:gdLst/>
              <a:ahLst/>
              <a:cxnLst/>
              <a:rect l="l" t="t" r="r" b="b"/>
              <a:pathLst>
                <a:path w="3284" h="1806" extrusionOk="0">
                  <a:moveTo>
                    <a:pt x="3162" y="0"/>
                  </a:moveTo>
                  <a:cubicBezTo>
                    <a:pt x="3129" y="0"/>
                    <a:pt x="3085" y="28"/>
                    <a:pt x="3040" y="73"/>
                  </a:cubicBezTo>
                  <a:cubicBezTo>
                    <a:pt x="3040" y="73"/>
                    <a:pt x="2341" y="985"/>
                    <a:pt x="92" y="1593"/>
                  </a:cubicBezTo>
                  <a:cubicBezTo>
                    <a:pt x="1" y="1623"/>
                    <a:pt x="1" y="1653"/>
                    <a:pt x="1" y="1745"/>
                  </a:cubicBezTo>
                  <a:cubicBezTo>
                    <a:pt x="1" y="1775"/>
                    <a:pt x="92" y="1805"/>
                    <a:pt x="122" y="1805"/>
                  </a:cubicBezTo>
                  <a:cubicBezTo>
                    <a:pt x="2493" y="1167"/>
                    <a:pt x="3192" y="255"/>
                    <a:pt x="3253" y="164"/>
                  </a:cubicBezTo>
                  <a:cubicBezTo>
                    <a:pt x="3283" y="134"/>
                    <a:pt x="3253" y="73"/>
                    <a:pt x="3192" y="12"/>
                  </a:cubicBezTo>
                  <a:cubicBezTo>
                    <a:pt x="3184" y="4"/>
                    <a:pt x="3174" y="0"/>
                    <a:pt x="3162"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2"/>
            <p:cNvSpPr/>
            <p:nvPr/>
          </p:nvSpPr>
          <p:spPr>
            <a:xfrm>
              <a:off x="8466225" y="3460825"/>
              <a:ext cx="120100" cy="21300"/>
            </a:xfrm>
            <a:custGeom>
              <a:avLst/>
              <a:gdLst/>
              <a:ahLst/>
              <a:cxnLst/>
              <a:rect l="l" t="t" r="r" b="b"/>
              <a:pathLst>
                <a:path w="4804" h="852" extrusionOk="0">
                  <a:moveTo>
                    <a:pt x="4651" y="1"/>
                  </a:moveTo>
                  <a:cubicBezTo>
                    <a:pt x="4621" y="1"/>
                    <a:pt x="2827" y="365"/>
                    <a:pt x="92" y="609"/>
                  </a:cubicBezTo>
                  <a:cubicBezTo>
                    <a:pt x="31" y="609"/>
                    <a:pt x="1" y="639"/>
                    <a:pt x="1" y="730"/>
                  </a:cubicBezTo>
                  <a:cubicBezTo>
                    <a:pt x="1" y="791"/>
                    <a:pt x="31" y="852"/>
                    <a:pt x="92" y="852"/>
                  </a:cubicBezTo>
                  <a:cubicBezTo>
                    <a:pt x="2888" y="609"/>
                    <a:pt x="4651" y="213"/>
                    <a:pt x="4742" y="213"/>
                  </a:cubicBezTo>
                  <a:cubicBezTo>
                    <a:pt x="4773" y="183"/>
                    <a:pt x="4803" y="153"/>
                    <a:pt x="4803" y="61"/>
                  </a:cubicBezTo>
                  <a:cubicBezTo>
                    <a:pt x="4773" y="31"/>
                    <a:pt x="4742" y="1"/>
                    <a:pt x="4651" y="1"/>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2"/>
            <p:cNvSpPr/>
            <p:nvPr/>
          </p:nvSpPr>
          <p:spPr>
            <a:xfrm>
              <a:off x="8304375" y="3332100"/>
              <a:ext cx="144400" cy="63400"/>
            </a:xfrm>
            <a:custGeom>
              <a:avLst/>
              <a:gdLst/>
              <a:ahLst/>
              <a:cxnLst/>
              <a:rect l="l" t="t" r="r" b="b"/>
              <a:pathLst>
                <a:path w="5776" h="2536" extrusionOk="0">
                  <a:moveTo>
                    <a:pt x="5662" y="0"/>
                  </a:moveTo>
                  <a:cubicBezTo>
                    <a:pt x="5621" y="0"/>
                    <a:pt x="5584" y="22"/>
                    <a:pt x="5563" y="43"/>
                  </a:cubicBezTo>
                  <a:cubicBezTo>
                    <a:pt x="5563" y="43"/>
                    <a:pt x="5046" y="955"/>
                    <a:pt x="4134" y="1624"/>
                  </a:cubicBezTo>
                  <a:cubicBezTo>
                    <a:pt x="3468" y="2090"/>
                    <a:pt x="2774" y="2328"/>
                    <a:pt x="2048" y="2328"/>
                  </a:cubicBezTo>
                  <a:cubicBezTo>
                    <a:pt x="1449" y="2328"/>
                    <a:pt x="829" y="2166"/>
                    <a:pt x="183" y="1836"/>
                  </a:cubicBezTo>
                  <a:cubicBezTo>
                    <a:pt x="175" y="1828"/>
                    <a:pt x="164" y="1825"/>
                    <a:pt x="152" y="1825"/>
                  </a:cubicBezTo>
                  <a:cubicBezTo>
                    <a:pt x="120" y="1825"/>
                    <a:pt x="75" y="1853"/>
                    <a:pt x="31" y="1897"/>
                  </a:cubicBezTo>
                  <a:cubicBezTo>
                    <a:pt x="0" y="1928"/>
                    <a:pt x="31" y="1988"/>
                    <a:pt x="92" y="2019"/>
                  </a:cubicBezTo>
                  <a:cubicBezTo>
                    <a:pt x="791" y="2384"/>
                    <a:pt x="1459" y="2536"/>
                    <a:pt x="2007" y="2536"/>
                  </a:cubicBezTo>
                  <a:cubicBezTo>
                    <a:pt x="4408" y="2536"/>
                    <a:pt x="5745" y="165"/>
                    <a:pt x="5745" y="165"/>
                  </a:cubicBezTo>
                  <a:cubicBezTo>
                    <a:pt x="5776" y="134"/>
                    <a:pt x="5745" y="43"/>
                    <a:pt x="5715" y="13"/>
                  </a:cubicBezTo>
                  <a:cubicBezTo>
                    <a:pt x="5697" y="4"/>
                    <a:pt x="5679" y="0"/>
                    <a:pt x="5662"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40C88BC-8F06-B36F-BBFA-F26B0C2816A4}"/>
              </a:ext>
            </a:extLst>
          </p:cNvPr>
          <p:cNvPicPr>
            <a:picLocks noChangeAspect="1"/>
          </p:cNvPicPr>
          <p:nvPr/>
        </p:nvPicPr>
        <p:blipFill>
          <a:blip r:embed="rId3"/>
          <a:stretch>
            <a:fillRect/>
          </a:stretch>
        </p:blipFill>
        <p:spPr>
          <a:xfrm>
            <a:off x="1573342" y="7821"/>
            <a:ext cx="3604867" cy="3133435"/>
          </a:xfrm>
          <a:prstGeom prst="rect">
            <a:avLst/>
          </a:prstGeom>
        </p:spPr>
      </p:pic>
      <p:pic>
        <p:nvPicPr>
          <p:cNvPr id="7" name="Picture 6">
            <a:extLst>
              <a:ext uri="{FF2B5EF4-FFF2-40B4-BE49-F238E27FC236}">
                <a16:creationId xmlns:a16="http://schemas.microsoft.com/office/drawing/2014/main" id="{B2F69464-E9DA-6E4F-15E8-E7F2A7484B81}"/>
              </a:ext>
            </a:extLst>
          </p:cNvPr>
          <p:cNvPicPr>
            <a:picLocks noChangeAspect="1"/>
          </p:cNvPicPr>
          <p:nvPr/>
        </p:nvPicPr>
        <p:blipFill>
          <a:blip r:embed="rId4"/>
          <a:stretch>
            <a:fillRect/>
          </a:stretch>
        </p:blipFill>
        <p:spPr>
          <a:xfrm>
            <a:off x="4948517" y="0"/>
            <a:ext cx="4020670" cy="3792071"/>
          </a:xfrm>
          <a:prstGeom prst="rect">
            <a:avLst/>
          </a:prstGeom>
        </p:spPr>
      </p:pic>
    </p:spTree>
    <p:extLst>
      <p:ext uri="{BB962C8B-B14F-4D97-AF65-F5344CB8AC3E}">
        <p14:creationId xmlns:p14="http://schemas.microsoft.com/office/powerpoint/2010/main" val="2297494950"/>
      </p:ext>
    </p:extLst>
  </p:cSld>
  <p:clrMapOvr>
    <a:masterClrMapping/>
  </p:clrMapOvr>
</p:sld>
</file>

<file path=ppt/theme/theme1.xml><?xml version="1.0" encoding="utf-8"?>
<a:theme xmlns:a="http://schemas.openxmlformats.org/drawingml/2006/main" name="Gap Analysis Theme for Business by Slidesgo">
  <a:themeElements>
    <a:clrScheme name="Simple Light">
      <a:dk1>
        <a:srgbClr val="212529"/>
      </a:dk1>
      <a:lt1>
        <a:srgbClr val="FFFFFF"/>
      </a:lt1>
      <a:dk2>
        <a:srgbClr val="C92727"/>
      </a:dk2>
      <a:lt2>
        <a:srgbClr val="AC1C1E"/>
      </a:lt2>
      <a:accent1>
        <a:srgbClr val="87AFE2"/>
      </a:accent1>
      <a:accent2>
        <a:srgbClr val="4E7FC2"/>
      </a:accent2>
      <a:accent3>
        <a:srgbClr val="2C5A94"/>
      </a:accent3>
      <a:accent4>
        <a:srgbClr val="666666"/>
      </a:accent4>
      <a:accent5>
        <a:srgbClr val="B7B7B7"/>
      </a:accent5>
      <a:accent6>
        <a:srgbClr val="EFEFEF"/>
      </a:accent6>
      <a:hlink>
        <a:srgbClr val="2125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479</Words>
  <Application>Microsoft Macintosh PowerPoint</Application>
  <PresentationFormat>On-screen Show (16:9)</PresentationFormat>
  <Paragraphs>71</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Cairo</vt:lpstr>
      <vt:lpstr>Arial</vt:lpstr>
      <vt:lpstr>Gilda Display</vt:lpstr>
      <vt:lpstr>Inter</vt:lpstr>
      <vt:lpstr>-apple-system</vt:lpstr>
      <vt:lpstr>Calibri</vt:lpstr>
      <vt:lpstr>Wingdings</vt:lpstr>
      <vt:lpstr>DM Serif Text</vt:lpstr>
      <vt:lpstr>Gap Analysis Theme for Business by Slidesgo</vt:lpstr>
      <vt:lpstr>FINAL INDIVIDUAL PROJECT   </vt:lpstr>
      <vt:lpstr>INTRODUCTION</vt:lpstr>
      <vt:lpstr>INTRODUCTION</vt:lpstr>
      <vt:lpstr>INTRODUCTION</vt:lpstr>
      <vt:lpstr>02</vt:lpstr>
      <vt:lpstr>IMPORTING LIBRARIES &amp; READING THE DATA </vt:lpstr>
      <vt:lpstr>SHAPE COUNT &amp; DROPPING COLUMNS</vt:lpstr>
      <vt:lpstr>MAKING NEW COLUMNS &amp; VERIFYING NULL VALUES</vt:lpstr>
      <vt:lpstr>Correlation </vt:lpstr>
      <vt:lpstr>INSIGHTS &amp; RECOMMENDATIONS </vt:lpstr>
      <vt:lpstr>INSIGHTS</vt:lpstr>
      <vt:lpstr>PowerPoint Presentation</vt:lpstr>
      <vt:lpstr>PowerPoint Presentation</vt:lpstr>
      <vt:lpstr>NUMBER OF PURCHASES FROM TOP CITIES</vt:lpstr>
      <vt:lpstr>PowerPoint Presentation</vt:lpstr>
      <vt:lpstr>PowerPoint Presentation</vt:lpstr>
      <vt:lpstr>PowerPoint Presentation</vt:lpstr>
      <vt:lpstr>RECOMMENDATION</vt:lpstr>
      <vt:lpstr>PROJECT CLOSURE</vt:lpstr>
      <vt:lpstr>PROJECT CLOSURE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INDIVIDUAL PROJECT   </dc:title>
  <cp:lastModifiedBy>Arjun Ajaybhai Patel</cp:lastModifiedBy>
  <cp:revision>4</cp:revision>
  <dcterms:modified xsi:type="dcterms:W3CDTF">2023-12-03T09:52:15Z</dcterms:modified>
</cp:coreProperties>
</file>