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13"/>
  </p:notesMasterIdLst>
  <p:sldIdLst>
    <p:sldId id="256" r:id="rId2"/>
    <p:sldId id="265" r:id="rId3"/>
    <p:sldId id="257" r:id="rId4"/>
    <p:sldId id="258" r:id="rId5"/>
    <p:sldId id="261" r:id="rId6"/>
    <p:sldId id="267" r:id="rId7"/>
    <p:sldId id="260"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CB76-4E1D-444A-AE8F-297E16490451}" type="datetimeFigureOut">
              <a:rPr lang="en-US" smtClean="0"/>
              <a:pPr/>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1BCB70-D4F1-4B93-9F36-28FD877A41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1BCB70-D4F1-4B93-9F36-28FD877A410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A36FC26-9E35-4F99-A8C8-3F9068D32EF1}" type="datetimeFigureOut">
              <a:rPr lang="en-US" smtClean="0"/>
              <a:pPr/>
              <a:t>10/20/2020</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A36FC26-9E35-4F99-A8C8-3F9068D32EF1}" type="datetimeFigureOut">
              <a:rPr lang="en-US" smtClean="0"/>
              <a:pPr/>
              <a:t>10/20/2020</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520FAA6-FC2B-44C5-B55B-6A29CE5630FA}"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520FAA6-FC2B-44C5-B55B-6A29CE5630FA}"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A36FC26-9E35-4F99-A8C8-3F9068D32EF1}" type="datetimeFigureOut">
              <a:rPr lang="en-US" smtClean="0"/>
              <a:pPr/>
              <a:t>10/20/2020</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A36FC26-9E35-4F99-A8C8-3F9068D32EF1}" type="datetimeFigureOut">
              <a:rPr lang="en-US" smtClean="0"/>
              <a:pPr/>
              <a:t>10/20/2020</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A36FC26-9E35-4F99-A8C8-3F9068D32EF1}" type="datetimeFigureOut">
              <a:rPr lang="en-US" smtClean="0"/>
              <a:pPr/>
              <a:t>10/20/2020</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520FAA6-FC2B-44C5-B55B-6A29CE5630FA}"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ird" TargetMode="External"/><Relationship Id="rId2" Type="http://schemas.openxmlformats.org/officeDocument/2006/relationships/hyperlink" Target="https://byjus.com/biology/av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8229600" cy="1905000"/>
          </a:xfrm>
        </p:spPr>
        <p:txBody>
          <a:bodyPr/>
          <a:lstStyle/>
          <a:p>
            <a:pPr algn="ctr"/>
            <a:r>
              <a:rPr lang="en-US" dirty="0" smtClean="0"/>
              <a:t>PRESENTATION</a:t>
            </a:r>
            <a:br>
              <a:rPr lang="en-US" dirty="0" smtClean="0"/>
            </a:br>
            <a:r>
              <a:rPr lang="en-US" dirty="0" smtClean="0"/>
              <a:t>ON </a:t>
            </a:r>
            <a:r>
              <a:rPr smtClean="0"/>
              <a:t>AVES</a:t>
            </a:r>
            <a:r>
              <a:rPr lang="en-US" dirty="0" smtClean="0"/>
              <a:t> </a:t>
            </a:r>
            <a:endParaRPr lang="en-US" dirty="0"/>
          </a:p>
        </p:txBody>
      </p:sp>
      <p:sp>
        <p:nvSpPr>
          <p:cNvPr id="3" name="Subtitle 2"/>
          <p:cNvSpPr>
            <a:spLocks noGrp="1"/>
          </p:cNvSpPr>
          <p:nvPr>
            <p:ph type="subTitle" idx="1"/>
          </p:nvPr>
        </p:nvSpPr>
        <p:spPr>
          <a:xfrm>
            <a:off x="457200" y="4038600"/>
            <a:ext cx="8305800" cy="1710396"/>
          </a:xfrm>
        </p:spPr>
        <p:txBody>
          <a:bodyPr/>
          <a:lstStyle/>
          <a:p>
            <a:r>
              <a:rPr lang="en-US" dirty="0" smtClean="0"/>
              <a:t>  </a:t>
            </a:r>
          </a:p>
        </p:txBody>
      </p:sp>
      <p:pic>
        <p:nvPicPr>
          <p:cNvPr id="4" name="Picture 3" descr="C:\Users\Public\Pictures\Sample Pictures\Untitled.png"/>
          <p:cNvPicPr>
            <a:picLocks noChangeAspect="1" noChangeArrowheads="1"/>
          </p:cNvPicPr>
          <p:nvPr/>
        </p:nvPicPr>
        <p:blipFill>
          <a:blip r:embed="rId3"/>
          <a:srcRect/>
          <a:stretch>
            <a:fillRect/>
          </a:stretch>
        </p:blipFill>
        <p:spPr bwMode="auto">
          <a:xfrm>
            <a:off x="2895600" y="3124200"/>
            <a:ext cx="3352800" cy="31448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r>
              <a:rPr lang="en-US" dirty="0" smtClean="0"/>
              <a:t>CREDITS</a:t>
            </a:r>
            <a:endParaRPr lang="en-US" dirty="0"/>
          </a:p>
        </p:txBody>
      </p:sp>
      <p:sp>
        <p:nvSpPr>
          <p:cNvPr id="3" name="Content Placeholder 2"/>
          <p:cNvSpPr>
            <a:spLocks noGrp="1"/>
          </p:cNvSpPr>
          <p:nvPr>
            <p:ph idx="1"/>
          </p:nvPr>
        </p:nvSpPr>
        <p:spPr>
          <a:xfrm>
            <a:off x="457200" y="1447801"/>
            <a:ext cx="8229600" cy="4724716"/>
          </a:xfrm>
        </p:spPr>
        <p:txBody>
          <a:bodyPr>
            <a:normAutofit/>
          </a:bodyPr>
          <a:lstStyle/>
          <a:p>
            <a:pPr>
              <a:buNone/>
            </a:pPr>
            <a:endParaRPr lang="en-US" sz="3400" u="sng" dirty="0" smtClean="0"/>
          </a:p>
          <a:p>
            <a:pPr>
              <a:buNone/>
            </a:pPr>
            <a:r>
              <a:rPr lang="en-US" sz="3400" u="sng" dirty="0" smtClean="0">
                <a:solidFill>
                  <a:srgbClr val="FFFF00"/>
                </a:solidFill>
              </a:rPr>
              <a:t>Creators:-</a:t>
            </a:r>
          </a:p>
          <a:p>
            <a:pPr>
              <a:buNone/>
            </a:pPr>
            <a:endParaRPr lang="en-US" dirty="0" smtClean="0">
              <a:solidFill>
                <a:srgbClr val="FFFF00"/>
              </a:solidFill>
            </a:endParaRPr>
          </a:p>
          <a:p>
            <a:r>
              <a:rPr lang="en-US" dirty="0" smtClean="0"/>
              <a:t>Arjun Gulati (9-A)-roll no.3</a:t>
            </a:r>
          </a:p>
          <a:p>
            <a:r>
              <a:rPr lang="en-US" dirty="0" smtClean="0"/>
              <a:t>Johan Abraham(9-A)-roll no.</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pPr algn="ctr"/>
            <a:r>
              <a:rPr lang="en-US" dirty="0" smtClean="0">
                <a:solidFill>
                  <a:srgbClr val="00B0F0"/>
                </a:solidFill>
              </a:rPr>
              <a:t>THANK  YOU  </a:t>
            </a:r>
            <a:endParaRPr lang="en-US"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INTORDUCTION</a:t>
            </a:r>
          </a:p>
          <a:p>
            <a:r>
              <a:rPr lang="en-US" dirty="0" smtClean="0"/>
              <a:t>WHAT IS AVES?</a:t>
            </a:r>
          </a:p>
          <a:p>
            <a:r>
              <a:rPr lang="en-US" dirty="0" smtClean="0"/>
              <a:t>CHARACTERISTICS OF AVES</a:t>
            </a:r>
          </a:p>
          <a:p>
            <a:r>
              <a:rPr lang="en-US" dirty="0" smtClean="0"/>
              <a:t>CLASSIFICATION OF AVES</a:t>
            </a:r>
          </a:p>
          <a:p>
            <a:r>
              <a:rPr lang="en-US" dirty="0" smtClean="0"/>
              <a:t>BIBLIOGRAPHY</a:t>
            </a:r>
          </a:p>
          <a:p>
            <a:r>
              <a:rPr lang="en-US" dirty="0" smtClean="0"/>
              <a:t>CREDITS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AVES?</a:t>
            </a:r>
            <a:endParaRPr lang="en-US" dirty="0"/>
          </a:p>
        </p:txBody>
      </p:sp>
      <p:sp>
        <p:nvSpPr>
          <p:cNvPr id="3" name="Content Placeholder 2"/>
          <p:cNvSpPr>
            <a:spLocks noGrp="1"/>
          </p:cNvSpPr>
          <p:nvPr>
            <p:ph idx="1"/>
          </p:nvPr>
        </p:nvSpPr>
        <p:spPr/>
        <p:txBody>
          <a:bodyPr/>
          <a:lstStyle/>
          <a:p>
            <a:pPr algn="ctr">
              <a:buNone/>
            </a:pPr>
            <a:r>
              <a:rPr lang="en-US" dirty="0" smtClean="0"/>
              <a:t>     </a:t>
            </a:r>
            <a:r>
              <a:rPr lang="en-US" sz="3000" dirty="0" smtClean="0"/>
              <a:t>AVES IS A CLASS OF VERTEBRATES WHICH COMPRISES ALL THE BIRDS. THEY BELONG TO THE PHYLUM CHORDATA OF THE ANIMAL KINGDOM WHICH HAS 9000 SPECIES. THEY CONSIST OF ALL THE BIRDS WHICH ARE ADAPTED TO FLY AND ALSO SHOW PARENTAL CARE, NEST BUILDING AND TERRETORIAL BEHAVIOR.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smtClean="0"/>
              <a:t>CHARACTERISTICS OF AVES</a:t>
            </a:r>
            <a:endParaRPr lang="en-US" sz="4300" dirty="0"/>
          </a:p>
        </p:txBody>
      </p:sp>
      <p:sp>
        <p:nvSpPr>
          <p:cNvPr id="3" name="Content Placeholder 2"/>
          <p:cNvSpPr>
            <a:spLocks noGrp="1"/>
          </p:cNvSpPr>
          <p:nvPr>
            <p:ph idx="1"/>
          </p:nvPr>
        </p:nvSpPr>
        <p:spPr>
          <a:xfrm>
            <a:off x="457200" y="1371600"/>
            <a:ext cx="8229600" cy="5486400"/>
          </a:xfrm>
        </p:spPr>
        <p:txBody>
          <a:bodyPr/>
          <a:lstStyle/>
          <a:p>
            <a:r>
              <a:rPr lang="en-US" dirty="0" smtClean="0"/>
              <a:t>They are warm-blooded animals and have a four-chambered heart.</a:t>
            </a:r>
          </a:p>
          <a:p>
            <a:r>
              <a:rPr lang="en-US" dirty="0" smtClean="0"/>
              <a:t>They have an outer covering of feathers.</a:t>
            </a:r>
          </a:p>
          <a:p>
            <a:r>
              <a:rPr lang="en-US" dirty="0" smtClean="0"/>
              <a:t>They have two forelimbs which are modified  for flight.</a:t>
            </a:r>
          </a:p>
          <a:p>
            <a:r>
              <a:rPr lang="en-US" dirty="0" smtClean="0"/>
              <a:t>They breathe through their lungs.</a:t>
            </a:r>
          </a:p>
          <a:p>
            <a:pPr>
              <a:buNone/>
            </a:pPr>
            <a:endParaRPr lang="en-US" dirty="0"/>
          </a:p>
        </p:txBody>
      </p:sp>
      <p:pic>
        <p:nvPicPr>
          <p:cNvPr id="4098" name="Picture 2" descr="C:\Users\Public\Pictures\Sample Pictures\annas-d97a9a5f0321476098e7917726d2366d.jpg"/>
          <p:cNvPicPr>
            <a:picLocks noChangeAspect="1" noChangeArrowheads="1"/>
          </p:cNvPicPr>
          <p:nvPr/>
        </p:nvPicPr>
        <p:blipFill>
          <a:blip r:embed="rId2" cstate="print"/>
          <a:srcRect/>
          <a:stretch>
            <a:fillRect/>
          </a:stretch>
        </p:blipFill>
        <p:spPr bwMode="auto">
          <a:xfrm>
            <a:off x="609599" y="4495800"/>
            <a:ext cx="3385625" cy="1981200"/>
          </a:xfrm>
          <a:prstGeom prst="rect">
            <a:avLst/>
          </a:prstGeom>
          <a:noFill/>
        </p:spPr>
      </p:pic>
      <p:pic>
        <p:nvPicPr>
          <p:cNvPr id="4099" name="Picture 3" descr="C:\Users\Public\Pictures\Sample Pictures\ostrich.jpg"/>
          <p:cNvPicPr>
            <a:picLocks noChangeAspect="1" noChangeArrowheads="1"/>
          </p:cNvPicPr>
          <p:nvPr/>
        </p:nvPicPr>
        <p:blipFill>
          <a:blip r:embed="rId3"/>
          <a:srcRect/>
          <a:stretch>
            <a:fillRect/>
          </a:stretch>
        </p:blipFill>
        <p:spPr bwMode="auto">
          <a:xfrm>
            <a:off x="4648200" y="4495800"/>
            <a:ext cx="3124200" cy="1981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CHARACTERISTICS(contd.)</a:t>
            </a:r>
            <a:endParaRPr lang="en-US" dirty="0"/>
          </a:p>
        </p:txBody>
      </p:sp>
      <p:sp>
        <p:nvSpPr>
          <p:cNvPr id="3" name="Content Placeholder 2"/>
          <p:cNvSpPr>
            <a:spLocks noGrp="1"/>
          </p:cNvSpPr>
          <p:nvPr>
            <p:ph idx="1"/>
          </p:nvPr>
        </p:nvSpPr>
        <p:spPr>
          <a:xfrm>
            <a:off x="457200" y="1447800"/>
            <a:ext cx="8229600" cy="5410200"/>
          </a:xfrm>
        </p:spPr>
        <p:txBody>
          <a:bodyPr/>
          <a:lstStyle/>
          <a:p>
            <a:r>
              <a:rPr lang="en-US" dirty="0" smtClean="0"/>
              <a:t>Their hind limbs are adapted for walking hopping,  perching,  grasping, wading and swimming.</a:t>
            </a:r>
          </a:p>
          <a:p>
            <a:r>
              <a:rPr lang="en-US" dirty="0" smtClean="0"/>
              <a:t>They have epidermal scales on their legs.</a:t>
            </a:r>
          </a:p>
          <a:p>
            <a:r>
              <a:rPr lang="en-US" dirty="0" smtClean="0"/>
              <a:t>They have spongy and elastic lungs for respiration.</a:t>
            </a:r>
          </a:p>
          <a:p>
            <a:pPr>
              <a:buNone/>
            </a:pPr>
            <a:endParaRPr lang="en-US" dirty="0" smtClean="0"/>
          </a:p>
          <a:p>
            <a:pPr>
              <a:buNone/>
            </a:pPr>
            <a:endParaRPr lang="en-US" dirty="0"/>
          </a:p>
        </p:txBody>
      </p:sp>
      <p:pic>
        <p:nvPicPr>
          <p:cNvPr id="5122" name="Picture 2" descr="C:\Users\Public\Pictures\Sample Pictures\85864161.jpg"/>
          <p:cNvPicPr>
            <a:picLocks noChangeAspect="1" noChangeArrowheads="1"/>
          </p:cNvPicPr>
          <p:nvPr/>
        </p:nvPicPr>
        <p:blipFill>
          <a:blip r:embed="rId2" cstate="print"/>
          <a:srcRect/>
          <a:stretch>
            <a:fillRect/>
          </a:stretch>
        </p:blipFill>
        <p:spPr bwMode="auto">
          <a:xfrm>
            <a:off x="1143000" y="4953000"/>
            <a:ext cx="3048000" cy="1676400"/>
          </a:xfrm>
          <a:prstGeom prst="rect">
            <a:avLst/>
          </a:prstGeom>
          <a:noFill/>
        </p:spPr>
      </p:pic>
      <p:pic>
        <p:nvPicPr>
          <p:cNvPr id="5123" name="Picture 3" descr="C:\Users\Public\Pictures\Sample Pictures\photo-1552728089-57bdde30beb3.jpg"/>
          <p:cNvPicPr>
            <a:picLocks noChangeAspect="1" noChangeArrowheads="1"/>
          </p:cNvPicPr>
          <p:nvPr/>
        </p:nvPicPr>
        <p:blipFill>
          <a:blip r:embed="rId3" cstate="print"/>
          <a:srcRect/>
          <a:stretch>
            <a:fillRect/>
          </a:stretch>
        </p:blipFill>
        <p:spPr bwMode="auto">
          <a:xfrm>
            <a:off x="4648200" y="4953000"/>
            <a:ext cx="3048000" cy="1676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CHARACTERISTICS(contd.)</a:t>
            </a:r>
            <a:endParaRPr lang="en-US" dirty="0"/>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r>
              <a:rPr lang="en-US" dirty="0" smtClean="0"/>
              <a:t>Their heart is four-chambered.</a:t>
            </a:r>
          </a:p>
          <a:p>
            <a:r>
              <a:rPr lang="en-US" dirty="0" smtClean="0"/>
              <a:t>They have sharp eyesight.</a:t>
            </a:r>
          </a:p>
          <a:p>
            <a:r>
              <a:rPr lang="en-US" dirty="0" smtClean="0"/>
              <a:t>12 pairs of cranial nerves are present.</a:t>
            </a:r>
          </a:p>
          <a:p>
            <a:r>
              <a:rPr lang="en-US" dirty="0" smtClean="0"/>
              <a:t>They have single ovary and oviduct on the left side. </a:t>
            </a:r>
          </a:p>
          <a:p>
            <a:r>
              <a:rPr lang="en-US" dirty="0" smtClean="0"/>
              <a:t>The only skin  gland present is the oil gland.</a:t>
            </a:r>
          </a:p>
          <a:p>
            <a:r>
              <a:rPr lang="en-US" dirty="0" smtClean="0"/>
              <a:t>The special vocal organ called syrinx is present at the base of trachea.</a:t>
            </a:r>
          </a:p>
          <a:p>
            <a:r>
              <a:rPr lang="en-US" dirty="0" smtClean="0"/>
              <a:t>All the birds are oviparous and exhibit sexual dimorphism.</a:t>
            </a:r>
          </a:p>
          <a:p>
            <a:r>
              <a:rPr lang="en-US" dirty="0" smtClean="0"/>
              <a:t>The feathers help in preventing heat loss and reduce air friction by providing passage to the air.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AVES</a:t>
            </a:r>
            <a:endParaRPr lang="en-US" dirty="0"/>
          </a:p>
        </p:txBody>
      </p:sp>
      <p:sp>
        <p:nvSpPr>
          <p:cNvPr id="3" name="Content Placeholder 2"/>
          <p:cNvSpPr>
            <a:spLocks noGrp="1"/>
          </p:cNvSpPr>
          <p:nvPr>
            <p:ph idx="1"/>
          </p:nvPr>
        </p:nvSpPr>
        <p:spPr>
          <a:xfrm>
            <a:off x="457200" y="1371600"/>
            <a:ext cx="8229600" cy="5486400"/>
          </a:xfrm>
        </p:spPr>
        <p:txBody>
          <a:bodyPr/>
          <a:lstStyle/>
          <a:p>
            <a:pPr algn="ctr">
              <a:buNone/>
            </a:pPr>
            <a:r>
              <a:rPr lang="en-US" sz="3000" u="sng" dirty="0" smtClean="0">
                <a:solidFill>
                  <a:schemeClr val="accent6">
                    <a:lumMod val="50000"/>
                  </a:schemeClr>
                </a:solidFill>
              </a:rPr>
              <a:t>  </a:t>
            </a:r>
            <a:endParaRPr lang="en-US" sz="3000" dirty="0" smtClean="0">
              <a:solidFill>
                <a:schemeClr val="accent6">
                  <a:lumMod val="50000"/>
                </a:schemeClr>
              </a:solidFill>
            </a:endParaRPr>
          </a:p>
          <a:p>
            <a:pPr>
              <a:buNone/>
            </a:pPr>
            <a:r>
              <a:rPr lang="en-US" sz="2800" u="sng" dirty="0" smtClean="0">
                <a:solidFill>
                  <a:srgbClr val="FFC000"/>
                </a:solidFill>
              </a:rPr>
              <a:t>Archeaonithis</a:t>
            </a:r>
            <a:r>
              <a:rPr lang="en-US" sz="2800" dirty="0" smtClean="0"/>
              <a:t>- This </a:t>
            </a:r>
            <a:r>
              <a:rPr lang="en-US" sz="2800" dirty="0" smtClean="0"/>
              <a:t>class of birds is</a:t>
            </a:r>
          </a:p>
          <a:p>
            <a:pPr>
              <a:buNone/>
            </a:pPr>
            <a:r>
              <a:rPr lang="en-US" sz="2800" dirty="0" smtClean="0"/>
              <a:t>extinct. They had a toothed beak with a</a:t>
            </a:r>
          </a:p>
          <a:p>
            <a:pPr>
              <a:buNone/>
            </a:pPr>
            <a:r>
              <a:rPr lang="en-US" sz="2800" dirty="0" smtClean="0"/>
              <a:t>long lizard-like tail</a:t>
            </a:r>
            <a:r>
              <a:rPr lang="en-US" sz="2800" dirty="0" smtClean="0"/>
              <a:t>.</a:t>
            </a:r>
            <a:endParaRPr lang="en-US" sz="2800" dirty="0" smtClean="0"/>
          </a:p>
          <a:p>
            <a:pPr>
              <a:buNone/>
            </a:pPr>
            <a:r>
              <a:rPr lang="en-US" sz="2800" u="sng" dirty="0" smtClean="0">
                <a:solidFill>
                  <a:srgbClr val="FFC000"/>
                </a:solidFill>
              </a:rPr>
              <a:t> Examples- </a:t>
            </a:r>
            <a:r>
              <a:rPr lang="en-US" sz="2800" dirty="0" smtClean="0"/>
              <a:t>Achaeopteryx</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7" name="Picture 4" descr="C:\Users\Public\Pictures\Sample Pictures\Archaeopteryx_BW.jpg"/>
          <p:cNvPicPr>
            <a:picLocks noChangeAspect="1" noChangeArrowheads="1"/>
          </p:cNvPicPr>
          <p:nvPr/>
        </p:nvPicPr>
        <p:blipFill>
          <a:blip r:embed="rId2"/>
          <a:srcRect/>
          <a:stretch>
            <a:fillRect/>
          </a:stretch>
        </p:blipFill>
        <p:spPr bwMode="auto">
          <a:xfrm>
            <a:off x="533400" y="4038600"/>
            <a:ext cx="3810000" cy="2590800"/>
          </a:xfrm>
          <a:prstGeom prst="rect">
            <a:avLst/>
          </a:prstGeom>
          <a:noFill/>
        </p:spPr>
      </p:pic>
      <p:pic>
        <p:nvPicPr>
          <p:cNvPr id="2054" name="Picture 6" descr="C:\Users\Public\Pictures\Sample Pictures\dga-1140282.jpg"/>
          <p:cNvPicPr>
            <a:picLocks noChangeAspect="1" noChangeArrowheads="1"/>
          </p:cNvPicPr>
          <p:nvPr/>
        </p:nvPicPr>
        <p:blipFill>
          <a:blip r:embed="rId3"/>
          <a:srcRect/>
          <a:stretch>
            <a:fillRect/>
          </a:stretch>
        </p:blipFill>
        <p:spPr bwMode="auto">
          <a:xfrm>
            <a:off x="4648200" y="4038600"/>
            <a:ext cx="3886200" cy="2590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 OF AVES</a:t>
            </a:r>
            <a:endParaRPr lang="en-US" dirty="0"/>
          </a:p>
        </p:txBody>
      </p:sp>
      <p:sp>
        <p:nvSpPr>
          <p:cNvPr id="3" name="Content Placeholder 2"/>
          <p:cNvSpPr>
            <a:spLocks noGrp="1"/>
          </p:cNvSpPr>
          <p:nvPr>
            <p:ph idx="1"/>
          </p:nvPr>
        </p:nvSpPr>
        <p:spPr>
          <a:xfrm>
            <a:off x="457200" y="1447800"/>
            <a:ext cx="8229600" cy="5257800"/>
          </a:xfrm>
        </p:spPr>
        <p:txBody>
          <a:bodyPr/>
          <a:lstStyle/>
          <a:p>
            <a:pPr>
              <a:buNone/>
            </a:pPr>
            <a:r>
              <a:rPr lang="en-US" u="sng" dirty="0" smtClean="0">
                <a:solidFill>
                  <a:srgbClr val="FFC000"/>
                </a:solidFill>
              </a:rPr>
              <a:t>Neornithes</a:t>
            </a:r>
            <a:r>
              <a:rPr lang="en-US" dirty="0" smtClean="0"/>
              <a:t>- These include extant as well</a:t>
            </a:r>
          </a:p>
          <a:p>
            <a:pPr>
              <a:buNone/>
            </a:pPr>
            <a:r>
              <a:rPr lang="en-US" dirty="0" smtClean="0"/>
              <a:t>as extinct birds. They have no teeth and</a:t>
            </a:r>
          </a:p>
          <a:p>
            <a:pPr>
              <a:buNone/>
            </a:pPr>
            <a:r>
              <a:rPr lang="en-US" dirty="0" smtClean="0"/>
              <a:t>short tail. </a:t>
            </a:r>
          </a:p>
          <a:p>
            <a:pPr>
              <a:buNone/>
            </a:pPr>
            <a:r>
              <a:rPr lang="en-US" u="sng" dirty="0" smtClean="0">
                <a:solidFill>
                  <a:srgbClr val="FFC000"/>
                </a:solidFill>
              </a:rPr>
              <a:t>Examples</a:t>
            </a:r>
            <a:r>
              <a:rPr lang="en-US" dirty="0" smtClean="0"/>
              <a:t>- Penguin, Grey Heron,</a:t>
            </a:r>
          </a:p>
          <a:p>
            <a:pPr>
              <a:buNone/>
            </a:pPr>
            <a:r>
              <a:rPr lang="en-US" dirty="0" smtClean="0"/>
              <a:t>Kingfisher, Duck, etc.</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6" name="Picture 2" descr="C:\Users\Public\Pictures\Sample Pictures\download.jpg"/>
          <p:cNvPicPr>
            <a:picLocks noChangeAspect="1" noChangeArrowheads="1"/>
          </p:cNvPicPr>
          <p:nvPr/>
        </p:nvPicPr>
        <p:blipFill>
          <a:blip r:embed="rId2"/>
          <a:srcRect/>
          <a:stretch>
            <a:fillRect/>
          </a:stretch>
        </p:blipFill>
        <p:spPr bwMode="auto">
          <a:xfrm>
            <a:off x="457200" y="4114800"/>
            <a:ext cx="2667000" cy="2057400"/>
          </a:xfrm>
          <a:prstGeom prst="rect">
            <a:avLst/>
          </a:prstGeom>
          <a:noFill/>
        </p:spPr>
      </p:pic>
      <p:pic>
        <p:nvPicPr>
          <p:cNvPr id="8" name="Picture 3" descr="C:\Users\Public\Pictures\Sample Pictures\434d788f5058e655a5ac4f97b72b7fb8.jpg"/>
          <p:cNvPicPr>
            <a:picLocks noChangeAspect="1" noChangeArrowheads="1"/>
          </p:cNvPicPr>
          <p:nvPr/>
        </p:nvPicPr>
        <p:blipFill>
          <a:blip r:embed="rId3"/>
          <a:srcRect/>
          <a:stretch>
            <a:fillRect/>
          </a:stretch>
        </p:blipFill>
        <p:spPr bwMode="auto">
          <a:xfrm>
            <a:off x="3124200" y="4114800"/>
            <a:ext cx="2590800" cy="2057400"/>
          </a:xfrm>
          <a:prstGeom prst="rect">
            <a:avLst/>
          </a:prstGeom>
          <a:noFill/>
        </p:spPr>
      </p:pic>
      <p:pic>
        <p:nvPicPr>
          <p:cNvPr id="3076" name="Picture 4" descr="C:\Users\Public\Pictures\Sample Pictures\download (1).jpg"/>
          <p:cNvPicPr>
            <a:picLocks noChangeAspect="1" noChangeArrowheads="1"/>
          </p:cNvPicPr>
          <p:nvPr/>
        </p:nvPicPr>
        <p:blipFill>
          <a:blip r:embed="rId4"/>
          <a:srcRect/>
          <a:stretch>
            <a:fillRect/>
          </a:stretch>
        </p:blipFill>
        <p:spPr bwMode="auto">
          <a:xfrm>
            <a:off x="5715000" y="4114800"/>
            <a:ext cx="2590800" cy="20478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solidFill>
                  <a:srgbClr val="0070C0"/>
                </a:solidFill>
                <a:hlinkClick r:id="rId2"/>
              </a:rPr>
              <a:t>https://byjus.com/biology/aves/</a:t>
            </a:r>
            <a:endParaRPr lang="en-US" dirty="0" smtClean="0">
              <a:solidFill>
                <a:srgbClr val="0070C0"/>
              </a:solidFill>
            </a:endParaRPr>
          </a:p>
          <a:p>
            <a:r>
              <a:rPr lang="en-US" dirty="0" smtClean="0">
                <a:solidFill>
                  <a:srgbClr val="0070C0"/>
                </a:solidFill>
                <a:hlinkClick r:id="rId3"/>
              </a:rPr>
              <a:t>https://en.wikipedia.org/wiki/Bird</a:t>
            </a:r>
            <a:endParaRPr lang="en-US" dirty="0" smtClean="0">
              <a:solidFill>
                <a:srgbClr val="0070C0"/>
              </a:solidFill>
            </a:endParaRPr>
          </a:p>
          <a:p>
            <a:r>
              <a:rPr lang="en-US" dirty="0" smtClean="0"/>
              <a:t>Class 9 Science NCERT textbook .</a:t>
            </a:r>
          </a:p>
          <a:p>
            <a:r>
              <a:rPr lang="en-US" dirty="0" smtClean="0"/>
              <a:t>Science for class 9 by Dr. PS Verma and Dr. VK Agarwal.</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127</TotalTime>
  <Words>334</Words>
  <Application>Microsoft Office PowerPoint</Application>
  <PresentationFormat>On-screen Show (4:3)</PresentationFormat>
  <Paragraphs>61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PRESENTATION ON AVES </vt:lpstr>
      <vt:lpstr>CONTENTS</vt:lpstr>
      <vt:lpstr>WHAT IS AVES?</vt:lpstr>
      <vt:lpstr>CHARACTERISTICS OF AVES</vt:lpstr>
      <vt:lpstr>CHARACTERISTICS(contd.)</vt:lpstr>
      <vt:lpstr>CHARACTERISTICS(contd.)</vt:lpstr>
      <vt:lpstr>CLASSIFICATION OF AVES</vt:lpstr>
      <vt:lpstr>CLASSIFICATION OF AVES</vt:lpstr>
      <vt:lpstr>BIBLIOGRAPHY</vt:lpstr>
      <vt:lpstr>CREDITS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AVES</dc:title>
  <dc:creator>sony</dc:creator>
  <cp:lastModifiedBy>sony</cp:lastModifiedBy>
  <cp:revision>16</cp:revision>
  <dcterms:created xsi:type="dcterms:W3CDTF">2020-10-20T09:55:49Z</dcterms:created>
  <dcterms:modified xsi:type="dcterms:W3CDTF">2020-10-20T15:05:57Z</dcterms:modified>
</cp:coreProperties>
</file>