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Arjun Arora</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12212509</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txBody>
          <a:bodyPr/>
          <a:lstStyle/>
          <a:p>
            <a:endParaRPr lang="en-IN"/>
          </a:p>
        </p:txBody>
      </p:sp>
      <p:sp>
        <p:nvSpPr>
          <p:cNvPr id="7" name="Shape 3"/>
          <p:cNvSpPr/>
          <p:nvPr/>
        </p:nvSpPr>
        <p:spPr>
          <a:xfrm>
            <a:off x="4485858" y="5299650"/>
            <a:ext cx="40362" cy="706993"/>
          </a:xfrm>
          <a:prstGeom prst="roundRect">
            <a:avLst>
              <a:gd name="adj" fmla="val 225211"/>
            </a:avLst>
          </a:prstGeom>
          <a:solidFill>
            <a:srgbClr val="E5BEB2"/>
          </a:solidFill>
          <a:ln/>
        </p:spPr>
        <p:txBody>
          <a:bodyPr/>
          <a:lstStyle/>
          <a:p>
            <a:endParaRPr lang="en-IN"/>
          </a:p>
        </p:txBody>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txBody>
          <a:bodyPr/>
          <a:lstStyle/>
          <a:p>
            <a:endParaRPr lang="en-IN"/>
          </a:p>
        </p:txBody>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txBody>
          <a:bodyPr/>
          <a:lstStyle/>
          <a:p>
            <a:endParaRPr lang="en-IN"/>
          </a:p>
        </p:txBody>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1638</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Arjun Arora</cp:lastModifiedBy>
  <cp:revision>3</cp:revision>
  <dcterms:created xsi:type="dcterms:W3CDTF">2024-07-10T04:30:43Z</dcterms:created>
  <dcterms:modified xsi:type="dcterms:W3CDTF">2024-07-12T03:51:41Z</dcterms:modified>
</cp:coreProperties>
</file>