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67" r:id="rId8"/>
    <p:sldId id="261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5280D-281E-41FD-B4B5-56C47B316276}" v="444" dt="2025-10-07T18:19:51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155AF31-63C7-495B-94AD-F15F2619E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176"/>
            <a:ext cx="9144000" cy="5098627"/>
          </a:xfrm>
          <a:custGeom>
            <a:avLst/>
            <a:gdLst>
              <a:gd name="connsiteX0" fmla="*/ 4175374 w 12192000"/>
              <a:gd name="connsiteY0" fmla="*/ 13 h 4541267"/>
              <a:gd name="connsiteX1" fmla="*/ 4171715 w 12192000"/>
              <a:gd name="connsiteY1" fmla="*/ 10474 h 4541267"/>
              <a:gd name="connsiteX2" fmla="*/ 4199128 w 12192000"/>
              <a:gd name="connsiteY2" fmla="*/ 26390 h 4541267"/>
              <a:gd name="connsiteX3" fmla="*/ 4403547 w 12192000"/>
              <a:gd name="connsiteY3" fmla="*/ 18361 h 4541267"/>
              <a:gd name="connsiteX4" fmla="*/ 4455762 w 12192000"/>
              <a:gd name="connsiteY4" fmla="*/ 23384 h 4541267"/>
              <a:gd name="connsiteX5" fmla="*/ 4501720 w 12192000"/>
              <a:gd name="connsiteY5" fmla="*/ 13360 h 4541267"/>
              <a:gd name="connsiteX6" fmla="*/ 4520780 w 12192000"/>
              <a:gd name="connsiteY6" fmla="*/ 18547 h 4541267"/>
              <a:gd name="connsiteX7" fmla="*/ 4524071 w 12192000"/>
              <a:gd name="connsiteY7" fmla="*/ 19600 h 4541267"/>
              <a:gd name="connsiteX8" fmla="*/ 4537225 w 12192000"/>
              <a:gd name="connsiteY8" fmla="*/ 20364 h 4541267"/>
              <a:gd name="connsiteX9" fmla="*/ 4540932 w 12192000"/>
              <a:gd name="connsiteY9" fmla="*/ 24891 h 4541267"/>
              <a:gd name="connsiteX10" fmla="*/ 4560732 w 12192000"/>
              <a:gd name="connsiteY10" fmla="*/ 29131 h 4541267"/>
              <a:gd name="connsiteX11" fmla="*/ 4584946 w 12192000"/>
              <a:gd name="connsiteY11" fmla="*/ 29335 h 4541267"/>
              <a:gd name="connsiteX12" fmla="*/ 4670972 w 12192000"/>
              <a:gd name="connsiteY12" fmla="*/ 30531 h 4541267"/>
              <a:gd name="connsiteX13" fmla="*/ 4685002 w 12192000"/>
              <a:gd name="connsiteY13" fmla="*/ 28086 h 4541267"/>
              <a:gd name="connsiteX14" fmla="*/ 4730795 w 12192000"/>
              <a:gd name="connsiteY14" fmla="*/ 32164 h 4541267"/>
              <a:gd name="connsiteX15" fmla="*/ 4771603 w 12192000"/>
              <a:gd name="connsiteY15" fmla="*/ 33081 h 4541267"/>
              <a:gd name="connsiteX16" fmla="*/ 4798044 w 12192000"/>
              <a:gd name="connsiteY16" fmla="*/ 31136 h 4541267"/>
              <a:gd name="connsiteX17" fmla="*/ 4804975 w 12192000"/>
              <a:gd name="connsiteY17" fmla="*/ 32748 h 4541267"/>
              <a:gd name="connsiteX18" fmla="*/ 4831601 w 12192000"/>
              <a:gd name="connsiteY18" fmla="*/ 33788 h 4541267"/>
              <a:gd name="connsiteX19" fmla="*/ 4845162 w 12192000"/>
              <a:gd name="connsiteY19" fmla="*/ 31398 h 4541267"/>
              <a:gd name="connsiteX20" fmla="*/ 4858548 w 12192000"/>
              <a:gd name="connsiteY20" fmla="*/ 36900 h 4541267"/>
              <a:gd name="connsiteX21" fmla="*/ 4861820 w 12192000"/>
              <a:gd name="connsiteY21" fmla="*/ 40932 h 4541267"/>
              <a:gd name="connsiteX22" fmla="*/ 4880767 w 12192000"/>
              <a:gd name="connsiteY22" fmla="*/ 39122 h 4541267"/>
              <a:gd name="connsiteX23" fmla="*/ 4896300 w 12192000"/>
              <a:gd name="connsiteY23" fmla="*/ 43062 h 4541267"/>
              <a:gd name="connsiteX24" fmla="*/ 4909841 w 12192000"/>
              <a:gd name="connsiteY24" fmla="*/ 40486 h 4541267"/>
              <a:gd name="connsiteX25" fmla="*/ 4915461 w 12192000"/>
              <a:gd name="connsiteY25" fmla="*/ 41067 h 4541267"/>
              <a:gd name="connsiteX26" fmla="*/ 4929430 w 12192000"/>
              <a:gd name="connsiteY26" fmla="*/ 43016 h 4541267"/>
              <a:gd name="connsiteX27" fmla="*/ 4953531 w 12192000"/>
              <a:gd name="connsiteY27" fmla="*/ 47349 h 4541267"/>
              <a:gd name="connsiteX28" fmla="*/ 4961050 w 12192000"/>
              <a:gd name="connsiteY28" fmla="*/ 47952 h 4541267"/>
              <a:gd name="connsiteX29" fmla="*/ 4977419 w 12192000"/>
              <a:gd name="connsiteY29" fmla="*/ 54577 h 4541267"/>
              <a:gd name="connsiteX30" fmla="*/ 5009106 w 12192000"/>
              <a:gd name="connsiteY30" fmla="*/ 60243 h 4541267"/>
              <a:gd name="connsiteX31" fmla="*/ 5064895 w 12192000"/>
              <a:gd name="connsiteY31" fmla="*/ 80012 h 4541267"/>
              <a:gd name="connsiteX32" fmla="*/ 5097688 w 12192000"/>
              <a:gd name="connsiteY32" fmla="*/ 89446 h 4541267"/>
              <a:gd name="connsiteX33" fmla="*/ 5119875 w 12192000"/>
              <a:gd name="connsiteY33" fmla="*/ 98141 h 4541267"/>
              <a:gd name="connsiteX34" fmla="*/ 5185361 w 12192000"/>
              <a:gd name="connsiteY34" fmla="*/ 110421 h 4541267"/>
              <a:gd name="connsiteX35" fmla="*/ 5297679 w 12192000"/>
              <a:gd name="connsiteY35" fmla="*/ 126656 h 4541267"/>
              <a:gd name="connsiteX36" fmla="*/ 5320681 w 12192000"/>
              <a:gd name="connsiteY36" fmla="*/ 131018 h 4541267"/>
              <a:gd name="connsiteX37" fmla="*/ 5336842 w 12192000"/>
              <a:gd name="connsiteY37" fmla="*/ 138371 h 4541267"/>
              <a:gd name="connsiteX38" fmla="*/ 5337444 w 12192000"/>
              <a:gd name="connsiteY38" fmla="*/ 143216 h 4541267"/>
              <a:gd name="connsiteX39" fmla="*/ 5349516 w 12192000"/>
              <a:gd name="connsiteY39" fmla="*/ 146194 h 4541267"/>
              <a:gd name="connsiteX40" fmla="*/ 5351972 w 12192000"/>
              <a:gd name="connsiteY40" fmla="*/ 147738 h 4541267"/>
              <a:gd name="connsiteX41" fmla="*/ 5366814 w 12192000"/>
              <a:gd name="connsiteY41" fmla="*/ 155843 h 4541267"/>
              <a:gd name="connsiteX42" fmla="*/ 5417244 w 12192000"/>
              <a:gd name="connsiteY42" fmla="*/ 154449 h 4541267"/>
              <a:gd name="connsiteX43" fmla="*/ 5463870 w 12192000"/>
              <a:gd name="connsiteY43" fmla="*/ 168114 h 4541267"/>
              <a:gd name="connsiteX44" fmla="*/ 5664412 w 12192000"/>
              <a:gd name="connsiteY44" fmla="*/ 195879 h 4541267"/>
              <a:gd name="connsiteX45" fmla="*/ 5680257 w 12192000"/>
              <a:gd name="connsiteY45" fmla="*/ 215394 h 4541267"/>
              <a:gd name="connsiteX46" fmla="*/ 5757046 w 12192000"/>
              <a:gd name="connsiteY46" fmla="*/ 232193 h 4541267"/>
              <a:gd name="connsiteX47" fmla="*/ 5899668 w 12192000"/>
              <a:gd name="connsiteY47" fmla="*/ 229600 h 4541267"/>
              <a:gd name="connsiteX48" fmla="*/ 6042086 w 12192000"/>
              <a:gd name="connsiteY48" fmla="*/ 259219 h 4541267"/>
              <a:gd name="connsiteX49" fmla="*/ 6058069 w 12192000"/>
              <a:gd name="connsiteY49" fmla="*/ 255319 h 4541267"/>
              <a:gd name="connsiteX50" fmla="*/ 6074445 w 12192000"/>
              <a:gd name="connsiteY50" fmla="*/ 254530 h 4541267"/>
              <a:gd name="connsiteX51" fmla="*/ 6075960 w 12192000"/>
              <a:gd name="connsiteY51" fmla="*/ 255513 h 4541267"/>
              <a:gd name="connsiteX52" fmla="*/ 6093540 w 12192000"/>
              <a:gd name="connsiteY52" fmla="*/ 257803 h 4541267"/>
              <a:gd name="connsiteX53" fmla="*/ 6098369 w 12192000"/>
              <a:gd name="connsiteY53" fmla="*/ 256147 h 4541267"/>
              <a:gd name="connsiteX54" fmla="*/ 6110738 w 12192000"/>
              <a:gd name="connsiteY54" fmla="*/ 257042 h 4541267"/>
              <a:gd name="connsiteX55" fmla="*/ 6135933 w 12192000"/>
              <a:gd name="connsiteY55" fmla="*/ 256983 h 4541267"/>
              <a:gd name="connsiteX56" fmla="*/ 6139871 w 12192000"/>
              <a:gd name="connsiteY56" fmla="*/ 258681 h 4541267"/>
              <a:gd name="connsiteX57" fmla="*/ 6176662 w 12192000"/>
              <a:gd name="connsiteY57" fmla="*/ 261253 h 4541267"/>
              <a:gd name="connsiteX58" fmla="*/ 6176801 w 12192000"/>
              <a:gd name="connsiteY58" fmla="*/ 262100 h 4541267"/>
              <a:gd name="connsiteX59" fmla="*/ 6185563 w 12192000"/>
              <a:gd name="connsiteY59" fmla="*/ 266369 h 4541267"/>
              <a:gd name="connsiteX60" fmla="*/ 6203148 w 12192000"/>
              <a:gd name="connsiteY60" fmla="*/ 272679 h 4541267"/>
              <a:gd name="connsiteX61" fmla="*/ 6239136 w 12192000"/>
              <a:gd name="connsiteY61" fmla="*/ 297265 h 4541267"/>
              <a:gd name="connsiteX62" fmla="*/ 6277452 w 12192000"/>
              <a:gd name="connsiteY62" fmla="*/ 300037 h 4541267"/>
              <a:gd name="connsiteX63" fmla="*/ 6284979 w 12192000"/>
              <a:gd name="connsiteY63" fmla="*/ 301039 h 4541267"/>
              <a:gd name="connsiteX64" fmla="*/ 6285055 w 12192000"/>
              <a:gd name="connsiteY64" fmla="*/ 301242 h 4541267"/>
              <a:gd name="connsiteX65" fmla="*/ 6292844 w 12192000"/>
              <a:gd name="connsiteY65" fmla="*/ 302664 h 4541267"/>
              <a:gd name="connsiteX66" fmla="*/ 6298705 w 12192000"/>
              <a:gd name="connsiteY66" fmla="*/ 302865 h 4541267"/>
              <a:gd name="connsiteX67" fmla="*/ 6313308 w 12192000"/>
              <a:gd name="connsiteY67" fmla="*/ 304809 h 4541267"/>
              <a:gd name="connsiteX68" fmla="*/ 6317834 w 12192000"/>
              <a:gd name="connsiteY68" fmla="*/ 306696 h 4541267"/>
              <a:gd name="connsiteX69" fmla="*/ 6318907 w 12192000"/>
              <a:gd name="connsiteY69" fmla="*/ 309202 h 4541267"/>
              <a:gd name="connsiteX70" fmla="*/ 6320341 w 12192000"/>
              <a:gd name="connsiteY70" fmla="*/ 309131 h 4541267"/>
              <a:gd name="connsiteX71" fmla="*/ 6345071 w 12192000"/>
              <a:gd name="connsiteY71" fmla="*/ 318962 h 4541267"/>
              <a:gd name="connsiteX72" fmla="*/ 6403531 w 12192000"/>
              <a:gd name="connsiteY72" fmla="*/ 334044 h 4541267"/>
              <a:gd name="connsiteX73" fmla="*/ 6438176 w 12192000"/>
              <a:gd name="connsiteY73" fmla="*/ 339858 h 4541267"/>
              <a:gd name="connsiteX74" fmla="*/ 6531805 w 12192000"/>
              <a:gd name="connsiteY74" fmla="*/ 358871 h 4541267"/>
              <a:gd name="connsiteX75" fmla="*/ 6624812 w 12192000"/>
              <a:gd name="connsiteY75" fmla="*/ 380302 h 4541267"/>
              <a:gd name="connsiteX76" fmla="*/ 6665821 w 12192000"/>
              <a:gd name="connsiteY76" fmla="*/ 404165 h 4541267"/>
              <a:gd name="connsiteX77" fmla="*/ 6671133 w 12192000"/>
              <a:gd name="connsiteY77" fmla="*/ 405424 h 4541267"/>
              <a:gd name="connsiteX78" fmla="*/ 6685990 w 12192000"/>
              <a:gd name="connsiteY78" fmla="*/ 405411 h 4541267"/>
              <a:gd name="connsiteX79" fmla="*/ 6691636 w 12192000"/>
              <a:gd name="connsiteY79" fmla="*/ 404837 h 4541267"/>
              <a:gd name="connsiteX80" fmla="*/ 6699772 w 12192000"/>
              <a:gd name="connsiteY80" fmla="*/ 405207 h 4541267"/>
              <a:gd name="connsiteX81" fmla="*/ 6699955 w 12192000"/>
              <a:gd name="connsiteY81" fmla="*/ 405398 h 4541267"/>
              <a:gd name="connsiteX82" fmla="*/ 6707613 w 12192000"/>
              <a:gd name="connsiteY82" fmla="*/ 405391 h 4541267"/>
              <a:gd name="connsiteX83" fmla="*/ 6745320 w 12192000"/>
              <a:gd name="connsiteY83" fmla="*/ 403067 h 4541267"/>
              <a:gd name="connsiteX84" fmla="*/ 6792811 w 12192000"/>
              <a:gd name="connsiteY84" fmla="*/ 422483 h 4541267"/>
              <a:gd name="connsiteX85" fmla="*/ 6812882 w 12192000"/>
              <a:gd name="connsiteY85" fmla="*/ 426365 h 4541267"/>
              <a:gd name="connsiteX86" fmla="*/ 6823500 w 12192000"/>
              <a:gd name="connsiteY86" fmla="*/ 429406 h 4541267"/>
              <a:gd name="connsiteX87" fmla="*/ 6824098 w 12192000"/>
              <a:gd name="connsiteY87" fmla="*/ 430219 h 4541267"/>
              <a:gd name="connsiteX88" fmla="*/ 6860252 w 12192000"/>
              <a:gd name="connsiteY88" fmla="*/ 427902 h 4541267"/>
              <a:gd name="connsiteX89" fmla="*/ 6864904 w 12192000"/>
              <a:gd name="connsiteY89" fmla="*/ 429051 h 4541267"/>
              <a:gd name="connsiteX90" fmla="*/ 6888662 w 12192000"/>
              <a:gd name="connsiteY90" fmla="*/ 425676 h 4541267"/>
              <a:gd name="connsiteX91" fmla="*/ 6900835 w 12192000"/>
              <a:gd name="connsiteY91" fmla="*/ 424926 h 4541267"/>
              <a:gd name="connsiteX92" fmla="*/ 6904484 w 12192000"/>
              <a:gd name="connsiteY92" fmla="*/ 422663 h 4541267"/>
              <a:gd name="connsiteX93" fmla="*/ 6922346 w 12192000"/>
              <a:gd name="connsiteY93" fmla="*/ 422599 h 4541267"/>
              <a:gd name="connsiteX94" fmla="*/ 6924318 w 12192000"/>
              <a:gd name="connsiteY94" fmla="*/ 423364 h 4541267"/>
              <a:gd name="connsiteX95" fmla="*/ 6939344 w 12192000"/>
              <a:gd name="connsiteY95" fmla="*/ 420433 h 4541267"/>
              <a:gd name="connsiteX96" fmla="*/ 6952296 w 12192000"/>
              <a:gd name="connsiteY96" fmla="*/ 414496 h 4541267"/>
              <a:gd name="connsiteX97" fmla="*/ 7103052 w 12192000"/>
              <a:gd name="connsiteY97" fmla="*/ 424841 h 4541267"/>
              <a:gd name="connsiteX98" fmla="*/ 7246485 w 12192000"/>
              <a:gd name="connsiteY98" fmla="*/ 421500 h 4541267"/>
              <a:gd name="connsiteX99" fmla="*/ 7391440 w 12192000"/>
              <a:gd name="connsiteY99" fmla="*/ 426989 h 4541267"/>
              <a:gd name="connsiteX100" fmla="*/ 7548358 w 12192000"/>
              <a:gd name="connsiteY100" fmla="*/ 427860 h 4541267"/>
              <a:gd name="connsiteX101" fmla="*/ 7599893 w 12192000"/>
              <a:gd name="connsiteY101" fmla="*/ 435145 h 4541267"/>
              <a:gd name="connsiteX102" fmla="*/ 7646750 w 12192000"/>
              <a:gd name="connsiteY102" fmla="*/ 427135 h 4541267"/>
              <a:gd name="connsiteX103" fmla="*/ 7665217 w 12192000"/>
              <a:gd name="connsiteY103" fmla="*/ 433142 h 4541267"/>
              <a:gd name="connsiteX104" fmla="*/ 7668385 w 12192000"/>
              <a:gd name="connsiteY104" fmla="*/ 434335 h 4541267"/>
              <a:gd name="connsiteX105" fmla="*/ 7681420 w 12192000"/>
              <a:gd name="connsiteY105" fmla="*/ 435671 h 4541267"/>
              <a:gd name="connsiteX106" fmla="*/ 7684651 w 12192000"/>
              <a:gd name="connsiteY106" fmla="*/ 440352 h 4541267"/>
              <a:gd name="connsiteX107" fmla="*/ 7843050 w 12192000"/>
              <a:gd name="connsiteY107" fmla="*/ 447862 h 4541267"/>
              <a:gd name="connsiteX108" fmla="*/ 7911637 w 12192000"/>
              <a:gd name="connsiteY108" fmla="*/ 451302 h 4541267"/>
              <a:gd name="connsiteX109" fmla="*/ 7937365 w 12192000"/>
              <a:gd name="connsiteY109" fmla="*/ 456923 h 4541267"/>
              <a:gd name="connsiteX110" fmla="*/ 8037057 w 12192000"/>
              <a:gd name="connsiteY110" fmla="*/ 473946 h 4541267"/>
              <a:gd name="connsiteX111" fmla="*/ 8122868 w 12192000"/>
              <a:gd name="connsiteY111" fmla="*/ 484360 h 4541267"/>
              <a:gd name="connsiteX112" fmla="*/ 8186750 w 12192000"/>
              <a:gd name="connsiteY112" fmla="*/ 473523 h 4541267"/>
              <a:gd name="connsiteX113" fmla="*/ 8192054 w 12192000"/>
              <a:gd name="connsiteY113" fmla="*/ 477054 h 4541267"/>
              <a:gd name="connsiteX114" fmla="*/ 8235470 w 12192000"/>
              <a:gd name="connsiteY114" fmla="*/ 478559 h 4541267"/>
              <a:gd name="connsiteX115" fmla="*/ 8388968 w 12192000"/>
              <a:gd name="connsiteY115" fmla="*/ 461607 h 4541267"/>
              <a:gd name="connsiteX116" fmla="*/ 8473770 w 12192000"/>
              <a:gd name="connsiteY116" fmla="*/ 465162 h 4541267"/>
              <a:gd name="connsiteX117" fmla="*/ 8503642 w 12192000"/>
              <a:gd name="connsiteY117" fmla="*/ 470008 h 4541267"/>
              <a:gd name="connsiteX118" fmla="*/ 8553701 w 12192000"/>
              <a:gd name="connsiteY118" fmla="*/ 477906 h 4541267"/>
              <a:gd name="connsiteX119" fmla="*/ 8590556 w 12192000"/>
              <a:gd name="connsiteY119" fmla="*/ 492632 h 4541267"/>
              <a:gd name="connsiteX120" fmla="*/ 8632638 w 12192000"/>
              <a:gd name="connsiteY120" fmla="*/ 495738 h 4541267"/>
              <a:gd name="connsiteX121" fmla="*/ 8643140 w 12192000"/>
              <a:gd name="connsiteY121" fmla="*/ 485045 h 4541267"/>
              <a:gd name="connsiteX122" fmla="*/ 8687917 w 12192000"/>
              <a:gd name="connsiteY122" fmla="*/ 492071 h 4541267"/>
              <a:gd name="connsiteX123" fmla="*/ 8755765 w 12192000"/>
              <a:gd name="connsiteY123" fmla="*/ 503982 h 4541267"/>
              <a:gd name="connsiteX124" fmla="*/ 8795085 w 12192000"/>
              <a:gd name="connsiteY124" fmla="*/ 507904 h 4541267"/>
              <a:gd name="connsiteX125" fmla="*/ 8902279 w 12192000"/>
              <a:gd name="connsiteY125" fmla="*/ 521818 h 4541267"/>
              <a:gd name="connsiteX126" fmla="*/ 9009490 w 12192000"/>
              <a:gd name="connsiteY126" fmla="*/ 538194 h 4541267"/>
              <a:gd name="connsiteX127" fmla="*/ 9072120 w 12192000"/>
              <a:gd name="connsiteY127" fmla="*/ 561668 h 4541267"/>
              <a:gd name="connsiteX128" fmla="*/ 9160343 w 12192000"/>
              <a:gd name="connsiteY128" fmla="*/ 573641 h 4541267"/>
              <a:gd name="connsiteX129" fmla="*/ 9174981 w 12192000"/>
              <a:gd name="connsiteY129" fmla="*/ 577663 h 4541267"/>
              <a:gd name="connsiteX130" fmla="*/ 9278987 w 12192000"/>
              <a:gd name="connsiteY130" fmla="*/ 596161 h 4541267"/>
              <a:gd name="connsiteX131" fmla="*/ 9400617 w 12192000"/>
              <a:gd name="connsiteY131" fmla="*/ 598994 h 4541267"/>
              <a:gd name="connsiteX132" fmla="*/ 9552261 w 12192000"/>
              <a:gd name="connsiteY132" fmla="*/ 650991 h 4541267"/>
              <a:gd name="connsiteX133" fmla="*/ 9822258 w 12192000"/>
              <a:gd name="connsiteY133" fmla="*/ 730484 h 4541267"/>
              <a:gd name="connsiteX134" fmla="*/ 10113244 w 12192000"/>
              <a:gd name="connsiteY134" fmla="*/ 761586 h 4541267"/>
              <a:gd name="connsiteX135" fmla="*/ 10189871 w 12192000"/>
              <a:gd name="connsiteY135" fmla="*/ 756395 h 4541267"/>
              <a:gd name="connsiteX136" fmla="*/ 10414253 w 12192000"/>
              <a:gd name="connsiteY136" fmla="*/ 746175 h 4541267"/>
              <a:gd name="connsiteX137" fmla="*/ 10642574 w 12192000"/>
              <a:gd name="connsiteY137" fmla="*/ 693308 h 4541267"/>
              <a:gd name="connsiteX138" fmla="*/ 10786007 w 12192000"/>
              <a:gd name="connsiteY138" fmla="*/ 684599 h 4541267"/>
              <a:gd name="connsiteX139" fmla="*/ 10854151 w 12192000"/>
              <a:gd name="connsiteY139" fmla="*/ 670921 h 4541267"/>
              <a:gd name="connsiteX140" fmla="*/ 10901354 w 12192000"/>
              <a:gd name="connsiteY140" fmla="*/ 670267 h 4541267"/>
              <a:gd name="connsiteX141" fmla="*/ 10929658 w 12192000"/>
              <a:gd name="connsiteY141" fmla="*/ 668675 h 4541267"/>
              <a:gd name="connsiteX142" fmla="*/ 10978685 w 12192000"/>
              <a:gd name="connsiteY142" fmla="*/ 645904 h 4541267"/>
              <a:gd name="connsiteX143" fmla="*/ 11163594 w 12192000"/>
              <a:gd name="connsiteY143" fmla="*/ 638786 h 4541267"/>
              <a:gd name="connsiteX144" fmla="*/ 11340142 w 12192000"/>
              <a:gd name="connsiteY144" fmla="*/ 661756 h 4541267"/>
              <a:gd name="connsiteX145" fmla="*/ 11603318 w 12192000"/>
              <a:gd name="connsiteY145" fmla="*/ 596522 h 4541267"/>
              <a:gd name="connsiteX146" fmla="*/ 11630282 w 12192000"/>
              <a:gd name="connsiteY146" fmla="*/ 591403 h 4541267"/>
              <a:gd name="connsiteX147" fmla="*/ 11776458 w 12192000"/>
              <a:gd name="connsiteY147" fmla="*/ 566050 h 4541267"/>
              <a:gd name="connsiteX148" fmla="*/ 12105816 w 12192000"/>
              <a:gd name="connsiteY148" fmla="*/ 554311 h 4541267"/>
              <a:gd name="connsiteX149" fmla="*/ 12192000 w 12192000"/>
              <a:gd name="connsiteY149" fmla="*/ 507672 h 4541267"/>
              <a:gd name="connsiteX150" fmla="*/ 12192000 w 12192000"/>
              <a:gd name="connsiteY150" fmla="*/ 2530382 h 4541267"/>
              <a:gd name="connsiteX151" fmla="*/ 12192000 w 12192000"/>
              <a:gd name="connsiteY151" fmla="*/ 3315691 h 4541267"/>
              <a:gd name="connsiteX152" fmla="*/ 12192000 w 12192000"/>
              <a:gd name="connsiteY152" fmla="*/ 4541267 h 4541267"/>
              <a:gd name="connsiteX153" fmla="*/ 0 w 12192000"/>
              <a:gd name="connsiteY153" fmla="*/ 4541267 h 4541267"/>
              <a:gd name="connsiteX154" fmla="*/ 0 w 12192000"/>
              <a:gd name="connsiteY154" fmla="*/ 3315691 h 4541267"/>
              <a:gd name="connsiteX155" fmla="*/ 0 w 12192000"/>
              <a:gd name="connsiteY155" fmla="*/ 2530382 h 4541267"/>
              <a:gd name="connsiteX156" fmla="*/ 0 w 12192000"/>
              <a:gd name="connsiteY156" fmla="*/ 394082 h 4541267"/>
              <a:gd name="connsiteX157" fmla="*/ 3948 w 12192000"/>
              <a:gd name="connsiteY157" fmla="*/ 393322 h 4541267"/>
              <a:gd name="connsiteX158" fmla="*/ 79987 w 12192000"/>
              <a:gd name="connsiteY158" fmla="*/ 383500 h 4541267"/>
              <a:gd name="connsiteX159" fmla="*/ 173247 w 12192000"/>
              <a:gd name="connsiteY159" fmla="*/ 348155 h 4541267"/>
              <a:gd name="connsiteX160" fmla="*/ 206877 w 12192000"/>
              <a:gd name="connsiteY160" fmla="*/ 344844 h 4541267"/>
              <a:gd name="connsiteX161" fmla="*/ 205655 w 12192000"/>
              <a:gd name="connsiteY161" fmla="*/ 338590 h 4541267"/>
              <a:gd name="connsiteX162" fmla="*/ 218147 w 12192000"/>
              <a:gd name="connsiteY162" fmla="*/ 338130 h 4541267"/>
              <a:gd name="connsiteX163" fmla="*/ 246031 w 12192000"/>
              <a:gd name="connsiteY163" fmla="*/ 337978 h 4541267"/>
              <a:gd name="connsiteX164" fmla="*/ 329529 w 12192000"/>
              <a:gd name="connsiteY164" fmla="*/ 336242 h 4541267"/>
              <a:gd name="connsiteX165" fmla="*/ 352311 w 12192000"/>
              <a:gd name="connsiteY165" fmla="*/ 324249 h 4541267"/>
              <a:gd name="connsiteX166" fmla="*/ 373861 w 12192000"/>
              <a:gd name="connsiteY166" fmla="*/ 324061 h 4541267"/>
              <a:gd name="connsiteX167" fmla="*/ 498838 w 12192000"/>
              <a:gd name="connsiteY167" fmla="*/ 307987 h 4541267"/>
              <a:gd name="connsiteX168" fmla="*/ 516021 w 12192000"/>
              <a:gd name="connsiteY168" fmla="*/ 306785 h 4541267"/>
              <a:gd name="connsiteX169" fmla="*/ 525327 w 12192000"/>
              <a:gd name="connsiteY169" fmla="*/ 301396 h 4541267"/>
              <a:gd name="connsiteX170" fmla="*/ 558651 w 12192000"/>
              <a:gd name="connsiteY170" fmla="*/ 300324 h 4541267"/>
              <a:gd name="connsiteX171" fmla="*/ 560193 w 12192000"/>
              <a:gd name="connsiteY171" fmla="*/ 297256 h 4541267"/>
              <a:gd name="connsiteX172" fmla="*/ 669729 w 12192000"/>
              <a:gd name="connsiteY172" fmla="*/ 270914 h 4541267"/>
              <a:gd name="connsiteX173" fmla="*/ 688496 w 12192000"/>
              <a:gd name="connsiteY173" fmla="*/ 266563 h 4541267"/>
              <a:gd name="connsiteX174" fmla="*/ 704711 w 12192000"/>
              <a:gd name="connsiteY174" fmla="*/ 267882 h 4541267"/>
              <a:gd name="connsiteX175" fmla="*/ 794485 w 12192000"/>
              <a:gd name="connsiteY175" fmla="*/ 264121 h 4541267"/>
              <a:gd name="connsiteX176" fmla="*/ 815839 w 12192000"/>
              <a:gd name="connsiteY176" fmla="*/ 266431 h 4541267"/>
              <a:gd name="connsiteX177" fmla="*/ 824819 w 12192000"/>
              <a:gd name="connsiteY177" fmla="*/ 271306 h 4541267"/>
              <a:gd name="connsiteX178" fmla="*/ 859579 w 12192000"/>
              <a:gd name="connsiteY178" fmla="*/ 262094 h 4541267"/>
              <a:gd name="connsiteX179" fmla="*/ 913213 w 12192000"/>
              <a:gd name="connsiteY179" fmla="*/ 255782 h 4541267"/>
              <a:gd name="connsiteX180" fmla="*/ 938704 w 12192000"/>
              <a:gd name="connsiteY180" fmla="*/ 251225 h 4541267"/>
              <a:gd name="connsiteX181" fmla="*/ 959272 w 12192000"/>
              <a:gd name="connsiteY181" fmla="*/ 253991 h 4541267"/>
              <a:gd name="connsiteX182" fmla="*/ 1076317 w 12192000"/>
              <a:gd name="connsiteY182" fmla="*/ 254692 h 4541267"/>
              <a:gd name="connsiteX183" fmla="*/ 1103231 w 12192000"/>
              <a:gd name="connsiteY183" fmla="*/ 259087 h 4541267"/>
              <a:gd name="connsiteX184" fmla="*/ 1115987 w 12192000"/>
              <a:gd name="connsiteY184" fmla="*/ 267847 h 4541267"/>
              <a:gd name="connsiteX185" fmla="*/ 1125983 w 12192000"/>
              <a:gd name="connsiteY185" fmla="*/ 264723 h 4541267"/>
              <a:gd name="connsiteX186" fmla="*/ 1196778 w 12192000"/>
              <a:gd name="connsiteY186" fmla="*/ 264412 h 4541267"/>
              <a:gd name="connsiteX187" fmla="*/ 1242961 w 12192000"/>
              <a:gd name="connsiteY187" fmla="*/ 263409 h 4541267"/>
              <a:gd name="connsiteX188" fmla="*/ 1245768 w 12192000"/>
              <a:gd name="connsiteY188" fmla="*/ 251383 h 4541267"/>
              <a:gd name="connsiteX189" fmla="*/ 1286892 w 12192000"/>
              <a:gd name="connsiteY189" fmla="*/ 247098 h 4541267"/>
              <a:gd name="connsiteX190" fmla="*/ 1330717 w 12192000"/>
              <a:gd name="connsiteY190" fmla="*/ 254818 h 4541267"/>
              <a:gd name="connsiteX191" fmla="*/ 1382372 w 12192000"/>
              <a:gd name="connsiteY191" fmla="*/ 253736 h 4541267"/>
              <a:gd name="connsiteX192" fmla="*/ 1413281 w 12192000"/>
              <a:gd name="connsiteY192" fmla="*/ 253220 h 4541267"/>
              <a:gd name="connsiteX193" fmla="*/ 1494404 w 12192000"/>
              <a:gd name="connsiteY193" fmla="*/ 242003 h 4541267"/>
              <a:gd name="connsiteX194" fmla="*/ 1626029 w 12192000"/>
              <a:gd name="connsiteY194" fmla="*/ 199353 h 4541267"/>
              <a:gd name="connsiteX195" fmla="*/ 1667354 w 12192000"/>
              <a:gd name="connsiteY195" fmla="*/ 193310 h 4541267"/>
              <a:gd name="connsiteX196" fmla="*/ 1674578 w 12192000"/>
              <a:gd name="connsiteY196" fmla="*/ 195769 h 4541267"/>
              <a:gd name="connsiteX197" fmla="*/ 1880316 w 12192000"/>
              <a:gd name="connsiteY197" fmla="*/ 170155 h 4541267"/>
              <a:gd name="connsiteX198" fmla="*/ 1917126 w 12192000"/>
              <a:gd name="connsiteY198" fmla="*/ 168655 h 4541267"/>
              <a:gd name="connsiteX199" fmla="*/ 1944692 w 12192000"/>
              <a:gd name="connsiteY199" fmla="*/ 169592 h 4541267"/>
              <a:gd name="connsiteX200" fmla="*/ 2010665 w 12192000"/>
              <a:gd name="connsiteY200" fmla="*/ 161060 h 4541267"/>
              <a:gd name="connsiteX201" fmla="*/ 2118270 w 12192000"/>
              <a:gd name="connsiteY201" fmla="*/ 142353 h 4541267"/>
              <a:gd name="connsiteX202" fmla="*/ 2141504 w 12192000"/>
              <a:gd name="connsiteY202" fmla="*/ 139398 h 4541267"/>
              <a:gd name="connsiteX203" fmla="*/ 2162752 w 12192000"/>
              <a:gd name="connsiteY203" fmla="*/ 140940 h 4541267"/>
              <a:gd name="connsiteX204" fmla="*/ 2168793 w 12192000"/>
              <a:gd name="connsiteY204" fmla="*/ 144854 h 4541267"/>
              <a:gd name="connsiteX205" fmla="*/ 2181778 w 12192000"/>
              <a:gd name="connsiteY205" fmla="*/ 143885 h 4541267"/>
              <a:gd name="connsiteX206" fmla="*/ 2185499 w 12192000"/>
              <a:gd name="connsiteY206" fmla="*/ 144480 h 4541267"/>
              <a:gd name="connsiteX207" fmla="*/ 2206566 w 12192000"/>
              <a:gd name="connsiteY207" fmla="*/ 147037 h 4541267"/>
              <a:gd name="connsiteX208" fmla="*/ 2244903 w 12192000"/>
              <a:gd name="connsiteY208" fmla="*/ 131308 h 4541267"/>
              <a:gd name="connsiteX209" fmla="*/ 2297531 w 12192000"/>
              <a:gd name="connsiteY209" fmla="*/ 129388 h 4541267"/>
              <a:gd name="connsiteX210" fmla="*/ 2488258 w 12192000"/>
              <a:gd name="connsiteY210" fmla="*/ 94958 h 4541267"/>
              <a:gd name="connsiteX211" fmla="*/ 2523236 w 12192000"/>
              <a:gd name="connsiteY211" fmla="*/ 106856 h 4541267"/>
              <a:gd name="connsiteX212" fmla="*/ 2603355 w 12192000"/>
              <a:gd name="connsiteY212" fmla="*/ 98877 h 4541267"/>
              <a:gd name="connsiteX213" fmla="*/ 2713319 w 12192000"/>
              <a:gd name="connsiteY213" fmla="*/ 55535 h 4541267"/>
              <a:gd name="connsiteX214" fmla="*/ 2860143 w 12192000"/>
              <a:gd name="connsiteY214" fmla="*/ 39439 h 4541267"/>
              <a:gd name="connsiteX215" fmla="*/ 2868320 w 12192000"/>
              <a:gd name="connsiteY215" fmla="*/ 31535 h 4541267"/>
              <a:gd name="connsiteX216" fmla="*/ 2880379 w 12192000"/>
              <a:gd name="connsiteY216" fmla="*/ 26144 h 4541267"/>
              <a:gd name="connsiteX217" fmla="*/ 2882710 w 12192000"/>
              <a:gd name="connsiteY217" fmla="*/ 26536 h 4541267"/>
              <a:gd name="connsiteX218" fmla="*/ 2899268 w 12192000"/>
              <a:gd name="connsiteY218" fmla="*/ 23397 h 4541267"/>
              <a:gd name="connsiteX219" fmla="*/ 2901185 w 12192000"/>
              <a:gd name="connsiteY219" fmla="*/ 20606 h 4541267"/>
              <a:gd name="connsiteX220" fmla="*/ 2912009 w 12192000"/>
              <a:gd name="connsiteY220" fmla="*/ 17792 h 4541267"/>
              <a:gd name="connsiteX221" fmla="*/ 2931895 w 12192000"/>
              <a:gd name="connsiteY221" fmla="*/ 10473 h 4541267"/>
              <a:gd name="connsiteX222" fmla="*/ 2936965 w 12192000"/>
              <a:gd name="connsiteY222" fmla="*/ 10769 h 4541267"/>
              <a:gd name="connsiteX223" fmla="*/ 2969058 w 12192000"/>
              <a:gd name="connsiteY223" fmla="*/ 2323 h 4541267"/>
              <a:gd name="connsiteX224" fmla="*/ 2970141 w 12192000"/>
              <a:gd name="connsiteY224" fmla="*/ 2998 h 4541267"/>
              <a:gd name="connsiteX225" fmla="*/ 2981985 w 12192000"/>
              <a:gd name="connsiteY225" fmla="*/ 4074 h 4541267"/>
              <a:gd name="connsiteX226" fmla="*/ 3003160 w 12192000"/>
              <a:gd name="connsiteY226" fmla="*/ 4325 h 4541267"/>
              <a:gd name="connsiteX227" fmla="*/ 3059919 w 12192000"/>
              <a:gd name="connsiteY227" fmla="*/ 14691 h 4541267"/>
              <a:gd name="connsiteX228" fmla="*/ 3093450 w 12192000"/>
              <a:gd name="connsiteY228" fmla="*/ 5974 h 4541267"/>
              <a:gd name="connsiteX229" fmla="*/ 3188029 w 12192000"/>
              <a:gd name="connsiteY229" fmla="*/ 4647 h 4541267"/>
              <a:gd name="connsiteX230" fmla="*/ 3287078 w 12192000"/>
              <a:gd name="connsiteY230" fmla="*/ 20127 h 4541267"/>
              <a:gd name="connsiteX231" fmla="*/ 3386448 w 12192000"/>
              <a:gd name="connsiteY231" fmla="*/ 22159 h 4541267"/>
              <a:gd name="connsiteX232" fmla="*/ 3422427 w 12192000"/>
              <a:gd name="connsiteY232" fmla="*/ 21744 h 4541267"/>
              <a:gd name="connsiteX233" fmla="*/ 3486559 w 12192000"/>
              <a:gd name="connsiteY233" fmla="*/ 26080 h 4541267"/>
              <a:gd name="connsiteX234" fmla="*/ 3515932 w 12192000"/>
              <a:gd name="connsiteY234" fmla="*/ 31213 h 4541267"/>
              <a:gd name="connsiteX235" fmla="*/ 3517220 w 12192000"/>
              <a:gd name="connsiteY235" fmla="*/ 30897 h 4541267"/>
              <a:gd name="connsiteX236" fmla="*/ 3519845 w 12192000"/>
              <a:gd name="connsiteY236" fmla="*/ 33107 h 4541267"/>
              <a:gd name="connsiteX237" fmla="*/ 3525279 w 12192000"/>
              <a:gd name="connsiteY237" fmla="*/ 34130 h 4541267"/>
              <a:gd name="connsiteX238" fmla="*/ 3540113 w 12192000"/>
              <a:gd name="connsiteY238" fmla="*/ 33471 h 4541267"/>
              <a:gd name="connsiteX239" fmla="*/ 3545692 w 12192000"/>
              <a:gd name="connsiteY239" fmla="*/ 32654 h 4541267"/>
              <a:gd name="connsiteX240" fmla="*/ 3553854 w 12192000"/>
              <a:gd name="connsiteY240" fmla="*/ 32669 h 4541267"/>
              <a:gd name="connsiteX241" fmla="*/ 3554058 w 12192000"/>
              <a:gd name="connsiteY241" fmla="*/ 32851 h 4541267"/>
              <a:gd name="connsiteX242" fmla="*/ 3561703 w 12192000"/>
              <a:gd name="connsiteY242" fmla="*/ 32512 h 4541267"/>
              <a:gd name="connsiteX243" fmla="*/ 3599112 w 12192000"/>
              <a:gd name="connsiteY243" fmla="*/ 28556 h 4541267"/>
              <a:gd name="connsiteX244" fmla="*/ 3648544 w 12192000"/>
              <a:gd name="connsiteY244" fmla="*/ 45847 h 4541267"/>
              <a:gd name="connsiteX245" fmla="*/ 3668987 w 12192000"/>
              <a:gd name="connsiteY245" fmla="*/ 48845 h 4541267"/>
              <a:gd name="connsiteX246" fmla="*/ 3679906 w 12192000"/>
              <a:gd name="connsiteY246" fmla="*/ 51414 h 4541267"/>
              <a:gd name="connsiteX247" fmla="*/ 3680583 w 12192000"/>
              <a:gd name="connsiteY247" fmla="*/ 52200 h 4541267"/>
              <a:gd name="connsiteX248" fmla="*/ 3716448 w 12192000"/>
              <a:gd name="connsiteY248" fmla="*/ 48317 h 4541267"/>
              <a:gd name="connsiteX249" fmla="*/ 3721210 w 12192000"/>
              <a:gd name="connsiteY249" fmla="*/ 49261 h 4541267"/>
              <a:gd name="connsiteX250" fmla="*/ 3744585 w 12192000"/>
              <a:gd name="connsiteY250" fmla="*/ 44862 h 4541267"/>
              <a:gd name="connsiteX251" fmla="*/ 3756664 w 12192000"/>
              <a:gd name="connsiteY251" fmla="*/ 43587 h 4541267"/>
              <a:gd name="connsiteX252" fmla="*/ 3760076 w 12192000"/>
              <a:gd name="connsiteY252" fmla="*/ 41172 h 4541267"/>
              <a:gd name="connsiteX253" fmla="*/ 3777900 w 12192000"/>
              <a:gd name="connsiteY253" fmla="*/ 40331 h 4541267"/>
              <a:gd name="connsiteX254" fmla="*/ 3779950 w 12192000"/>
              <a:gd name="connsiteY254" fmla="*/ 41010 h 4541267"/>
              <a:gd name="connsiteX255" fmla="*/ 3794650 w 12192000"/>
              <a:gd name="connsiteY255" fmla="*/ 37433 h 4541267"/>
              <a:gd name="connsiteX256" fmla="*/ 3806969 w 12192000"/>
              <a:gd name="connsiteY256" fmla="*/ 30953 h 4541267"/>
              <a:gd name="connsiteX257" fmla="*/ 3958577 w 12192000"/>
              <a:gd name="connsiteY257" fmla="*/ 34711 h 4541267"/>
              <a:gd name="connsiteX258" fmla="*/ 4089430 w 12192000"/>
              <a:gd name="connsiteY258" fmla="*/ 7656 h 4541267"/>
              <a:gd name="connsiteX259" fmla="*/ 4175374 w 12192000"/>
              <a:gd name="connsiteY259" fmla="*/ 13 h 454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</a:cxnLst>
            <a:rect l="l" t="t" r="r" b="b"/>
            <a:pathLst>
              <a:path w="12192000" h="4541267">
                <a:moveTo>
                  <a:pt x="4175374" y="13"/>
                </a:moveTo>
                <a:cubicBezTo>
                  <a:pt x="4181228" y="-214"/>
                  <a:pt x="4181469" y="2397"/>
                  <a:pt x="4171715" y="10474"/>
                </a:cubicBezTo>
                <a:cubicBezTo>
                  <a:pt x="4190376" y="8226"/>
                  <a:pt x="4209638" y="18232"/>
                  <a:pt x="4199128" y="26390"/>
                </a:cubicBezTo>
                <a:cubicBezTo>
                  <a:pt x="4255818" y="8930"/>
                  <a:pt x="4339488" y="26291"/>
                  <a:pt x="4403547" y="18361"/>
                </a:cubicBezTo>
                <a:cubicBezTo>
                  <a:pt x="4438470" y="37546"/>
                  <a:pt x="4419538" y="19795"/>
                  <a:pt x="4455762" y="23384"/>
                </a:cubicBezTo>
                <a:cubicBezTo>
                  <a:pt x="4445854" y="5723"/>
                  <a:pt x="4499738" y="33292"/>
                  <a:pt x="4501720" y="13360"/>
                </a:cubicBezTo>
                <a:cubicBezTo>
                  <a:pt x="4508249" y="14645"/>
                  <a:pt x="4514512" y="16517"/>
                  <a:pt x="4520780" y="18547"/>
                </a:cubicBezTo>
                <a:lnTo>
                  <a:pt x="4524071" y="19600"/>
                </a:lnTo>
                <a:lnTo>
                  <a:pt x="4537225" y="20364"/>
                </a:lnTo>
                <a:lnTo>
                  <a:pt x="4540932" y="24891"/>
                </a:lnTo>
                <a:lnTo>
                  <a:pt x="4560732" y="29131"/>
                </a:lnTo>
                <a:cubicBezTo>
                  <a:pt x="4568148" y="30052"/>
                  <a:pt x="4576128" y="30265"/>
                  <a:pt x="4584946" y="29335"/>
                </a:cubicBezTo>
                <a:cubicBezTo>
                  <a:pt x="4606640" y="21436"/>
                  <a:pt x="4640420" y="31117"/>
                  <a:pt x="4670972" y="30531"/>
                </a:cubicBezTo>
                <a:lnTo>
                  <a:pt x="4685002" y="28086"/>
                </a:lnTo>
                <a:lnTo>
                  <a:pt x="4730795" y="32164"/>
                </a:lnTo>
                <a:cubicBezTo>
                  <a:pt x="4743830" y="32955"/>
                  <a:pt x="4757359" y="33371"/>
                  <a:pt x="4771603" y="33081"/>
                </a:cubicBezTo>
                <a:lnTo>
                  <a:pt x="4798044" y="31136"/>
                </a:lnTo>
                <a:lnTo>
                  <a:pt x="4804975" y="32748"/>
                </a:lnTo>
                <a:cubicBezTo>
                  <a:pt x="4817047" y="32569"/>
                  <a:pt x="4833024" y="26893"/>
                  <a:pt x="4831601" y="33788"/>
                </a:cubicBezTo>
                <a:lnTo>
                  <a:pt x="4845162" y="31398"/>
                </a:lnTo>
                <a:lnTo>
                  <a:pt x="4858548" y="36900"/>
                </a:lnTo>
                <a:cubicBezTo>
                  <a:pt x="4860014" y="38178"/>
                  <a:pt x="4861117" y="39538"/>
                  <a:pt x="4861820" y="40932"/>
                </a:cubicBezTo>
                <a:lnTo>
                  <a:pt x="4880767" y="39122"/>
                </a:lnTo>
                <a:lnTo>
                  <a:pt x="4896300" y="43062"/>
                </a:lnTo>
                <a:lnTo>
                  <a:pt x="4909841" y="40486"/>
                </a:lnTo>
                <a:lnTo>
                  <a:pt x="4915461" y="41067"/>
                </a:lnTo>
                <a:lnTo>
                  <a:pt x="4929430" y="43016"/>
                </a:lnTo>
                <a:cubicBezTo>
                  <a:pt x="4936592" y="44383"/>
                  <a:pt x="4944607" y="46030"/>
                  <a:pt x="4953531" y="47349"/>
                </a:cubicBezTo>
                <a:lnTo>
                  <a:pt x="4961050" y="47952"/>
                </a:lnTo>
                <a:lnTo>
                  <a:pt x="4977419" y="54577"/>
                </a:lnTo>
                <a:cubicBezTo>
                  <a:pt x="4989329" y="59586"/>
                  <a:pt x="4998703" y="62961"/>
                  <a:pt x="5009106" y="60243"/>
                </a:cubicBezTo>
                <a:cubicBezTo>
                  <a:pt x="5026839" y="66714"/>
                  <a:pt x="5039227" y="84851"/>
                  <a:pt x="5064895" y="80012"/>
                </a:cubicBezTo>
                <a:cubicBezTo>
                  <a:pt x="5057105" y="88229"/>
                  <a:pt x="5093400" y="81007"/>
                  <a:pt x="5097688" y="89446"/>
                </a:cubicBezTo>
                <a:cubicBezTo>
                  <a:pt x="5099668" y="96243"/>
                  <a:pt x="5111139" y="95636"/>
                  <a:pt x="5119875" y="98141"/>
                </a:cubicBezTo>
                <a:cubicBezTo>
                  <a:pt x="5126101" y="105082"/>
                  <a:pt x="5170057" y="111420"/>
                  <a:pt x="5185361" y="110421"/>
                </a:cubicBezTo>
                <a:cubicBezTo>
                  <a:pt x="5228495" y="103514"/>
                  <a:pt x="5263192" y="131459"/>
                  <a:pt x="5297679" y="126656"/>
                </a:cubicBezTo>
                <a:cubicBezTo>
                  <a:pt x="5306709" y="127311"/>
                  <a:pt x="5314196" y="128883"/>
                  <a:pt x="5320681" y="131018"/>
                </a:cubicBezTo>
                <a:lnTo>
                  <a:pt x="5336842" y="138371"/>
                </a:lnTo>
                <a:cubicBezTo>
                  <a:pt x="5337043" y="139986"/>
                  <a:pt x="5337244" y="141601"/>
                  <a:pt x="5337444" y="143216"/>
                </a:cubicBezTo>
                <a:lnTo>
                  <a:pt x="5349516" y="146194"/>
                </a:lnTo>
                <a:lnTo>
                  <a:pt x="5351972" y="147738"/>
                </a:lnTo>
                <a:cubicBezTo>
                  <a:pt x="5356645" y="150704"/>
                  <a:pt x="5361411" y="153524"/>
                  <a:pt x="5366814" y="155843"/>
                </a:cubicBezTo>
                <a:cubicBezTo>
                  <a:pt x="5381668" y="137663"/>
                  <a:pt x="5415227" y="172568"/>
                  <a:pt x="5417244" y="154449"/>
                </a:cubicBezTo>
                <a:cubicBezTo>
                  <a:pt x="5449522" y="164026"/>
                  <a:pt x="5442975" y="144267"/>
                  <a:pt x="5463870" y="168114"/>
                </a:cubicBezTo>
                <a:cubicBezTo>
                  <a:pt x="5530235" y="171783"/>
                  <a:pt x="5598895" y="202335"/>
                  <a:pt x="5664412" y="195879"/>
                </a:cubicBezTo>
                <a:cubicBezTo>
                  <a:pt x="5649064" y="201649"/>
                  <a:pt x="5660966" y="214267"/>
                  <a:pt x="5680257" y="215394"/>
                </a:cubicBezTo>
                <a:cubicBezTo>
                  <a:pt x="5621974" y="238697"/>
                  <a:pt x="5773350" y="208268"/>
                  <a:pt x="5757046" y="232193"/>
                </a:cubicBezTo>
                <a:cubicBezTo>
                  <a:pt x="5784218" y="214098"/>
                  <a:pt x="5891959" y="204493"/>
                  <a:pt x="5899668" y="229600"/>
                </a:cubicBezTo>
                <a:cubicBezTo>
                  <a:pt x="5949942" y="241303"/>
                  <a:pt x="6003733" y="237058"/>
                  <a:pt x="6042086" y="259219"/>
                </a:cubicBezTo>
                <a:cubicBezTo>
                  <a:pt x="6047101" y="257270"/>
                  <a:pt x="6052473" y="256039"/>
                  <a:pt x="6058069" y="255319"/>
                </a:cubicBezTo>
                <a:lnTo>
                  <a:pt x="6074445" y="254530"/>
                </a:lnTo>
                <a:lnTo>
                  <a:pt x="6075960" y="255513"/>
                </a:lnTo>
                <a:cubicBezTo>
                  <a:pt x="6083606" y="258209"/>
                  <a:pt x="6089063" y="258531"/>
                  <a:pt x="6093540" y="257803"/>
                </a:cubicBezTo>
                <a:lnTo>
                  <a:pt x="6098369" y="256147"/>
                </a:lnTo>
                <a:lnTo>
                  <a:pt x="6110738" y="257042"/>
                </a:lnTo>
                <a:lnTo>
                  <a:pt x="6135933" y="256983"/>
                </a:lnTo>
                <a:lnTo>
                  <a:pt x="6139871" y="258681"/>
                </a:lnTo>
                <a:lnTo>
                  <a:pt x="6176662" y="261253"/>
                </a:lnTo>
                <a:cubicBezTo>
                  <a:pt x="6176708" y="261535"/>
                  <a:pt x="6176754" y="261818"/>
                  <a:pt x="6176801" y="262100"/>
                </a:cubicBezTo>
                <a:cubicBezTo>
                  <a:pt x="6177951" y="264057"/>
                  <a:pt x="6180382" y="265612"/>
                  <a:pt x="6185563" y="266369"/>
                </a:cubicBezTo>
                <a:cubicBezTo>
                  <a:pt x="6172218" y="277094"/>
                  <a:pt x="6186695" y="271392"/>
                  <a:pt x="6203148" y="272679"/>
                </a:cubicBezTo>
                <a:cubicBezTo>
                  <a:pt x="6186092" y="289623"/>
                  <a:pt x="6236081" y="286093"/>
                  <a:pt x="6239136" y="297265"/>
                </a:cubicBezTo>
                <a:cubicBezTo>
                  <a:pt x="6251604" y="297828"/>
                  <a:pt x="6264482" y="298732"/>
                  <a:pt x="6277452" y="300037"/>
                </a:cubicBezTo>
                <a:lnTo>
                  <a:pt x="6284979" y="301039"/>
                </a:lnTo>
                <a:cubicBezTo>
                  <a:pt x="6285004" y="301107"/>
                  <a:pt x="6285030" y="301175"/>
                  <a:pt x="6285055" y="301242"/>
                </a:cubicBezTo>
                <a:cubicBezTo>
                  <a:pt x="6286528" y="301851"/>
                  <a:pt x="6288943" y="302328"/>
                  <a:pt x="6292844" y="302664"/>
                </a:cubicBezTo>
                <a:lnTo>
                  <a:pt x="6298705" y="302865"/>
                </a:lnTo>
                <a:lnTo>
                  <a:pt x="6313308" y="304809"/>
                </a:lnTo>
                <a:lnTo>
                  <a:pt x="6317834" y="306696"/>
                </a:lnTo>
                <a:lnTo>
                  <a:pt x="6318907" y="309202"/>
                </a:lnTo>
                <a:lnTo>
                  <a:pt x="6320341" y="309131"/>
                </a:lnTo>
                <a:cubicBezTo>
                  <a:pt x="6331847" y="306572"/>
                  <a:pt x="6336768" y="301285"/>
                  <a:pt x="6345071" y="318962"/>
                </a:cubicBezTo>
                <a:cubicBezTo>
                  <a:pt x="6370620" y="315767"/>
                  <a:pt x="6372313" y="326077"/>
                  <a:pt x="6403531" y="334044"/>
                </a:cubicBezTo>
                <a:cubicBezTo>
                  <a:pt x="6418880" y="329808"/>
                  <a:pt x="6429052" y="333531"/>
                  <a:pt x="6438176" y="339858"/>
                </a:cubicBezTo>
                <a:cubicBezTo>
                  <a:pt x="6470442" y="341435"/>
                  <a:pt x="6497016" y="352244"/>
                  <a:pt x="6531805" y="358871"/>
                </a:cubicBezTo>
                <a:cubicBezTo>
                  <a:pt x="6572391" y="356282"/>
                  <a:pt x="6587615" y="373281"/>
                  <a:pt x="6624812" y="380302"/>
                </a:cubicBezTo>
                <a:cubicBezTo>
                  <a:pt x="6661654" y="371167"/>
                  <a:pt x="6648131" y="396046"/>
                  <a:pt x="6665821" y="404165"/>
                </a:cubicBezTo>
                <a:lnTo>
                  <a:pt x="6671133" y="405424"/>
                </a:lnTo>
                <a:lnTo>
                  <a:pt x="6685990" y="405411"/>
                </a:lnTo>
                <a:lnTo>
                  <a:pt x="6691636" y="404837"/>
                </a:lnTo>
                <a:cubicBezTo>
                  <a:pt x="6695503" y="404653"/>
                  <a:pt x="6698046" y="404803"/>
                  <a:pt x="6699772" y="405207"/>
                </a:cubicBezTo>
                <a:lnTo>
                  <a:pt x="6699955" y="405398"/>
                </a:lnTo>
                <a:lnTo>
                  <a:pt x="6707613" y="405391"/>
                </a:lnTo>
                <a:cubicBezTo>
                  <a:pt x="6720579" y="404964"/>
                  <a:pt x="6733235" y="404157"/>
                  <a:pt x="6745320" y="403067"/>
                </a:cubicBezTo>
                <a:cubicBezTo>
                  <a:pt x="6754341" y="413640"/>
                  <a:pt x="6799607" y="403591"/>
                  <a:pt x="6792811" y="422483"/>
                </a:cubicBezTo>
                <a:cubicBezTo>
                  <a:pt x="6809051" y="421579"/>
                  <a:pt x="6819592" y="414071"/>
                  <a:pt x="6812882" y="426365"/>
                </a:cubicBezTo>
                <a:cubicBezTo>
                  <a:pt x="6818190" y="426427"/>
                  <a:pt x="6821340" y="427635"/>
                  <a:pt x="6823500" y="429406"/>
                </a:cubicBezTo>
                <a:lnTo>
                  <a:pt x="6824098" y="430219"/>
                </a:lnTo>
                <a:lnTo>
                  <a:pt x="6860252" y="427902"/>
                </a:lnTo>
                <a:lnTo>
                  <a:pt x="6864904" y="429051"/>
                </a:lnTo>
                <a:lnTo>
                  <a:pt x="6888662" y="425676"/>
                </a:lnTo>
                <a:lnTo>
                  <a:pt x="6900835" y="424926"/>
                </a:lnTo>
                <a:lnTo>
                  <a:pt x="6904484" y="422663"/>
                </a:lnTo>
                <a:cubicBezTo>
                  <a:pt x="6908310" y="421358"/>
                  <a:pt x="6913643" y="420956"/>
                  <a:pt x="6922346" y="422599"/>
                </a:cubicBezTo>
                <a:lnTo>
                  <a:pt x="6924318" y="423364"/>
                </a:lnTo>
                <a:lnTo>
                  <a:pt x="6939344" y="420433"/>
                </a:lnTo>
                <a:cubicBezTo>
                  <a:pt x="6944233" y="418988"/>
                  <a:pt x="6948630" y="417072"/>
                  <a:pt x="6952296" y="414496"/>
                </a:cubicBezTo>
                <a:cubicBezTo>
                  <a:pt x="7000688" y="431217"/>
                  <a:pt x="7049150" y="419963"/>
                  <a:pt x="7103052" y="424841"/>
                </a:cubicBezTo>
                <a:cubicBezTo>
                  <a:pt x="7164010" y="424075"/>
                  <a:pt x="7206372" y="421142"/>
                  <a:pt x="7246485" y="421500"/>
                </a:cubicBezTo>
                <a:cubicBezTo>
                  <a:pt x="7265321" y="420068"/>
                  <a:pt x="7402761" y="419300"/>
                  <a:pt x="7391440" y="426989"/>
                </a:cubicBezTo>
                <a:cubicBezTo>
                  <a:pt x="7449760" y="412020"/>
                  <a:pt x="7483675" y="432993"/>
                  <a:pt x="7548358" y="427860"/>
                </a:cubicBezTo>
                <a:cubicBezTo>
                  <a:pt x="7581191" y="448534"/>
                  <a:pt x="7564154" y="429985"/>
                  <a:pt x="7599893" y="435145"/>
                </a:cubicBezTo>
                <a:cubicBezTo>
                  <a:pt x="7591842" y="417079"/>
                  <a:pt x="7642712" y="446949"/>
                  <a:pt x="7646750" y="427135"/>
                </a:cubicBezTo>
                <a:cubicBezTo>
                  <a:pt x="7653127" y="428699"/>
                  <a:pt x="7659175" y="430843"/>
                  <a:pt x="7665217" y="433142"/>
                </a:cubicBezTo>
                <a:lnTo>
                  <a:pt x="7668385" y="434335"/>
                </a:lnTo>
                <a:lnTo>
                  <a:pt x="7681420" y="435671"/>
                </a:lnTo>
                <a:lnTo>
                  <a:pt x="7684651" y="440352"/>
                </a:lnTo>
                <a:lnTo>
                  <a:pt x="7843050" y="447862"/>
                </a:lnTo>
                <a:cubicBezTo>
                  <a:pt x="7856954" y="444866"/>
                  <a:pt x="7901943" y="445305"/>
                  <a:pt x="7911637" y="451302"/>
                </a:cubicBezTo>
                <a:cubicBezTo>
                  <a:pt x="7921260" y="452613"/>
                  <a:pt x="7931762" y="450506"/>
                  <a:pt x="7937365" y="456923"/>
                </a:cubicBezTo>
                <a:cubicBezTo>
                  <a:pt x="7958268" y="460697"/>
                  <a:pt x="8006140" y="469374"/>
                  <a:pt x="8037057" y="473946"/>
                </a:cubicBezTo>
                <a:cubicBezTo>
                  <a:pt x="8053719" y="465869"/>
                  <a:pt x="8079882" y="482269"/>
                  <a:pt x="8122868" y="484360"/>
                </a:cubicBezTo>
                <a:cubicBezTo>
                  <a:pt x="8141102" y="475018"/>
                  <a:pt x="8151839" y="485898"/>
                  <a:pt x="8186750" y="473523"/>
                </a:cubicBezTo>
                <a:cubicBezTo>
                  <a:pt x="8188181" y="474802"/>
                  <a:pt x="8189967" y="475991"/>
                  <a:pt x="8192054" y="477054"/>
                </a:cubicBezTo>
                <a:cubicBezTo>
                  <a:pt x="8204181" y="483229"/>
                  <a:pt x="8223618" y="483903"/>
                  <a:pt x="8235470" y="478559"/>
                </a:cubicBezTo>
                <a:cubicBezTo>
                  <a:pt x="8291101" y="462191"/>
                  <a:pt x="8341536" y="464111"/>
                  <a:pt x="8388968" y="461607"/>
                </a:cubicBezTo>
                <a:cubicBezTo>
                  <a:pt x="8442578" y="460760"/>
                  <a:pt x="8406478" y="480371"/>
                  <a:pt x="8473770" y="465162"/>
                </a:cubicBezTo>
                <a:cubicBezTo>
                  <a:pt x="8480755" y="472463"/>
                  <a:pt x="8489229" y="473028"/>
                  <a:pt x="8503642" y="470008"/>
                </a:cubicBezTo>
                <a:cubicBezTo>
                  <a:pt x="8529673" y="470128"/>
                  <a:pt x="8527062" y="487947"/>
                  <a:pt x="8553701" y="477906"/>
                </a:cubicBezTo>
                <a:cubicBezTo>
                  <a:pt x="8548666" y="487380"/>
                  <a:pt x="8602920" y="482977"/>
                  <a:pt x="8590556" y="492632"/>
                </a:cubicBezTo>
                <a:cubicBezTo>
                  <a:pt x="8607202" y="501847"/>
                  <a:pt x="8616076" y="487671"/>
                  <a:pt x="8632638" y="495738"/>
                </a:cubicBezTo>
                <a:cubicBezTo>
                  <a:pt x="8651555" y="498034"/>
                  <a:pt x="8622103" y="485174"/>
                  <a:pt x="8643140" y="485045"/>
                </a:cubicBezTo>
                <a:cubicBezTo>
                  <a:pt x="8668580" y="486622"/>
                  <a:pt x="8669151" y="469012"/>
                  <a:pt x="8687917" y="492071"/>
                </a:cubicBezTo>
                <a:lnTo>
                  <a:pt x="8755765" y="503982"/>
                </a:lnTo>
                <a:cubicBezTo>
                  <a:pt x="8771235" y="498879"/>
                  <a:pt x="8783355" y="502055"/>
                  <a:pt x="8795085" y="507904"/>
                </a:cubicBezTo>
                <a:cubicBezTo>
                  <a:pt x="8830601" y="507703"/>
                  <a:pt x="8862574" y="517087"/>
                  <a:pt x="8902279" y="521818"/>
                </a:cubicBezTo>
                <a:cubicBezTo>
                  <a:pt x="8945651" y="516972"/>
                  <a:pt x="8967057" y="533201"/>
                  <a:pt x="9009490" y="538194"/>
                </a:cubicBezTo>
                <a:cubicBezTo>
                  <a:pt x="9052268" y="525380"/>
                  <a:pt x="9036250" y="560823"/>
                  <a:pt x="9072120" y="561668"/>
                </a:cubicBezTo>
                <a:cubicBezTo>
                  <a:pt x="9131058" y="551067"/>
                  <a:pt x="9070119" y="573588"/>
                  <a:pt x="9160343" y="573641"/>
                </a:cubicBezTo>
                <a:cubicBezTo>
                  <a:pt x="9165546" y="571624"/>
                  <a:pt x="9176314" y="574580"/>
                  <a:pt x="9174981" y="577663"/>
                </a:cubicBezTo>
                <a:cubicBezTo>
                  <a:pt x="9194754" y="577552"/>
                  <a:pt x="9250657" y="598403"/>
                  <a:pt x="9278987" y="596161"/>
                </a:cubicBezTo>
                <a:cubicBezTo>
                  <a:pt x="9333518" y="607930"/>
                  <a:pt x="9360905" y="594322"/>
                  <a:pt x="9400617" y="598994"/>
                </a:cubicBezTo>
                <a:cubicBezTo>
                  <a:pt x="9446163" y="611997"/>
                  <a:pt x="9472711" y="623279"/>
                  <a:pt x="9552261" y="650991"/>
                </a:cubicBezTo>
                <a:lnTo>
                  <a:pt x="9822258" y="730484"/>
                </a:lnTo>
                <a:cubicBezTo>
                  <a:pt x="9922385" y="789120"/>
                  <a:pt x="10051976" y="757267"/>
                  <a:pt x="10113244" y="761586"/>
                </a:cubicBezTo>
                <a:cubicBezTo>
                  <a:pt x="10138637" y="744147"/>
                  <a:pt x="10159221" y="763482"/>
                  <a:pt x="10189871" y="756395"/>
                </a:cubicBezTo>
                <a:cubicBezTo>
                  <a:pt x="10258060" y="752560"/>
                  <a:pt x="10325745" y="732743"/>
                  <a:pt x="10414253" y="746175"/>
                </a:cubicBezTo>
                <a:cubicBezTo>
                  <a:pt x="10454148" y="691579"/>
                  <a:pt x="10557884" y="724489"/>
                  <a:pt x="10642574" y="693308"/>
                </a:cubicBezTo>
                <a:cubicBezTo>
                  <a:pt x="10691734" y="686941"/>
                  <a:pt x="10768969" y="714056"/>
                  <a:pt x="10786007" y="684599"/>
                </a:cubicBezTo>
                <a:cubicBezTo>
                  <a:pt x="10808505" y="702627"/>
                  <a:pt x="10829561" y="673505"/>
                  <a:pt x="10854151" y="670921"/>
                </a:cubicBezTo>
                <a:cubicBezTo>
                  <a:pt x="10873781" y="682384"/>
                  <a:pt x="10883521" y="672470"/>
                  <a:pt x="10901354" y="670267"/>
                </a:cubicBezTo>
                <a:cubicBezTo>
                  <a:pt x="10909430" y="677337"/>
                  <a:pt x="10924523" y="676969"/>
                  <a:pt x="10929658" y="668675"/>
                </a:cubicBezTo>
                <a:cubicBezTo>
                  <a:pt x="10922372" y="649553"/>
                  <a:pt x="10974790" y="659092"/>
                  <a:pt x="10978685" y="645904"/>
                </a:cubicBezTo>
                <a:cubicBezTo>
                  <a:pt x="11009109" y="643153"/>
                  <a:pt x="11141217" y="659897"/>
                  <a:pt x="11163594" y="638786"/>
                </a:cubicBezTo>
                <a:cubicBezTo>
                  <a:pt x="11225103" y="628762"/>
                  <a:pt x="11314002" y="662346"/>
                  <a:pt x="11340142" y="661756"/>
                </a:cubicBezTo>
                <a:cubicBezTo>
                  <a:pt x="11366080" y="700322"/>
                  <a:pt x="11492322" y="598682"/>
                  <a:pt x="11603318" y="596522"/>
                </a:cubicBezTo>
                <a:cubicBezTo>
                  <a:pt x="11618275" y="600244"/>
                  <a:pt x="11626270" y="600194"/>
                  <a:pt x="11630282" y="591403"/>
                </a:cubicBezTo>
                <a:cubicBezTo>
                  <a:pt x="11659139" y="586325"/>
                  <a:pt x="11716067" y="578023"/>
                  <a:pt x="11776458" y="566050"/>
                </a:cubicBezTo>
                <a:cubicBezTo>
                  <a:pt x="11821845" y="556174"/>
                  <a:pt x="12045365" y="564769"/>
                  <a:pt x="12105816" y="554311"/>
                </a:cubicBezTo>
                <a:lnTo>
                  <a:pt x="12192000" y="507672"/>
                </a:lnTo>
                <a:lnTo>
                  <a:pt x="12192000" y="2530382"/>
                </a:lnTo>
                <a:lnTo>
                  <a:pt x="12192000" y="3315691"/>
                </a:lnTo>
                <a:lnTo>
                  <a:pt x="12192000" y="4541267"/>
                </a:lnTo>
                <a:lnTo>
                  <a:pt x="0" y="4541267"/>
                </a:lnTo>
                <a:lnTo>
                  <a:pt x="0" y="3315691"/>
                </a:lnTo>
                <a:lnTo>
                  <a:pt x="0" y="2530382"/>
                </a:lnTo>
                <a:lnTo>
                  <a:pt x="0" y="394082"/>
                </a:lnTo>
                <a:lnTo>
                  <a:pt x="3948" y="393322"/>
                </a:lnTo>
                <a:cubicBezTo>
                  <a:pt x="38999" y="387589"/>
                  <a:pt x="58344" y="387309"/>
                  <a:pt x="79987" y="383500"/>
                </a:cubicBezTo>
                <a:cubicBezTo>
                  <a:pt x="115029" y="374657"/>
                  <a:pt x="152100" y="354597"/>
                  <a:pt x="173247" y="348155"/>
                </a:cubicBezTo>
                <a:lnTo>
                  <a:pt x="206877" y="344844"/>
                </a:lnTo>
                <a:lnTo>
                  <a:pt x="205655" y="338590"/>
                </a:lnTo>
                <a:lnTo>
                  <a:pt x="218147" y="338130"/>
                </a:lnTo>
                <a:lnTo>
                  <a:pt x="246031" y="337978"/>
                </a:lnTo>
                <a:cubicBezTo>
                  <a:pt x="263431" y="337031"/>
                  <a:pt x="311815" y="338530"/>
                  <a:pt x="329529" y="336242"/>
                </a:cubicBezTo>
                <a:cubicBezTo>
                  <a:pt x="334639" y="329571"/>
                  <a:pt x="342526" y="325934"/>
                  <a:pt x="352311" y="324249"/>
                </a:cubicBezTo>
                <a:lnTo>
                  <a:pt x="373861" y="324061"/>
                </a:lnTo>
                <a:lnTo>
                  <a:pt x="498838" y="307987"/>
                </a:lnTo>
                <a:lnTo>
                  <a:pt x="516021" y="306785"/>
                </a:lnTo>
                <a:lnTo>
                  <a:pt x="525327" y="301396"/>
                </a:lnTo>
                <a:cubicBezTo>
                  <a:pt x="532431" y="300319"/>
                  <a:pt x="552839" y="301014"/>
                  <a:pt x="558651" y="300324"/>
                </a:cubicBezTo>
                <a:lnTo>
                  <a:pt x="560193" y="297256"/>
                </a:lnTo>
                <a:cubicBezTo>
                  <a:pt x="578707" y="292354"/>
                  <a:pt x="648345" y="276030"/>
                  <a:pt x="669729" y="270914"/>
                </a:cubicBezTo>
                <a:cubicBezTo>
                  <a:pt x="674001" y="275630"/>
                  <a:pt x="683567" y="268182"/>
                  <a:pt x="688496" y="266563"/>
                </a:cubicBezTo>
                <a:cubicBezTo>
                  <a:pt x="689259" y="269739"/>
                  <a:pt x="701191" y="270708"/>
                  <a:pt x="704711" y="267882"/>
                </a:cubicBezTo>
                <a:cubicBezTo>
                  <a:pt x="788593" y="252386"/>
                  <a:pt x="746605" y="284407"/>
                  <a:pt x="794485" y="264121"/>
                </a:cubicBezTo>
                <a:cubicBezTo>
                  <a:pt x="802955" y="262777"/>
                  <a:pt x="809819" y="264059"/>
                  <a:pt x="815839" y="266431"/>
                </a:cubicBezTo>
                <a:lnTo>
                  <a:pt x="824819" y="271306"/>
                </a:lnTo>
                <a:lnTo>
                  <a:pt x="859579" y="262094"/>
                </a:lnTo>
                <a:cubicBezTo>
                  <a:pt x="876701" y="258883"/>
                  <a:pt x="894722" y="256754"/>
                  <a:pt x="913213" y="255782"/>
                </a:cubicBezTo>
                <a:cubicBezTo>
                  <a:pt x="917362" y="262272"/>
                  <a:pt x="931876" y="253051"/>
                  <a:pt x="938704" y="251225"/>
                </a:cubicBezTo>
                <a:cubicBezTo>
                  <a:pt x="938775" y="255464"/>
                  <a:pt x="953903" y="257496"/>
                  <a:pt x="959272" y="253991"/>
                </a:cubicBezTo>
                <a:cubicBezTo>
                  <a:pt x="1072096" y="238840"/>
                  <a:pt x="1008611" y="278434"/>
                  <a:pt x="1076317" y="254692"/>
                </a:cubicBezTo>
                <a:cubicBezTo>
                  <a:pt x="1087643" y="253454"/>
                  <a:pt x="1096141" y="255578"/>
                  <a:pt x="1103231" y="259087"/>
                </a:cubicBezTo>
                <a:lnTo>
                  <a:pt x="1115987" y="267847"/>
                </a:lnTo>
                <a:lnTo>
                  <a:pt x="1125983" y="264723"/>
                </a:lnTo>
                <a:cubicBezTo>
                  <a:pt x="1163707" y="264478"/>
                  <a:pt x="1174830" y="273456"/>
                  <a:pt x="1196778" y="264412"/>
                </a:cubicBezTo>
                <a:cubicBezTo>
                  <a:pt x="1229213" y="283211"/>
                  <a:pt x="1218291" y="266286"/>
                  <a:pt x="1242961" y="263409"/>
                </a:cubicBezTo>
                <a:cubicBezTo>
                  <a:pt x="1262423" y="259661"/>
                  <a:pt x="1226693" y="252448"/>
                  <a:pt x="1245768" y="251383"/>
                </a:cubicBezTo>
                <a:cubicBezTo>
                  <a:pt x="1266403" y="256236"/>
                  <a:pt x="1265433" y="241163"/>
                  <a:pt x="1286892" y="247098"/>
                </a:cubicBezTo>
                <a:cubicBezTo>
                  <a:pt x="1281679" y="258454"/>
                  <a:pt x="1329238" y="244897"/>
                  <a:pt x="1330717" y="254818"/>
                </a:cubicBezTo>
                <a:cubicBezTo>
                  <a:pt x="1348944" y="240632"/>
                  <a:pt x="1358102" y="258108"/>
                  <a:pt x="1382372" y="253736"/>
                </a:cubicBezTo>
                <a:cubicBezTo>
                  <a:pt x="1393801" y="248369"/>
                  <a:pt x="1402047" y="247448"/>
                  <a:pt x="1413281" y="253220"/>
                </a:cubicBezTo>
                <a:cubicBezTo>
                  <a:pt x="1465930" y="227092"/>
                  <a:pt x="1445133" y="252051"/>
                  <a:pt x="1494404" y="242003"/>
                </a:cubicBezTo>
                <a:cubicBezTo>
                  <a:pt x="1536853" y="231436"/>
                  <a:pt x="1584973" y="224580"/>
                  <a:pt x="1626029" y="199353"/>
                </a:cubicBezTo>
                <a:cubicBezTo>
                  <a:pt x="1633565" y="192206"/>
                  <a:pt x="1652069" y="189501"/>
                  <a:pt x="1667354" y="193310"/>
                </a:cubicBezTo>
                <a:cubicBezTo>
                  <a:pt x="1669981" y="193966"/>
                  <a:pt x="1672417" y="194795"/>
                  <a:pt x="1674578" y="195769"/>
                </a:cubicBezTo>
                <a:cubicBezTo>
                  <a:pt x="1710071" y="191910"/>
                  <a:pt x="1839891" y="174674"/>
                  <a:pt x="1880316" y="170155"/>
                </a:cubicBezTo>
                <a:cubicBezTo>
                  <a:pt x="1883589" y="179337"/>
                  <a:pt x="1904031" y="162769"/>
                  <a:pt x="1917126" y="168655"/>
                </a:cubicBezTo>
                <a:cubicBezTo>
                  <a:pt x="1926505" y="173820"/>
                  <a:pt x="1934895" y="169998"/>
                  <a:pt x="1944692" y="169592"/>
                </a:cubicBezTo>
                <a:cubicBezTo>
                  <a:pt x="1957598" y="173652"/>
                  <a:pt x="1999691" y="166319"/>
                  <a:pt x="2010665" y="161060"/>
                </a:cubicBezTo>
                <a:cubicBezTo>
                  <a:pt x="2036890" y="142784"/>
                  <a:pt x="2096481" y="156356"/>
                  <a:pt x="2118270" y="142353"/>
                </a:cubicBezTo>
                <a:cubicBezTo>
                  <a:pt x="2126176" y="140299"/>
                  <a:pt x="2133912" y="139468"/>
                  <a:pt x="2141504" y="139398"/>
                </a:cubicBezTo>
                <a:lnTo>
                  <a:pt x="2162752" y="140940"/>
                </a:lnTo>
                <a:lnTo>
                  <a:pt x="2168793" y="144854"/>
                </a:lnTo>
                <a:lnTo>
                  <a:pt x="2181778" y="143885"/>
                </a:lnTo>
                <a:lnTo>
                  <a:pt x="2185499" y="144480"/>
                </a:lnTo>
                <a:cubicBezTo>
                  <a:pt x="2192607" y="145635"/>
                  <a:pt x="2199623" y="146640"/>
                  <a:pt x="2206566" y="147037"/>
                </a:cubicBezTo>
                <a:cubicBezTo>
                  <a:pt x="2197435" y="127408"/>
                  <a:pt x="2264127" y="147183"/>
                  <a:pt x="2244903" y="131308"/>
                </a:cubicBezTo>
                <a:cubicBezTo>
                  <a:pt x="2281469" y="130079"/>
                  <a:pt x="2253577" y="115293"/>
                  <a:pt x="2297531" y="129388"/>
                </a:cubicBezTo>
                <a:cubicBezTo>
                  <a:pt x="2354302" y="113338"/>
                  <a:pt x="2443792" y="119311"/>
                  <a:pt x="2488258" y="94958"/>
                </a:cubicBezTo>
                <a:cubicBezTo>
                  <a:pt x="2482735" y="104256"/>
                  <a:pt x="2506662" y="111470"/>
                  <a:pt x="2523236" y="106856"/>
                </a:cubicBezTo>
                <a:cubicBezTo>
                  <a:pt x="2503860" y="143341"/>
                  <a:pt x="2588767" y="73980"/>
                  <a:pt x="2603355" y="98877"/>
                </a:cubicBezTo>
                <a:cubicBezTo>
                  <a:pt x="2604074" y="75764"/>
                  <a:pt x="2678357" y="36570"/>
                  <a:pt x="2713319" y="55535"/>
                </a:cubicBezTo>
                <a:cubicBezTo>
                  <a:pt x="2766583" y="50906"/>
                  <a:pt x="2804300" y="31801"/>
                  <a:pt x="2860143" y="39439"/>
                </a:cubicBezTo>
                <a:cubicBezTo>
                  <a:pt x="2861876" y="36347"/>
                  <a:pt x="2864716" y="33758"/>
                  <a:pt x="2868320" y="31535"/>
                </a:cubicBezTo>
                <a:lnTo>
                  <a:pt x="2880379" y="26144"/>
                </a:lnTo>
                <a:lnTo>
                  <a:pt x="2882710" y="26536"/>
                </a:lnTo>
                <a:cubicBezTo>
                  <a:pt x="2891868" y="26606"/>
                  <a:pt x="2896557" y="25303"/>
                  <a:pt x="2899268" y="23397"/>
                </a:cubicBezTo>
                <a:lnTo>
                  <a:pt x="2901185" y="20606"/>
                </a:lnTo>
                <a:lnTo>
                  <a:pt x="2912009" y="17792"/>
                </a:lnTo>
                <a:lnTo>
                  <a:pt x="2931895" y="10473"/>
                </a:lnTo>
                <a:lnTo>
                  <a:pt x="2936965" y="10769"/>
                </a:lnTo>
                <a:lnTo>
                  <a:pt x="2969058" y="2323"/>
                </a:lnTo>
                <a:lnTo>
                  <a:pt x="2970141" y="2998"/>
                </a:lnTo>
                <a:cubicBezTo>
                  <a:pt x="2973299" y="4318"/>
                  <a:pt x="2977016" y="4929"/>
                  <a:pt x="2981985" y="4074"/>
                </a:cubicBezTo>
                <a:cubicBezTo>
                  <a:pt x="2983743" y="16976"/>
                  <a:pt x="2988657" y="7987"/>
                  <a:pt x="3003160" y="4325"/>
                </a:cubicBezTo>
                <a:cubicBezTo>
                  <a:pt x="3009129" y="23546"/>
                  <a:pt x="3044664" y="6144"/>
                  <a:pt x="3059919" y="14691"/>
                </a:cubicBezTo>
                <a:cubicBezTo>
                  <a:pt x="3070442" y="11568"/>
                  <a:pt x="3081678" y="8616"/>
                  <a:pt x="3093450" y="5974"/>
                </a:cubicBezTo>
                <a:lnTo>
                  <a:pt x="3188029" y="4647"/>
                </a:lnTo>
                <a:lnTo>
                  <a:pt x="3287078" y="20127"/>
                </a:lnTo>
                <a:cubicBezTo>
                  <a:pt x="3323715" y="20464"/>
                  <a:pt x="3355440" y="26213"/>
                  <a:pt x="3386448" y="22159"/>
                </a:cubicBezTo>
                <a:cubicBezTo>
                  <a:pt x="3399044" y="26631"/>
                  <a:pt x="3410916" y="28437"/>
                  <a:pt x="3422427" y="21744"/>
                </a:cubicBezTo>
                <a:cubicBezTo>
                  <a:pt x="3456617" y="23977"/>
                  <a:pt x="3464894" y="33535"/>
                  <a:pt x="3486559" y="26080"/>
                </a:cubicBezTo>
                <a:cubicBezTo>
                  <a:pt x="3505768" y="41541"/>
                  <a:pt x="3506905" y="35640"/>
                  <a:pt x="3515932" y="31213"/>
                </a:cubicBezTo>
                <a:lnTo>
                  <a:pt x="3517220" y="30897"/>
                </a:lnTo>
                <a:lnTo>
                  <a:pt x="3519845" y="33107"/>
                </a:lnTo>
                <a:lnTo>
                  <a:pt x="3525279" y="34130"/>
                </a:lnTo>
                <a:lnTo>
                  <a:pt x="3540113" y="33471"/>
                </a:lnTo>
                <a:lnTo>
                  <a:pt x="3545692" y="32654"/>
                </a:lnTo>
                <a:cubicBezTo>
                  <a:pt x="3549534" y="32302"/>
                  <a:pt x="3552087" y="32342"/>
                  <a:pt x="3553854" y="32669"/>
                </a:cubicBezTo>
                <a:lnTo>
                  <a:pt x="3554058" y="32851"/>
                </a:lnTo>
                <a:lnTo>
                  <a:pt x="3561703" y="32512"/>
                </a:lnTo>
                <a:cubicBezTo>
                  <a:pt x="3574605" y="31522"/>
                  <a:pt x="3587161" y="30167"/>
                  <a:pt x="3599112" y="28556"/>
                </a:cubicBezTo>
                <a:cubicBezTo>
                  <a:pt x="3609218" y="38704"/>
                  <a:pt x="3653377" y="26717"/>
                  <a:pt x="3648544" y="45847"/>
                </a:cubicBezTo>
                <a:cubicBezTo>
                  <a:pt x="3664665" y="44241"/>
                  <a:pt x="3674416" y="36298"/>
                  <a:pt x="3668987" y="48845"/>
                </a:cubicBezTo>
                <a:cubicBezTo>
                  <a:pt x="3674294" y="48677"/>
                  <a:pt x="3677564" y="49743"/>
                  <a:pt x="3679906" y="51414"/>
                </a:cubicBezTo>
                <a:lnTo>
                  <a:pt x="3680583" y="52200"/>
                </a:lnTo>
                <a:lnTo>
                  <a:pt x="3716448" y="48317"/>
                </a:lnTo>
                <a:lnTo>
                  <a:pt x="3721210" y="49261"/>
                </a:lnTo>
                <a:lnTo>
                  <a:pt x="3744585" y="44862"/>
                </a:lnTo>
                <a:lnTo>
                  <a:pt x="3756664" y="43587"/>
                </a:lnTo>
                <a:lnTo>
                  <a:pt x="3760076" y="41172"/>
                </a:lnTo>
                <a:cubicBezTo>
                  <a:pt x="3763760" y="39705"/>
                  <a:pt x="3769040" y="39072"/>
                  <a:pt x="3777900" y="40331"/>
                </a:cubicBezTo>
                <a:lnTo>
                  <a:pt x="3779950" y="41010"/>
                </a:lnTo>
                <a:lnTo>
                  <a:pt x="3794650" y="37433"/>
                </a:lnTo>
                <a:cubicBezTo>
                  <a:pt x="3799384" y="35781"/>
                  <a:pt x="3803575" y="33678"/>
                  <a:pt x="3806969" y="30953"/>
                </a:cubicBezTo>
                <a:cubicBezTo>
                  <a:pt x="3857022" y="45517"/>
                  <a:pt x="3904249" y="32192"/>
                  <a:pt x="3958577" y="34711"/>
                </a:cubicBezTo>
                <a:cubicBezTo>
                  <a:pt x="3982063" y="57372"/>
                  <a:pt x="4075943" y="29627"/>
                  <a:pt x="4089430" y="7656"/>
                </a:cubicBezTo>
                <a:cubicBezTo>
                  <a:pt x="4089735" y="26908"/>
                  <a:pt x="4157813" y="693"/>
                  <a:pt x="4175374" y="1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9D6C4-6498-EFD4-4864-CB9D3AD81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021" y="2202968"/>
            <a:ext cx="3654910" cy="24565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b="1">
                <a:solidFill>
                  <a:schemeClr val="tx1">
                    <a:lumMod val="85000"/>
                    <a:lumOff val="15000"/>
                  </a:schemeClr>
                </a:solidFill>
                <a:latin typeface="HGPMinchoE"/>
                <a:ea typeface="HGPMinchoE"/>
              </a:rPr>
              <a:t>CERTIFICATE COURSE PROGRESS REPORT</a:t>
            </a:r>
            <a:endParaRPr lang="en-US" sz="38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endParaRPr lang="en-US" sz="38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5AAC39E-8294-44DC-AB9F-2B9F22C39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334" y="624293"/>
            <a:ext cx="3532869" cy="559671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11685A1B-C158-49A6-BF8F-0D4868852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94856"/>
            <a:ext cx="1025718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3F66A-E137-4EEE-531B-979D3DED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7" r="9387" b="4"/>
          <a:stretch>
            <a:fillRect/>
          </a:stretch>
        </p:blipFill>
        <p:spPr>
          <a:xfrm>
            <a:off x="659574" y="790233"/>
            <a:ext cx="3175224" cy="526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4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 b="1" dirty="0">
                <a:latin typeface="HGPMinchoE"/>
                <a:ea typeface="HGPMinchoE"/>
              </a:rPr>
              <a:t>CONTENTS</a:t>
            </a:r>
            <a:endParaRPr lang="en-US" sz="4700" dirty="0">
              <a:latin typeface="HGPMinchoE"/>
              <a:ea typeface="HGPMinchoE"/>
            </a:endParaRPr>
          </a:p>
          <a:p>
            <a:endParaRPr lang="en-US" sz="4700">
              <a:ea typeface="Calibri"/>
              <a:cs typeface="Calibri"/>
            </a:endParaRPr>
          </a:p>
        </p:txBody>
      </p:sp>
      <p:sp>
        <p:nvSpPr>
          <p:cNvPr id="3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4115288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Playfair Display"/>
              </a:rPr>
              <a:t>01     </a:t>
            </a:r>
            <a:r>
              <a:rPr lang="en-US" sz="1900" b="1" dirty="0">
                <a:latin typeface="Playfair Display"/>
                <a:ea typeface="Calibri"/>
                <a:cs typeface="Calibri"/>
              </a:rPr>
              <a:t>Course Overview</a:t>
            </a:r>
            <a:endParaRPr lang="en-US" sz="190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900" b="1" dirty="0">
              <a:latin typeface="Playfair Display"/>
              <a:ea typeface="Calibri"/>
              <a:cs typeface="Calibri"/>
            </a:endParaRPr>
          </a:p>
          <a:p>
            <a:pPr>
              <a:buNone/>
            </a:pPr>
            <a:r>
              <a:rPr lang="en-US" sz="1900" b="1" dirty="0">
                <a:latin typeface="Playfair Display"/>
                <a:ea typeface="Calibri"/>
                <a:cs typeface="Calibri"/>
              </a:rPr>
              <a:t>02     Course Content and  Modules</a:t>
            </a:r>
            <a:endParaRPr lang="en-US" sz="1900">
              <a:latin typeface="Playfair Display"/>
              <a:ea typeface="Calibri"/>
              <a:cs typeface="Calibri"/>
            </a:endParaRPr>
          </a:p>
          <a:p>
            <a:pPr>
              <a:buNone/>
            </a:pPr>
            <a:endParaRPr lang="en-US" sz="1900" b="1" dirty="0">
              <a:latin typeface="Playfair Display"/>
              <a:ea typeface="Calibri"/>
              <a:cs typeface="Calibri"/>
            </a:endParaRPr>
          </a:p>
          <a:p>
            <a:pPr>
              <a:buNone/>
            </a:pPr>
            <a:r>
              <a:rPr lang="en-US" sz="1900" b="1" dirty="0">
                <a:latin typeface="Playfair Display"/>
                <a:ea typeface="Calibri"/>
                <a:cs typeface="Calibri"/>
              </a:rPr>
              <a:t>03      Progress and Reflection</a:t>
            </a:r>
            <a:endParaRPr lang="en-US" sz="1900">
              <a:latin typeface="Playfair Display"/>
              <a:ea typeface="Calibri"/>
              <a:cs typeface="Calibri"/>
            </a:endParaRPr>
          </a:p>
          <a:p>
            <a:pPr>
              <a:buNone/>
            </a:pPr>
            <a:endParaRPr lang="en-US" sz="1900" b="1" dirty="0">
              <a:latin typeface="Playfair Display"/>
              <a:ea typeface="Calibri"/>
              <a:cs typeface="Calibri"/>
            </a:endParaRPr>
          </a:p>
          <a:p>
            <a:pPr>
              <a:buNone/>
            </a:pPr>
            <a:r>
              <a:rPr lang="en-US" sz="1900" b="1" dirty="0">
                <a:latin typeface="Playfair Display"/>
                <a:ea typeface="Calibri"/>
                <a:cs typeface="Calibri"/>
              </a:rPr>
              <a:t>04      Certification</a:t>
            </a:r>
            <a:endParaRPr lang="en-US" sz="1900">
              <a:latin typeface="Playfair Display"/>
              <a:ea typeface="Calibri"/>
              <a:cs typeface="Calibri"/>
            </a:endParaRPr>
          </a:p>
          <a:p>
            <a:pPr>
              <a:buNone/>
            </a:pPr>
            <a:endParaRPr lang="en-US" sz="1900" b="1" dirty="0">
              <a:latin typeface="Playfair Display"/>
              <a:ea typeface="Calibri"/>
              <a:cs typeface="Calibri"/>
            </a:endParaRPr>
          </a:p>
          <a:p>
            <a:pPr>
              <a:buNone/>
            </a:pPr>
            <a:endParaRPr lang="en-US" sz="1900" b="1">
              <a:latin typeface="Playfair Display"/>
              <a:ea typeface="Calibri"/>
              <a:cs typeface="Calibri"/>
            </a:endParaRPr>
          </a:p>
          <a:p>
            <a:pPr>
              <a:buNone/>
            </a:pPr>
            <a:endParaRPr lang="en-US" sz="1900" b="1"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1900" b="1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900" b="1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900" b="1">
              <a:latin typeface="Playfair Display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74BC0-E247-4051-6AAC-BFFD8253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107" r="-1" b="12086"/>
          <a:stretch>
            <a:fillRect/>
          </a:stretch>
        </p:blipFill>
        <p:spPr>
          <a:xfrm>
            <a:off x="4836761" y="10"/>
            <a:ext cx="4306096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71" y="-1"/>
            <a:ext cx="9144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8DABF9-1C60-3910-F0A3-1186B238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6" y="404884"/>
            <a:ext cx="4016040" cy="17743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HGPMinchoE"/>
                <a:ea typeface="HGPMinchoE"/>
              </a:rPr>
              <a:t>COURSE OVERVIEW</a:t>
            </a:r>
          </a:p>
          <a:p>
            <a:pPr>
              <a:lnSpc>
                <a:spcPct val="90000"/>
              </a:lnSpc>
            </a:pPr>
            <a:endParaRPr lang="en-US">
              <a:ea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902D00-770D-C32C-BFD3-804978B3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223" y="2182729"/>
            <a:ext cx="4029533" cy="39199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Playfair Display"/>
              </a:rPr>
              <a:t>COURSE TITLE AND DETAILS</a:t>
            </a:r>
            <a:endParaRPr lang="en-US" sz="1900" dirty="0">
              <a:latin typeface="Playfair Display"/>
              <a:ea typeface="Calibri"/>
              <a:cs typeface="Calibri"/>
            </a:endParaRPr>
          </a:p>
          <a:p>
            <a:endParaRPr lang="en-US" sz="1900" dirty="0">
              <a:latin typeface="Playfair Display"/>
              <a:ea typeface="Calibri"/>
              <a:cs typeface="Calibri"/>
            </a:endParaRPr>
          </a:p>
          <a:p>
            <a:r>
              <a:rPr lang="en-US" sz="1700" dirty="0">
                <a:latin typeface="Playfair Display"/>
                <a:ea typeface="+mn-lt"/>
                <a:cs typeface="+mn-lt"/>
              </a:rPr>
              <a:t>Certificate Course Progress Report</a:t>
            </a:r>
            <a:endParaRPr lang="en-US" sz="17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 dirty="0">
              <a:latin typeface="Playfair Display"/>
              <a:ea typeface="+mn-lt"/>
              <a:cs typeface="+mn-lt"/>
            </a:endParaRPr>
          </a:p>
          <a:p>
            <a:r>
              <a:rPr lang="en-US" sz="1700" dirty="0">
                <a:latin typeface="Playfair Display"/>
                <a:ea typeface="+mn-lt"/>
                <a:cs typeface="+mn-lt"/>
              </a:rPr>
              <a:t>Course: Web Development with HTML and CSS for Beginners</a:t>
            </a:r>
            <a:endParaRPr lang="en-US" sz="17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 dirty="0">
              <a:latin typeface="Playfair Display"/>
              <a:ea typeface="+mn-lt"/>
              <a:cs typeface="+mn-lt"/>
            </a:endParaRPr>
          </a:p>
          <a:p>
            <a:r>
              <a:rPr lang="en-US" sz="1700" dirty="0">
                <a:latin typeface="Playfair Display"/>
                <a:ea typeface="+mn-lt"/>
                <a:cs typeface="+mn-lt"/>
              </a:rPr>
              <a:t>Platform: Alison</a:t>
            </a:r>
            <a:endParaRPr lang="en-US" sz="17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 dirty="0">
              <a:latin typeface="Playfair Display"/>
              <a:ea typeface="+mn-lt"/>
              <a:cs typeface="+mn-lt"/>
            </a:endParaRPr>
          </a:p>
          <a:p>
            <a:r>
              <a:rPr lang="en-US" sz="1700" dirty="0">
                <a:latin typeface="Playfair Display"/>
                <a:ea typeface="+mn-lt"/>
                <a:cs typeface="+mn-lt"/>
              </a:rPr>
              <a:t>Name: Arjun </a:t>
            </a:r>
            <a:r>
              <a:rPr lang="en-US" sz="1700" err="1">
                <a:latin typeface="Playfair Display"/>
                <a:ea typeface="+mn-lt"/>
                <a:cs typeface="+mn-lt"/>
              </a:rPr>
              <a:t>Poovakkattel</a:t>
            </a:r>
            <a:r>
              <a:rPr lang="en-US" sz="1700" dirty="0">
                <a:latin typeface="Playfair Display"/>
                <a:ea typeface="+mn-lt"/>
                <a:cs typeface="+mn-lt"/>
              </a:rPr>
              <a:t> Saji</a:t>
            </a:r>
            <a:endParaRPr lang="en-US" sz="17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 dirty="0">
              <a:latin typeface="Playfair Display"/>
              <a:ea typeface="+mn-lt"/>
              <a:cs typeface="+mn-lt"/>
            </a:endParaRPr>
          </a:p>
          <a:p>
            <a:r>
              <a:rPr lang="en-US" sz="1700" dirty="0">
                <a:latin typeface="Playfair Display"/>
                <a:ea typeface="+mn-lt"/>
                <a:cs typeface="+mn-lt"/>
              </a:rPr>
              <a:t>Date: 08.10.25</a:t>
            </a:r>
            <a:endParaRPr lang="en-US" sz="1700">
              <a:latin typeface="Playfair Display"/>
              <a:ea typeface="Calibri"/>
              <a:cs typeface="Calibri"/>
            </a:endParaRPr>
          </a:p>
          <a:p>
            <a:endParaRPr lang="en-US" sz="1700">
              <a:ea typeface="Calibri"/>
              <a:cs typeface="Calibri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94370E-1ED4-2256-8AAD-4B972400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26" r="16681" b="2"/>
          <a:stretch>
            <a:fillRect/>
          </a:stretch>
        </p:blipFill>
        <p:spPr>
          <a:xfrm>
            <a:off x="5303379" y="0"/>
            <a:ext cx="4454770" cy="671014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948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142A-F98B-1DDB-EBC1-36E59A80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2" y="3752849"/>
            <a:ext cx="3776075" cy="2452687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HGPMinchoE"/>
                <a:ea typeface="HGPMinchoE"/>
              </a:rPr>
              <a:t>COURSE DESCRIPTION</a:t>
            </a:r>
            <a:endParaRPr lang="en-US" dirty="0">
              <a:latin typeface="HGPMinchoE"/>
              <a:ea typeface="HGPMinchoE"/>
            </a:endParaRPr>
          </a:p>
          <a:p>
            <a:endParaRPr lang="en-US" sz="310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556E2-6D65-7443-6180-084EB6A9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98" r="24777" b="1"/>
          <a:stretch>
            <a:fillRect/>
          </a:stretch>
        </p:blipFill>
        <p:spPr>
          <a:xfrm>
            <a:off x="20" y="10"/>
            <a:ext cx="9143980" cy="285761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E6132-3E96-D792-463D-809A30DC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35" y="2842999"/>
            <a:ext cx="5534448" cy="33625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latin typeface="Playfair Display"/>
              </a:rPr>
              <a:t> </a:t>
            </a:r>
            <a:r>
              <a:rPr lang="en-US" sz="1600" b="1" dirty="0">
                <a:latin typeface="Playfair Display"/>
              </a:rPr>
              <a:t> COURSE INTRODUCTION</a:t>
            </a:r>
            <a:endParaRPr lang="en-US" sz="1600" b="1" dirty="0">
              <a:latin typeface="Playfair Display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b="1" dirty="0">
              <a:latin typeface="Playfair Display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Playfair Display"/>
                <a:ea typeface="+mn-lt"/>
                <a:cs typeface="+mn-lt"/>
              </a:rPr>
              <a:t>Introduces fundamentals of web development</a:t>
            </a:r>
            <a:endParaRPr lang="en-US" sz="1200" dirty="0">
              <a:latin typeface="Playfair Display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Playfair Display"/>
                <a:ea typeface="+mn-lt"/>
                <a:cs typeface="+mn-lt"/>
              </a:rPr>
              <a:t>Focus on HTML and CSS basics</a:t>
            </a:r>
            <a:endParaRPr lang="en-US" sz="1200" dirty="0">
              <a:latin typeface="Playfair Display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Playfair Display"/>
                <a:ea typeface="+mn-lt"/>
                <a:cs typeface="+mn-lt"/>
              </a:rPr>
              <a:t>Hands-on experience creating structured webpages</a:t>
            </a:r>
            <a:endParaRPr lang="en-US" sz="1200" dirty="0">
              <a:latin typeface="Playfair Display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  <a:buNone/>
            </a:pPr>
            <a:r>
              <a:rPr lang="en-US" sz="1400" b="1" dirty="0">
                <a:latin typeface="Playfair Display"/>
              </a:rPr>
              <a:t>   </a:t>
            </a:r>
            <a:r>
              <a:rPr lang="en-US" sz="1600" b="1" dirty="0">
                <a:latin typeface="Playfair Display"/>
              </a:rPr>
              <a:t> LEARNING OBJECTIVES</a:t>
            </a:r>
          </a:p>
          <a:p>
            <a:pPr>
              <a:lnSpc>
                <a:spcPct val="90000"/>
              </a:lnSpc>
              <a:buNone/>
            </a:pPr>
            <a:endParaRPr lang="en-US" sz="1600" b="1" dirty="0">
              <a:latin typeface="Playfair Display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Playfair Display"/>
                <a:ea typeface="+mn-lt"/>
                <a:cs typeface="+mn-lt"/>
              </a:rPr>
              <a:t>Understand HTML structure and elements</a:t>
            </a:r>
            <a:endParaRPr lang="en-US" sz="1200" dirty="0">
              <a:latin typeface="Playfair Display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Playfair Display"/>
                <a:ea typeface="+mn-lt"/>
                <a:cs typeface="+mn-lt"/>
              </a:rPr>
              <a:t>Learn CSS for effective styling</a:t>
            </a:r>
            <a:endParaRPr lang="en-US" sz="1200" dirty="0">
              <a:latin typeface="Playfair Display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Playfair Display"/>
                <a:ea typeface="+mn-lt"/>
                <a:cs typeface="+mn-lt"/>
              </a:rPr>
              <a:t>Create simple web pages and layouts</a:t>
            </a:r>
            <a:endParaRPr lang="en-US" sz="1200" dirty="0">
              <a:latin typeface="Playfair Display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latin typeface="Playfair Display"/>
                <a:ea typeface="+mn-lt"/>
                <a:cs typeface="+mn-lt"/>
              </a:rPr>
              <a:t>Apply formatting, colors, and fonts</a:t>
            </a:r>
            <a:endParaRPr lang="en-US" sz="1200" dirty="0">
              <a:latin typeface="Playfair Display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397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338DF-CED3-8909-BA0E-744A6C2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64" y="1412488"/>
            <a:ext cx="279991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HGPMinchoE"/>
                <a:ea typeface="HGPMinchoE"/>
              </a:rPr>
              <a:t>COURSE CONTENT AND MODULES</a:t>
            </a:r>
          </a:p>
          <a:p>
            <a:pPr algn="l" defTabSz="914400">
              <a:lnSpc>
                <a:spcPct val="90000"/>
              </a:lnSpc>
            </a:pP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7715E-52BB-54DE-C207-98535705E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641" y="1412489"/>
            <a:ext cx="2570462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1900" b="1" dirty="0">
                <a:latin typeface="Playfair Display"/>
              </a:rPr>
              <a:t>HTML Basics</a:t>
            </a:r>
            <a:endParaRPr lang="en-US" sz="1900">
              <a:latin typeface="Playfair Display"/>
            </a:endParaRPr>
          </a:p>
          <a:p>
            <a:pPr marL="0" indent="0" defTabSz="914400">
              <a:lnSpc>
                <a:spcPct val="90000"/>
              </a:lnSpc>
              <a:buNone/>
            </a:pPr>
            <a:endParaRPr lang="en-US" sz="1900" b="1" dirty="0">
              <a:latin typeface="Playfair Display"/>
            </a:endParaRP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b="1" dirty="0">
                <a:latin typeface="Playfair Display"/>
              </a:rPr>
              <a:t>Core Topics</a:t>
            </a:r>
            <a:endParaRPr lang="en-US" sz="1700" dirty="0">
              <a:latin typeface="Playfair Display"/>
              <a:ea typeface="Calibri"/>
              <a:cs typeface="Calibri"/>
            </a:endParaRPr>
          </a:p>
          <a:p>
            <a:pPr marL="114300" indent="0" defTabSz="914400">
              <a:lnSpc>
                <a:spcPct val="90000"/>
              </a:lnSpc>
              <a:buNone/>
            </a:pPr>
            <a:endParaRPr lang="en-US" sz="1700" b="1" dirty="0">
              <a:latin typeface="Playfair Display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Playfair Display"/>
              </a:rPr>
              <a:t>Tags, attributes, headings, paragraphs</a:t>
            </a:r>
          </a:p>
          <a:p>
            <a:pPr marL="114300" indent="0" defTabSz="914400">
              <a:lnSpc>
                <a:spcPct val="90000"/>
              </a:lnSpc>
              <a:buNone/>
            </a:pPr>
            <a:endParaRPr lang="en-US" sz="1700" dirty="0">
              <a:latin typeface="Playfair Display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Playfair Display"/>
              </a:rPr>
              <a:t>Links, images, tables, and lists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6732DB-85F1-731E-65B5-97450179252D}"/>
              </a:ext>
            </a:extLst>
          </p:cNvPr>
          <p:cNvSpPr txBox="1">
            <a:spLocks/>
          </p:cNvSpPr>
          <p:nvPr/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lnSpc>
                <a:spcPct val="90000"/>
              </a:lnSpc>
              <a:buNone/>
            </a:pPr>
            <a:r>
              <a:rPr lang="en-US" sz="1900" b="1" dirty="0">
                <a:latin typeface="Playfair Display"/>
              </a:rPr>
              <a:t>CSS Basics</a:t>
            </a:r>
            <a:endParaRPr lang="en-US" sz="1900">
              <a:latin typeface="Playfair Display"/>
              <a:ea typeface="Calibri"/>
              <a:cs typeface="Calibri"/>
            </a:endParaRPr>
          </a:p>
          <a:p>
            <a:pPr marL="114300" indent="0" defTabSz="914400">
              <a:lnSpc>
                <a:spcPct val="90000"/>
              </a:lnSpc>
              <a:buNone/>
            </a:pPr>
            <a:endParaRPr lang="en-US" sz="1900" b="1" dirty="0">
              <a:latin typeface="Playfair Display"/>
            </a:endParaRPr>
          </a:p>
          <a:p>
            <a:pPr marL="114300" indent="0" defTabSz="914400">
              <a:lnSpc>
                <a:spcPct val="90000"/>
              </a:lnSpc>
              <a:buNone/>
            </a:pPr>
            <a:r>
              <a:rPr lang="en-US" sz="1700" b="1" dirty="0">
                <a:latin typeface="Playfair Display"/>
              </a:rPr>
              <a:t>Styling Elements</a:t>
            </a:r>
            <a:endParaRPr lang="en-US" sz="1700">
              <a:latin typeface="Playfair Display"/>
              <a:ea typeface="Calibri"/>
              <a:cs typeface="Calibri"/>
            </a:endParaRPr>
          </a:p>
          <a:p>
            <a:pPr marL="114300" indent="0" defTabSz="914400">
              <a:lnSpc>
                <a:spcPct val="90000"/>
              </a:lnSpc>
              <a:buNone/>
            </a:pPr>
            <a:endParaRPr lang="en-US" sz="1700" b="1" dirty="0">
              <a:latin typeface="Playfair Display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Playfair Display"/>
              </a:rPr>
              <a:t>Inline, internal, external styles</a:t>
            </a:r>
          </a:p>
          <a:p>
            <a:pPr marL="114300" indent="0" defTabSz="914400">
              <a:lnSpc>
                <a:spcPct val="90000"/>
              </a:lnSpc>
              <a:buNone/>
            </a:pPr>
            <a:endParaRPr lang="en-US" sz="1700" dirty="0">
              <a:latin typeface="Playfair Display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latin typeface="Playfair Display"/>
              </a:rPr>
              <a:t>Properties: color, font, text-align, background-color</a:t>
            </a:r>
            <a:endParaRPr lang="en-US" sz="1700">
              <a:latin typeface="Playfair Display"/>
              <a:ea typeface="Calibri"/>
              <a:cs typeface="Calibri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 dirty="0">
              <a:latin typeface="Playfair Display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b="1" dirty="0">
              <a:latin typeface="Playfair Display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2431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DFC82-843E-1F2C-64E2-D79BC361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006725" cy="198927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GPMinchoE"/>
                <a:ea typeface="HGPMinchoE"/>
              </a:rPr>
              <a:t>PROGRESS AND REFLECTION</a:t>
            </a:r>
            <a:endParaRPr lang="en-US">
              <a:latin typeface="HGPMinchoE"/>
              <a:ea typeface="HGPMinchoE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0631-EB43-A521-08D3-F01E84116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25" y="2356043"/>
            <a:ext cx="4499670" cy="3820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Playfair Display"/>
              </a:rPr>
              <a:t>COURSE PROGRESS SCREENSHOT</a:t>
            </a:r>
            <a:endParaRPr lang="en-US" sz="19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900" b="1" dirty="0">
              <a:latin typeface="Playfair Display"/>
            </a:endParaRPr>
          </a:p>
          <a:p>
            <a:pPr marL="0" indent="0">
              <a:buNone/>
            </a:pPr>
            <a:r>
              <a:rPr lang="en-US" sz="1700" b="1" dirty="0">
                <a:latin typeface="Playfair Display"/>
              </a:rPr>
              <a:t>Visual Proof</a:t>
            </a:r>
            <a:endParaRPr lang="en-US" sz="17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 b="1" dirty="0">
              <a:latin typeface="Playfair Display"/>
              <a:ea typeface="+mn-lt"/>
              <a:cs typeface="+mn-lt"/>
            </a:endParaRPr>
          </a:p>
          <a:p>
            <a:pPr>
              <a:buNone/>
            </a:pPr>
            <a:r>
              <a:rPr lang="en-US" sz="1700" dirty="0">
                <a:latin typeface="Playfair Display"/>
                <a:ea typeface="+mn-lt"/>
                <a:cs typeface="+mn-lt"/>
              </a:rPr>
              <a:t>Screenshot showing course completion or certificate page</a:t>
            </a:r>
            <a:endParaRPr lang="en-US" sz="1700">
              <a:latin typeface="Playfair Display"/>
            </a:endParaRPr>
          </a:p>
          <a:p>
            <a:pPr>
              <a:buNone/>
            </a:pPr>
            <a:r>
              <a:rPr lang="en-US" sz="1700" dirty="0">
                <a:latin typeface="Playfair Display"/>
                <a:ea typeface="+mn-lt"/>
                <a:cs typeface="+mn-lt"/>
              </a:rPr>
              <a:t>Caption: “Course completed on Alison – Web Development with HTML and CSS for Beginners”</a:t>
            </a:r>
            <a:endParaRPr lang="en-US" sz="1700">
              <a:latin typeface="Playfair Display"/>
            </a:endParaRPr>
          </a:p>
          <a:p>
            <a:pPr marL="0" indent="0">
              <a:buNone/>
            </a:pPr>
            <a:endParaRPr lang="en-US" sz="1700" b="1" dirty="0">
              <a:latin typeface="Playfair Display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152BC9-A0F7-CE62-CD73-4B1F6B0C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772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201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48A32-F73C-0610-8CF4-8FD01F14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69" y="238539"/>
            <a:ext cx="8249166" cy="2180371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HGPMinchoE"/>
                <a:ea typeface="HGPMinchoE"/>
              </a:rPr>
              <a:t>KEY LEARNINGS AND REFLECTION</a:t>
            </a:r>
            <a:endParaRPr lang="en-US">
              <a:latin typeface="HGPMinchoE"/>
              <a:ea typeface="HGPMinchoE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767709"/>
            <a:ext cx="8229600" cy="18288"/>
          </a:xfrm>
          <a:custGeom>
            <a:avLst/>
            <a:gdLst>
              <a:gd name="connsiteX0" fmla="*/ 0 w 8229600"/>
              <a:gd name="connsiteY0" fmla="*/ 0 h 18288"/>
              <a:gd name="connsiteX1" fmla="*/ 521208 w 8229600"/>
              <a:gd name="connsiteY1" fmla="*/ 0 h 18288"/>
              <a:gd name="connsiteX2" fmla="*/ 1371600 w 8229600"/>
              <a:gd name="connsiteY2" fmla="*/ 0 h 18288"/>
              <a:gd name="connsiteX3" fmla="*/ 2221992 w 8229600"/>
              <a:gd name="connsiteY3" fmla="*/ 0 h 18288"/>
              <a:gd name="connsiteX4" fmla="*/ 3072384 w 8229600"/>
              <a:gd name="connsiteY4" fmla="*/ 0 h 18288"/>
              <a:gd name="connsiteX5" fmla="*/ 3511296 w 8229600"/>
              <a:gd name="connsiteY5" fmla="*/ 0 h 18288"/>
              <a:gd name="connsiteX6" fmla="*/ 4114800 w 8229600"/>
              <a:gd name="connsiteY6" fmla="*/ 0 h 18288"/>
              <a:gd name="connsiteX7" fmla="*/ 4553712 w 8229600"/>
              <a:gd name="connsiteY7" fmla="*/ 0 h 18288"/>
              <a:gd name="connsiteX8" fmla="*/ 5239512 w 8229600"/>
              <a:gd name="connsiteY8" fmla="*/ 0 h 18288"/>
              <a:gd name="connsiteX9" fmla="*/ 5843016 w 8229600"/>
              <a:gd name="connsiteY9" fmla="*/ 0 h 18288"/>
              <a:gd name="connsiteX10" fmla="*/ 6611112 w 8229600"/>
              <a:gd name="connsiteY10" fmla="*/ 0 h 18288"/>
              <a:gd name="connsiteX11" fmla="*/ 7461504 w 8229600"/>
              <a:gd name="connsiteY11" fmla="*/ 0 h 18288"/>
              <a:gd name="connsiteX12" fmla="*/ 8229600 w 8229600"/>
              <a:gd name="connsiteY12" fmla="*/ 0 h 18288"/>
              <a:gd name="connsiteX13" fmla="*/ 8229600 w 8229600"/>
              <a:gd name="connsiteY13" fmla="*/ 18288 h 18288"/>
              <a:gd name="connsiteX14" fmla="*/ 7461504 w 8229600"/>
              <a:gd name="connsiteY14" fmla="*/ 18288 h 18288"/>
              <a:gd name="connsiteX15" fmla="*/ 6940296 w 8229600"/>
              <a:gd name="connsiteY15" fmla="*/ 18288 h 18288"/>
              <a:gd name="connsiteX16" fmla="*/ 6419088 w 8229600"/>
              <a:gd name="connsiteY16" fmla="*/ 18288 h 18288"/>
              <a:gd name="connsiteX17" fmla="*/ 5650992 w 8229600"/>
              <a:gd name="connsiteY17" fmla="*/ 18288 h 18288"/>
              <a:gd name="connsiteX18" fmla="*/ 5129784 w 8229600"/>
              <a:gd name="connsiteY18" fmla="*/ 18288 h 18288"/>
              <a:gd name="connsiteX19" fmla="*/ 4690872 w 8229600"/>
              <a:gd name="connsiteY19" fmla="*/ 18288 h 18288"/>
              <a:gd name="connsiteX20" fmla="*/ 4087368 w 8229600"/>
              <a:gd name="connsiteY20" fmla="*/ 18288 h 18288"/>
              <a:gd name="connsiteX21" fmla="*/ 3401568 w 8229600"/>
              <a:gd name="connsiteY21" fmla="*/ 18288 h 18288"/>
              <a:gd name="connsiteX22" fmla="*/ 2798064 w 8229600"/>
              <a:gd name="connsiteY22" fmla="*/ 18288 h 18288"/>
              <a:gd name="connsiteX23" fmla="*/ 2276856 w 8229600"/>
              <a:gd name="connsiteY23" fmla="*/ 18288 h 18288"/>
              <a:gd name="connsiteX24" fmla="*/ 1426464 w 8229600"/>
              <a:gd name="connsiteY24" fmla="*/ 18288 h 18288"/>
              <a:gd name="connsiteX25" fmla="*/ 740664 w 8229600"/>
              <a:gd name="connsiteY25" fmla="*/ 18288 h 18288"/>
              <a:gd name="connsiteX26" fmla="*/ 0 w 8229600"/>
              <a:gd name="connsiteY26" fmla="*/ 18288 h 18288"/>
              <a:gd name="connsiteX27" fmla="*/ 0 w 8229600"/>
              <a:gd name="connsiteY2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21136-32EA-A45D-E1E2-B067FC7455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66" r="3349" b="2"/>
          <a:stretch>
            <a:fillRect/>
          </a:stretch>
        </p:blipFill>
        <p:spPr>
          <a:xfrm>
            <a:off x="429369" y="2002056"/>
            <a:ext cx="2957886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577A1-0C35-9253-FEA5-4359CE73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466" y="2071316"/>
            <a:ext cx="5035164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Playfair Display"/>
              </a:rPr>
              <a:t>SKILLS GAINED</a:t>
            </a:r>
          </a:p>
          <a:p>
            <a:pPr marL="0" indent="0">
              <a:buNone/>
            </a:pPr>
            <a:endParaRPr lang="en-US" sz="1900" b="1" dirty="0">
              <a:latin typeface="Playfair Display"/>
              <a:ea typeface="+mn-lt"/>
              <a:cs typeface="+mn-lt"/>
            </a:endParaRPr>
          </a:p>
          <a:p>
            <a:r>
              <a:rPr lang="en-US" sz="1600" dirty="0">
                <a:latin typeface="Playfair Display"/>
                <a:ea typeface="+mn-lt"/>
                <a:cs typeface="+mn-lt"/>
              </a:rPr>
              <a:t>Structuring webpages with HTML</a:t>
            </a:r>
            <a:endParaRPr lang="en-US" sz="16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Playfair Display"/>
              <a:ea typeface="+mn-lt"/>
              <a:cs typeface="+mn-lt"/>
            </a:endParaRPr>
          </a:p>
          <a:p>
            <a:r>
              <a:rPr lang="en-US" sz="1600" dirty="0">
                <a:latin typeface="Playfair Display"/>
                <a:ea typeface="+mn-lt"/>
                <a:cs typeface="+mn-lt"/>
              </a:rPr>
              <a:t>Styling webpages with CSS (colors, fonts, layouts)</a:t>
            </a:r>
            <a:endParaRPr lang="en-US" sz="16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Playfair Display"/>
              <a:ea typeface="+mn-lt"/>
              <a:cs typeface="+mn-lt"/>
            </a:endParaRPr>
          </a:p>
          <a:p>
            <a:r>
              <a:rPr lang="en-US" sz="1600" dirty="0">
                <a:latin typeface="Playfair Display"/>
                <a:ea typeface="+mn-lt"/>
                <a:cs typeface="+mn-lt"/>
              </a:rPr>
              <a:t>Completed hands-on mini projects or exercises</a:t>
            </a:r>
            <a:endParaRPr lang="en-US" sz="16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dirty="0">
              <a:latin typeface="Playfair Display"/>
              <a:ea typeface="+mn-lt"/>
              <a:cs typeface="+mn-lt"/>
            </a:endParaRPr>
          </a:p>
          <a:p>
            <a:r>
              <a:rPr lang="en-US" sz="1600" dirty="0">
                <a:latin typeface="Playfair Display"/>
                <a:ea typeface="+mn-lt"/>
                <a:cs typeface="+mn-lt"/>
              </a:rPr>
              <a:t>Distinction between HTML (structure) and CSS (styling)</a:t>
            </a:r>
            <a:endParaRPr lang="en-US" sz="1600" dirty="0">
              <a:latin typeface="Playfair Display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b="1" dirty="0">
              <a:latin typeface="Playfair Display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52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0" y="1967266"/>
            <a:ext cx="2642689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rgbClr val="FFFFFF"/>
                </a:solidFill>
                <a:latin typeface="HGPMinchoE"/>
                <a:ea typeface="HGPMinchoE"/>
              </a:rPr>
              <a:t>CERTIFICATE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A3D08-47D1-E63A-9D99-F7EED588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7"/>
          <a:stretch>
            <a:fillRect/>
          </a:stretch>
        </p:blipFill>
        <p:spPr>
          <a:xfrm>
            <a:off x="4310060" y="643466"/>
            <a:ext cx="3631379" cy="55687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7C2DC4-03FC-4BF3-9F66-E9A3066E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6858001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BD7D54-1B49-4AE3-89F2-EA481161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BD4E27-98FF-430B-A77B-3BF03B54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E13C525-8EE3-4288-848F-C9B2A174F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4582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822BBB-0725-5EB6-4C05-44CC1BC6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343" y="3234520"/>
            <a:ext cx="3371850" cy="2160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>
                <a:latin typeface="HGPMinchoE"/>
                <a:ea typeface="HGPMinchoE"/>
              </a:rPr>
              <a:t>THANK YOU</a:t>
            </a:r>
          </a:p>
          <a:p>
            <a:pPr algn="l" defTabSz="914400">
              <a:lnSpc>
                <a:spcPct val="90000"/>
              </a:lnSpc>
            </a:pPr>
            <a:endParaRPr lang="en-US" sz="4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B9C592-C1AB-86DE-0EF8-88FE7C49C9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8139"/>
          <a:stretch>
            <a:fillRect/>
          </a:stretch>
        </p:blipFill>
        <p:spPr>
          <a:xfrm>
            <a:off x="735805" y="990598"/>
            <a:ext cx="349329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0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CERTIFICATE COURSE PROGRESS REPORT </vt:lpstr>
      <vt:lpstr>CONTENTS </vt:lpstr>
      <vt:lpstr>COURSE OVERVIEW </vt:lpstr>
      <vt:lpstr>COURSE DESCRIPTION </vt:lpstr>
      <vt:lpstr>COURSE CONTENT AND MODULES </vt:lpstr>
      <vt:lpstr>PROGRESS AND REFLECTION </vt:lpstr>
      <vt:lpstr>KEY LEARNINGS AND REFLECTION </vt:lpstr>
      <vt:lpstr>CERTIFICATE 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307</cp:revision>
  <dcterms:created xsi:type="dcterms:W3CDTF">2013-01-27T09:14:16Z</dcterms:created>
  <dcterms:modified xsi:type="dcterms:W3CDTF">2025-10-07T18:20:49Z</dcterms:modified>
  <cp:category/>
</cp:coreProperties>
</file>