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5"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E00A7A-B2A0-44C2-BECF-8371D9E55B1F}"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432F9-8847-460D-9A49-02CDA9ECA26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E00A7A-B2A0-44C2-BECF-8371D9E55B1F}"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432F9-8847-460D-9A49-02CDA9ECA26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E00A7A-B2A0-44C2-BECF-8371D9E55B1F}"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432F9-8847-460D-9A49-02CDA9ECA26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E00A7A-B2A0-44C2-BECF-8371D9E55B1F}"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432F9-8847-460D-9A49-02CDA9ECA26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E00A7A-B2A0-44C2-BECF-8371D9E55B1F}"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432F9-8847-460D-9A49-02CDA9ECA26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E00A7A-B2A0-44C2-BECF-8371D9E55B1F}"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432F9-8847-460D-9A49-02CDA9ECA26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E00A7A-B2A0-44C2-BECF-8371D9E55B1F}" type="datetimeFigureOut">
              <a:rPr lang="en-US" smtClean="0"/>
              <a:t>6/16/2021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C432F9-8847-460D-9A49-02CDA9ECA26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E00A7A-B2A0-44C2-BECF-8371D9E55B1F}" type="datetimeFigureOut">
              <a:rPr lang="en-US" smtClean="0"/>
              <a:t>6/16/2021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C432F9-8847-460D-9A49-02CDA9ECA26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E00A7A-B2A0-44C2-BECF-8371D9E55B1F}" type="datetimeFigureOut">
              <a:rPr lang="en-US" smtClean="0"/>
              <a:t>6/16/2021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C432F9-8847-460D-9A49-02CDA9ECA26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E00A7A-B2A0-44C2-BECF-8371D9E55B1F}"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432F9-8847-460D-9A49-02CDA9ECA26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E00A7A-B2A0-44C2-BECF-8371D9E55B1F}"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432F9-8847-460D-9A49-02CDA9ECA26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E00A7A-B2A0-44C2-BECF-8371D9E55B1F}" type="datetimeFigureOut">
              <a:rPr lang="en-US" smtClean="0"/>
              <a:t>6/16/2021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C432F9-8847-460D-9A49-02CDA9ECA26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TABLEAU</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Joins supported by Tableau</a:t>
            </a:r>
            <a:endParaRPr lang="en-US" dirty="0"/>
          </a:p>
        </p:txBody>
      </p:sp>
      <p:sp>
        <p:nvSpPr>
          <p:cNvPr id="3" name="Content Placeholder 2"/>
          <p:cNvSpPr>
            <a:spLocks noGrp="1"/>
          </p:cNvSpPr>
          <p:nvPr>
            <p:ph idx="1"/>
          </p:nvPr>
        </p:nvSpPr>
        <p:spPr/>
        <p:txBody>
          <a:bodyPr>
            <a:normAutofit lnSpcReduction="10000"/>
          </a:bodyPr>
          <a:lstStyle/>
          <a:p>
            <a:r>
              <a:rPr lang="en-US" dirty="0" smtClean="0"/>
              <a:t>There are 4 types of joins :</a:t>
            </a:r>
          </a:p>
          <a:p>
            <a:pPr>
              <a:buNone/>
            </a:pPr>
            <a:r>
              <a:rPr lang="en-US" dirty="0" smtClean="0"/>
              <a:t>1.Inner : </a:t>
            </a:r>
          </a:p>
          <a:p>
            <a:pPr>
              <a:buNone/>
            </a:pPr>
            <a:r>
              <a:rPr lang="en-US" dirty="0" smtClean="0"/>
              <a:t>  When </a:t>
            </a:r>
            <a:r>
              <a:rPr lang="en-US" dirty="0"/>
              <a:t>you use an inner join to combine </a:t>
            </a:r>
            <a:r>
              <a:rPr lang="en-US" dirty="0" smtClean="0"/>
              <a:t>tables, the </a:t>
            </a:r>
            <a:r>
              <a:rPr lang="en-US" dirty="0"/>
              <a:t>result is a table that contains values that have matches in both tables</a:t>
            </a:r>
            <a:r>
              <a:rPr lang="en-US" dirty="0" smtClean="0"/>
              <a:t>.</a:t>
            </a:r>
          </a:p>
          <a:p>
            <a:pPr>
              <a:buNone/>
            </a:pPr>
            <a:r>
              <a:rPr lang="en-US" dirty="0" smtClean="0"/>
              <a:t>2.Left : </a:t>
            </a:r>
          </a:p>
          <a:p>
            <a:pPr>
              <a:buNone/>
            </a:pPr>
            <a:r>
              <a:rPr lang="en-US" dirty="0" smtClean="0"/>
              <a:t>The result is a table </a:t>
            </a:r>
            <a:r>
              <a:rPr lang="en-US" dirty="0"/>
              <a:t> that contains all values from the left table and corresponding matches from the right table.</a:t>
            </a: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685800"/>
            <a:ext cx="8229600" cy="5440363"/>
          </a:xfrm>
        </p:spPr>
        <p:txBody>
          <a:bodyPr/>
          <a:lstStyle/>
          <a:p>
            <a:pPr>
              <a:buNone/>
            </a:pPr>
            <a:r>
              <a:rPr lang="en-US" dirty="0" smtClean="0"/>
              <a:t>3.Right :</a:t>
            </a:r>
          </a:p>
          <a:p>
            <a:pPr>
              <a:buNone/>
            </a:pPr>
            <a:r>
              <a:rPr lang="en-US" dirty="0"/>
              <a:t> </a:t>
            </a:r>
            <a:r>
              <a:rPr lang="en-US" dirty="0" smtClean="0"/>
              <a:t>    The result is a table </a:t>
            </a:r>
            <a:r>
              <a:rPr lang="en-US" dirty="0"/>
              <a:t>that contains all values from the right table and corresponding matches from the left table</a:t>
            </a:r>
            <a:r>
              <a:rPr lang="en-US" dirty="0" smtClean="0"/>
              <a:t>.</a:t>
            </a:r>
          </a:p>
          <a:p>
            <a:pPr>
              <a:buNone/>
            </a:pPr>
            <a:r>
              <a:rPr lang="en-US" dirty="0" smtClean="0"/>
              <a:t>4.Full Outer :</a:t>
            </a:r>
          </a:p>
          <a:p>
            <a:pPr>
              <a:buNone/>
            </a:pPr>
            <a:r>
              <a:rPr lang="en-US" dirty="0"/>
              <a:t> </a:t>
            </a:r>
            <a:r>
              <a:rPr lang="en-US" dirty="0" smtClean="0"/>
              <a:t> T</a:t>
            </a:r>
            <a:r>
              <a:rPr lang="en-US" dirty="0"/>
              <a:t>he result is a table that contains all values from both tables.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181).png"/>
          <p:cNvPicPr>
            <a:picLocks noGrp="1" noChangeAspect="1"/>
          </p:cNvPicPr>
          <p:nvPr>
            <p:ph idx="1"/>
          </p:nvPr>
        </p:nvPicPr>
        <p:blipFill>
          <a:blip r:embed="rId2"/>
          <a:stretch>
            <a:fillRect/>
          </a:stretch>
        </p:blipFill>
        <p:spPr>
          <a:xfrm>
            <a:off x="533400" y="1066800"/>
            <a:ext cx="8050085" cy="53340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Tableau Public &amp; Tableau Desktop</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TABLEAU DESKTOP :</a:t>
            </a:r>
          </a:p>
          <a:p>
            <a:pPr>
              <a:buNone/>
            </a:pPr>
            <a:r>
              <a:rPr lang="en-US" dirty="0"/>
              <a:t> </a:t>
            </a:r>
            <a:r>
              <a:rPr lang="en-US" dirty="0" smtClean="0"/>
              <a:t>  </a:t>
            </a:r>
            <a:r>
              <a:rPr lang="en-US" dirty="0"/>
              <a:t>The </a:t>
            </a:r>
            <a:r>
              <a:rPr lang="en-US" b="1" i="1" dirty="0"/>
              <a:t>Tableau Desktop</a:t>
            </a:r>
            <a:r>
              <a:rPr lang="en-US" dirty="0"/>
              <a:t> is data visualization software that lets you see and understand data in minutes. The professional version of this can transform, process and store huge volumes of data which is responsible for all the data-driven decision making of an organization</a:t>
            </a:r>
            <a:r>
              <a:rPr lang="en-US" dirty="0" smtClean="0"/>
              <a:t>.</a:t>
            </a:r>
          </a:p>
          <a:p>
            <a:pPr>
              <a:buNone/>
            </a:pPr>
            <a:r>
              <a:rPr lang="en-US" dirty="0" smtClean="0"/>
              <a:t>Nobody can see your </a:t>
            </a:r>
            <a:r>
              <a:rPr lang="en-US" dirty="0" err="1" smtClean="0"/>
              <a:t>reporsts</a:t>
            </a:r>
            <a:r>
              <a:rPr lang="en-US" dirty="0" smtClean="0"/>
              <a:t> unless you share the access.</a:t>
            </a:r>
          </a:p>
          <a:p>
            <a:pPr>
              <a:buNone/>
            </a:pPr>
            <a:r>
              <a:rPr lang="en-US" dirty="0" smtClean="0"/>
              <a:t>Tableau public does not support Live connection to any data source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5592763"/>
          </a:xfrm>
        </p:spPr>
        <p:txBody>
          <a:bodyPr/>
          <a:lstStyle/>
          <a:p>
            <a:pPr>
              <a:buNone/>
            </a:pPr>
            <a:r>
              <a:rPr lang="en-US" dirty="0" smtClean="0"/>
              <a:t>TABLEAU PUBLIC :</a:t>
            </a:r>
          </a:p>
          <a:p>
            <a:pPr>
              <a:buNone/>
            </a:pPr>
            <a:r>
              <a:rPr lang="en-US" dirty="0"/>
              <a:t> </a:t>
            </a:r>
            <a:r>
              <a:rPr lang="en-US" dirty="0" smtClean="0"/>
              <a:t> </a:t>
            </a:r>
            <a:r>
              <a:rPr lang="en-US" dirty="0"/>
              <a:t>The </a:t>
            </a:r>
            <a:r>
              <a:rPr lang="en-US" b="1" i="1" dirty="0"/>
              <a:t>Tableau Public</a:t>
            </a:r>
            <a:r>
              <a:rPr lang="en-US" dirty="0"/>
              <a:t> is essentially a free version of Tableau visualization software. It allows you to use most of the software functions. You can create visualizations and connect to CSV, Text and Excel documents. However, the largest difference is that Tableau Public does not allow you to save your workbooks locally</a:t>
            </a:r>
            <a:r>
              <a:rPr lang="en-US" dirty="0" smtClean="0"/>
              <a:t>.</a:t>
            </a:r>
          </a:p>
          <a:p>
            <a:pPr>
              <a:buNone/>
            </a:pPr>
            <a:r>
              <a:rPr lang="en-US" dirty="0"/>
              <a:t> </a:t>
            </a:r>
            <a:r>
              <a:rPr lang="en-US" dirty="0" smtClean="0"/>
              <a:t> All the reports are Public once they are published.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Different types of connections provided by Tableau</a:t>
            </a:r>
            <a:endParaRPr lang="en-US" dirty="0"/>
          </a:p>
        </p:txBody>
      </p:sp>
      <p:sp>
        <p:nvSpPr>
          <p:cNvPr id="3" name="Content Placeholder 2"/>
          <p:cNvSpPr>
            <a:spLocks noGrp="1"/>
          </p:cNvSpPr>
          <p:nvPr>
            <p:ph idx="1"/>
          </p:nvPr>
        </p:nvSpPr>
        <p:spPr/>
        <p:txBody>
          <a:bodyPr/>
          <a:lstStyle/>
          <a:p>
            <a:pPr>
              <a:buNone/>
            </a:pPr>
            <a:r>
              <a:rPr lang="en-US" dirty="0" smtClean="0"/>
              <a:t>2 types of connections provided</a:t>
            </a:r>
          </a:p>
          <a:p>
            <a:pPr>
              <a:buNone/>
            </a:pPr>
            <a:r>
              <a:rPr lang="en-US" dirty="0" smtClean="0"/>
              <a:t>1.Live 2.Extract</a:t>
            </a:r>
            <a:endParaRPr lang="en-US" dirty="0"/>
          </a:p>
        </p:txBody>
      </p:sp>
      <p:pic>
        <p:nvPicPr>
          <p:cNvPr id="4" name="Picture 3" descr="Screenshot (182).png"/>
          <p:cNvPicPr>
            <a:picLocks noChangeAspect="1"/>
          </p:cNvPicPr>
          <p:nvPr/>
        </p:nvPicPr>
        <p:blipFill>
          <a:blip r:embed="rId2"/>
          <a:stretch>
            <a:fillRect/>
          </a:stretch>
        </p:blipFill>
        <p:spPr>
          <a:xfrm>
            <a:off x="457200" y="2819400"/>
            <a:ext cx="8229600" cy="409043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Connection</a:t>
            </a:r>
            <a:endParaRPr lang="en-US" dirty="0"/>
          </a:p>
        </p:txBody>
      </p:sp>
      <p:sp>
        <p:nvSpPr>
          <p:cNvPr id="3" name="Content Placeholder 2"/>
          <p:cNvSpPr>
            <a:spLocks noGrp="1"/>
          </p:cNvSpPr>
          <p:nvPr>
            <p:ph idx="1"/>
          </p:nvPr>
        </p:nvSpPr>
        <p:spPr/>
        <p:txBody>
          <a:bodyPr/>
          <a:lstStyle/>
          <a:p>
            <a:pPr>
              <a:buNone/>
            </a:pPr>
            <a:r>
              <a:rPr lang="en-US" dirty="0" smtClean="0"/>
              <a:t>When the data we are going to work on is residing at a remote place and updating at every moment. In that case it is not possible to copy that data into local system.</a:t>
            </a:r>
          </a:p>
          <a:p>
            <a:pPr>
              <a:buNone/>
            </a:pPr>
            <a:r>
              <a:rPr lang="en-US" dirty="0" smtClean="0"/>
              <a:t>So in that case tableau has provided us with live connection. Under this we connect to particular database and work on particular dynamic database from our tableau desktop</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 Connection</a:t>
            </a:r>
            <a:endParaRPr lang="en-US" dirty="0"/>
          </a:p>
        </p:txBody>
      </p:sp>
      <p:sp>
        <p:nvSpPr>
          <p:cNvPr id="3" name="Content Placeholder 2"/>
          <p:cNvSpPr>
            <a:spLocks noGrp="1"/>
          </p:cNvSpPr>
          <p:nvPr>
            <p:ph idx="1"/>
          </p:nvPr>
        </p:nvSpPr>
        <p:spPr/>
        <p:txBody>
          <a:bodyPr/>
          <a:lstStyle/>
          <a:p>
            <a:pPr>
              <a:buNone/>
            </a:pPr>
            <a:r>
              <a:rPr lang="en-US" dirty="0" smtClean="0"/>
              <a:t>Under this connection we copy particular database into our local system and work on that particular database from tableau desktop</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210</Words>
  <Application>Microsoft Office PowerPoint</Application>
  <PresentationFormat>On-screen Show (4:3)</PresentationFormat>
  <Paragraphs>27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TABLEAU</vt:lpstr>
      <vt:lpstr>Types of Joins supported by Tableau</vt:lpstr>
      <vt:lpstr>Slide 3</vt:lpstr>
      <vt:lpstr>Slide 4</vt:lpstr>
      <vt:lpstr>Difference between Tableau Public &amp; Tableau Desktop</vt:lpstr>
      <vt:lpstr>Slide 6</vt:lpstr>
      <vt:lpstr>Different types of connections provided by Tableau</vt:lpstr>
      <vt:lpstr>Live Connection</vt:lpstr>
      <vt:lpstr>Extract Connection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dc:title>
  <dc:creator>Hp</dc:creator>
  <cp:lastModifiedBy>Hp</cp:lastModifiedBy>
  <cp:revision>3</cp:revision>
  <dcterms:created xsi:type="dcterms:W3CDTF">2021-06-16T09:19:34Z</dcterms:created>
  <dcterms:modified xsi:type="dcterms:W3CDTF">2021-06-16T09:59:57Z</dcterms:modified>
</cp:coreProperties>
</file>