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FA7-98A7-4E03-8B00-59E4ABA3911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6E36-C432-405E-8864-E8A4CE29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FA7-98A7-4E03-8B00-59E4ABA3911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6E36-C432-405E-8864-E8A4CE29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FA7-98A7-4E03-8B00-59E4ABA3911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6E36-C432-405E-8864-E8A4CE29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FA7-98A7-4E03-8B00-59E4ABA3911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6E36-C432-405E-8864-E8A4CE29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FA7-98A7-4E03-8B00-59E4ABA3911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6E36-C432-405E-8864-E8A4CE29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FA7-98A7-4E03-8B00-59E4ABA3911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6E36-C432-405E-8864-E8A4CE29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FA7-98A7-4E03-8B00-59E4ABA3911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6E36-C432-405E-8864-E8A4CE29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FA7-98A7-4E03-8B00-59E4ABA3911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6E36-C432-405E-8864-E8A4CE29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FA7-98A7-4E03-8B00-59E4ABA3911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6E36-C432-405E-8864-E8A4CE29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FA7-98A7-4E03-8B00-59E4ABA3911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6E36-C432-405E-8864-E8A4CE29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0FA7-98A7-4E03-8B00-59E4ABA3911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06E36-C432-405E-8864-E8A4CE29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F0FA7-98A7-4E03-8B00-59E4ABA3911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06E36-C432-405E-8864-E8A4CE2939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for every year</a:t>
            </a:r>
            <a:endParaRPr lang="en-US" dirty="0"/>
          </a:p>
        </p:txBody>
      </p:sp>
      <p:pic>
        <p:nvPicPr>
          <p:cNvPr id="12" name="Content Placeholder 11" descr="Screenshot (6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DIMENSION &amp;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Dimension represented by blue color &amp; Measure by green color</a:t>
            </a:r>
          </a:p>
          <a:p>
            <a:r>
              <a:rPr lang="en-US" dirty="0" smtClean="0"/>
              <a:t>Dimensions are Qualitative values</a:t>
            </a:r>
          </a:p>
          <a:p>
            <a:r>
              <a:rPr lang="en-US" dirty="0" smtClean="0"/>
              <a:t>Measures are continuous values which can be used for calculations like </a:t>
            </a:r>
            <a:r>
              <a:rPr lang="en-US" dirty="0" err="1" smtClean="0"/>
              <a:t>profit,loss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pic>
        <p:nvPicPr>
          <p:cNvPr id="4" name="Content Placeholder 3" descr="Screenshot (7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8050085" cy="4525963"/>
          </a:xfrm>
        </p:spPr>
      </p:pic>
      <p:cxnSp>
        <p:nvCxnSpPr>
          <p:cNvPr id="8" name="Straight Arrow Connector 7"/>
          <p:cNvCxnSpPr/>
          <p:nvPr/>
        </p:nvCxnSpPr>
        <p:spPr>
          <a:xfrm rot="16200000" flipH="1">
            <a:off x="2133600" y="27432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</a:t>
            </a:r>
            <a:r>
              <a:rPr lang="en-US" dirty="0" smtClean="0"/>
              <a:t>Wise(drag &amp; drop)</a:t>
            </a:r>
            <a:endParaRPr lang="en-US" dirty="0"/>
          </a:p>
        </p:txBody>
      </p:sp>
      <p:pic>
        <p:nvPicPr>
          <p:cNvPr id="4" name="Content Placeholder 3" descr="Screenshot (6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cxnSp>
        <p:nvCxnSpPr>
          <p:cNvPr id="6" name="Straight Arrow Connector 5"/>
          <p:cNvCxnSpPr/>
          <p:nvPr/>
        </p:nvCxnSpPr>
        <p:spPr>
          <a:xfrm rot="10800000">
            <a:off x="5257800" y="2209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Sub-Category</a:t>
            </a:r>
            <a:endParaRPr lang="en-US" dirty="0"/>
          </a:p>
        </p:txBody>
      </p:sp>
      <p:pic>
        <p:nvPicPr>
          <p:cNvPr id="4" name="Content Placeholder 3" descr="Screenshot (6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cxnSp>
        <p:nvCxnSpPr>
          <p:cNvPr id="11" name="Straight Arrow Connector 10"/>
          <p:cNvCxnSpPr/>
          <p:nvPr/>
        </p:nvCxnSpPr>
        <p:spPr>
          <a:xfrm rot="10800000">
            <a:off x="6096000" y="2286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Using </a:t>
            </a:r>
            <a:r>
              <a:rPr lang="en-US" b="1" u="sng" dirty="0" err="1" smtClean="0"/>
              <a:t>Colour</a:t>
            </a:r>
            <a:r>
              <a:rPr lang="en-US" b="1" u="sng" dirty="0" smtClean="0"/>
              <a:t> </a:t>
            </a:r>
            <a:r>
              <a:rPr lang="en-US" b="1" u="sng" dirty="0" smtClean="0"/>
              <a:t>card</a:t>
            </a:r>
            <a:r>
              <a:rPr lang="en-US" dirty="0" smtClean="0"/>
              <a:t>(drag needed type to color card and choose color)</a:t>
            </a:r>
            <a:endParaRPr lang="en-US" dirty="0"/>
          </a:p>
        </p:txBody>
      </p:sp>
      <p:pic>
        <p:nvPicPr>
          <p:cNvPr id="4" name="Content Placeholder 3" descr="Screenshot (6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1485900" y="29337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55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TABLEAU</vt:lpstr>
      <vt:lpstr>Sales for every year</vt:lpstr>
      <vt:lpstr>DIMENSION &amp; MEASURE</vt:lpstr>
      <vt:lpstr>BAR Graph</vt:lpstr>
      <vt:lpstr>Category Wise(drag &amp; drop)</vt:lpstr>
      <vt:lpstr>Sub-Category</vt:lpstr>
      <vt:lpstr>Using Colour card(drag needed type to color card and choose color)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Hp</dc:creator>
  <cp:lastModifiedBy>Hp</cp:lastModifiedBy>
  <cp:revision>3</cp:revision>
  <dcterms:created xsi:type="dcterms:W3CDTF">2021-06-07T06:03:39Z</dcterms:created>
  <dcterms:modified xsi:type="dcterms:W3CDTF">2021-06-07T13:44:48Z</dcterms:modified>
</cp:coreProperties>
</file>