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827F-8789-494D-BDEE-2B85EF176A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DFB0-B64B-483F-8159-40FCC6F8A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and sales for each subcategory and category of Product</a:t>
            </a:r>
            <a:endParaRPr lang="en-US" dirty="0"/>
          </a:p>
        </p:txBody>
      </p:sp>
      <p:pic>
        <p:nvPicPr>
          <p:cNvPr id="4" name="Content Placeholder 3" descr="Screenshot (6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0800000">
            <a:off x="5257800" y="23622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Color from marks card</a:t>
            </a:r>
            <a:endParaRPr lang="en-US" dirty="0"/>
          </a:p>
        </p:txBody>
      </p:sp>
      <p:pic>
        <p:nvPicPr>
          <p:cNvPr id="4" name="Content Placeholder 3" descr="Screenshot (6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485900" y="3162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 Card</a:t>
            </a:r>
            <a:endParaRPr lang="en-US" dirty="0"/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6934200" y="23622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Region Wise</a:t>
            </a:r>
            <a:endParaRPr lang="en-US" dirty="0"/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2438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Duplicating worksheet  &amp; checking sales region wise for machine sub-category</a:t>
            </a:r>
            <a:endParaRPr lang="en-US" dirty="0"/>
          </a:p>
        </p:txBody>
      </p:sp>
      <p:pic>
        <p:nvPicPr>
          <p:cNvPr id="6" name="Content Placeholder 5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229600" cy="4626891"/>
          </a:xfrm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762000" y="5334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 descr="Screenshot (7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pic>
        <p:nvPicPr>
          <p:cNvPr id="4" name="Content Placeholder 3" descr="Screenshot (7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43000" y="4876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pic>
        <p:nvPicPr>
          <p:cNvPr id="4" name="Content Placeholder 3" descr="Screenshot (7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28600" y="2514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TABLEAU</vt:lpstr>
      <vt:lpstr>Profit and sales for each subcategory and category of Product</vt:lpstr>
      <vt:lpstr>Change Color from marks card</vt:lpstr>
      <vt:lpstr>Using Filter Card</vt:lpstr>
      <vt:lpstr>Sales Region Wise</vt:lpstr>
      <vt:lpstr>Duplicating worksheet  &amp; checking sales region wise for machine sub-category</vt:lpstr>
      <vt:lpstr>Slide 7</vt:lpstr>
      <vt:lpstr>Rename</vt:lpstr>
      <vt:lpstr>Save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2</cp:revision>
  <dcterms:created xsi:type="dcterms:W3CDTF">2021-06-07T07:27:45Z</dcterms:created>
  <dcterms:modified xsi:type="dcterms:W3CDTF">2021-06-07T13:54:26Z</dcterms:modified>
</cp:coreProperties>
</file>