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F9EE61-6E25-4B22-802A-3BDE3C67F14A}"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9EE61-6E25-4B22-802A-3BDE3C67F14A}"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9EE61-6E25-4B22-802A-3BDE3C67F14A}"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F9EE61-6E25-4B22-802A-3BDE3C67F14A}"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F9EE61-6E25-4B22-802A-3BDE3C67F14A}"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F9EE61-6E25-4B22-802A-3BDE3C67F14A}"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F9EE61-6E25-4B22-802A-3BDE3C67F14A}"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F9EE61-6E25-4B22-802A-3BDE3C67F14A}"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9EE61-6E25-4B22-802A-3BDE3C67F14A}"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9EE61-6E25-4B22-802A-3BDE3C67F14A}"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F9EE61-6E25-4B22-802A-3BDE3C67F14A}"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B6242-8D91-429B-8D8C-C611B13774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9EE61-6E25-4B22-802A-3BDE3C67F14A}" type="datetimeFigureOut">
              <a:rPr lang="en-US" smtClean="0"/>
              <a:pPr/>
              <a:t>6/6/2021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B6242-8D91-429B-8D8C-C611B13774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TABLEAU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Tableau?</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BI tools</a:t>
            </a:r>
            <a:r>
              <a:rPr lang="en-US" dirty="0"/>
              <a:t> are types of software used to gather, process, analyze, and visualize large volumes of past, current, and future data in order to generate actionable business insights, create interactive reports, and simplify the decision-making processes.</a:t>
            </a:r>
            <a:endParaRPr lang="en-US" dirty="0" smtClean="0"/>
          </a:p>
          <a:p>
            <a:r>
              <a:rPr lang="en-US" b="1" dirty="0" smtClean="0"/>
              <a:t>Tableau</a:t>
            </a:r>
            <a:r>
              <a:rPr lang="en-US" dirty="0" smtClean="0"/>
              <a:t> </a:t>
            </a:r>
            <a:r>
              <a:rPr lang="en-US" dirty="0"/>
              <a:t>is a visual analytics platform transforming the way we use data to solve problems—empowering people and organizations to make the most of their data</a:t>
            </a:r>
            <a:r>
              <a:rPr lang="en-US" dirty="0" smtClean="0"/>
              <a:t>.</a:t>
            </a:r>
          </a:p>
          <a:p>
            <a:endParaRPr lang="en-US" dirty="0"/>
          </a:p>
          <a:p>
            <a:pPr>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Tableau Start Page</a:t>
            </a:r>
            <a:endParaRPr lang="en-US" dirty="0"/>
          </a:p>
        </p:txBody>
      </p:sp>
      <p:pic>
        <p:nvPicPr>
          <p:cNvPr id="4" name="Content Placeholder 3" descr="Tableau.png"/>
          <p:cNvPicPr>
            <a:picLocks noGrp="1" noChangeAspect="1"/>
          </p:cNvPicPr>
          <p:nvPr>
            <p:ph idx="1"/>
          </p:nvPr>
        </p:nvPicPr>
        <p:blipFill>
          <a:blip r:embed="rId2"/>
          <a:stretch>
            <a:fillRect/>
          </a:stretch>
        </p:blipFill>
        <p:spPr>
          <a:xfrm>
            <a:off x="546957" y="1600200"/>
            <a:ext cx="8050085"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Tableau Architecture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514600" y="1828800"/>
            <a:ext cx="3581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Tableau</a:t>
            </a:r>
            <a:endParaRPr lang="en-US" dirty="0"/>
          </a:p>
        </p:txBody>
      </p:sp>
      <p:cxnSp>
        <p:nvCxnSpPr>
          <p:cNvPr id="6" name="Straight Arrow Connector 5"/>
          <p:cNvCxnSpPr/>
          <p:nvPr/>
        </p:nvCxnSpPr>
        <p:spPr>
          <a:xfrm rot="5400000">
            <a:off x="2705100" y="24003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876800" y="2362200"/>
            <a:ext cx="838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71600" y="3429000"/>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Create</a:t>
            </a:r>
            <a:endParaRPr lang="en-US" dirty="0"/>
          </a:p>
        </p:txBody>
      </p:sp>
      <p:sp>
        <p:nvSpPr>
          <p:cNvPr id="10" name="Rounded Rectangle 9"/>
          <p:cNvSpPr/>
          <p:nvPr/>
        </p:nvSpPr>
        <p:spPr>
          <a:xfrm>
            <a:off x="5029200" y="3352800"/>
            <a:ext cx="22860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Share</a:t>
            </a:r>
            <a:endParaRPr lang="en-US" dirty="0"/>
          </a:p>
        </p:txBody>
      </p:sp>
      <p:cxnSp>
        <p:nvCxnSpPr>
          <p:cNvPr id="12" name="Straight Arrow Connector 11"/>
          <p:cNvCxnSpPr/>
          <p:nvPr/>
        </p:nvCxnSpPr>
        <p:spPr>
          <a:xfrm rot="5400000">
            <a:off x="1257300" y="4381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66800" y="4876800"/>
            <a:ext cx="2286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Tableau Desktop</a:t>
            </a:r>
            <a:endParaRPr lang="en-US" dirty="0"/>
          </a:p>
        </p:txBody>
      </p:sp>
      <p:cxnSp>
        <p:nvCxnSpPr>
          <p:cNvPr id="15" name="Straight Arrow Connector 14"/>
          <p:cNvCxnSpPr/>
          <p:nvPr/>
        </p:nvCxnSpPr>
        <p:spPr>
          <a:xfrm rot="10800000" flipV="1">
            <a:off x="4419600" y="39624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1400" y="4953000"/>
            <a:ext cx="2057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Tableau Server</a:t>
            </a:r>
            <a:endParaRPr lang="en-US" dirty="0"/>
          </a:p>
        </p:txBody>
      </p:sp>
      <p:cxnSp>
        <p:nvCxnSpPr>
          <p:cNvPr id="18" name="Straight Arrow Connector 17"/>
          <p:cNvCxnSpPr/>
          <p:nvPr/>
        </p:nvCxnSpPr>
        <p:spPr>
          <a:xfrm rot="5400000">
            <a:off x="6019800" y="4419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867400" y="4953000"/>
            <a:ext cx="1905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Tableau Online</a:t>
            </a:r>
            <a:endParaRPr lang="en-US" dirty="0"/>
          </a:p>
        </p:txBody>
      </p:sp>
      <p:cxnSp>
        <p:nvCxnSpPr>
          <p:cNvPr id="21" name="Elbow Connector 20"/>
          <p:cNvCxnSpPr/>
          <p:nvPr/>
        </p:nvCxnSpPr>
        <p:spPr>
          <a:xfrm rot="16200000" flipH="1">
            <a:off x="7239000" y="4114800"/>
            <a:ext cx="1295400" cy="1295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010400" y="5715000"/>
            <a:ext cx="2133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Reader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Process of </a:t>
            </a:r>
            <a:r>
              <a:rPr lang="en-US" smtClean="0"/>
              <a:t>BI Project</a:t>
            </a:r>
            <a:endParaRPr lang="en-US"/>
          </a:p>
        </p:txBody>
      </p:sp>
      <p:sp>
        <p:nvSpPr>
          <p:cNvPr id="3" name="Content Placeholder 2"/>
          <p:cNvSpPr>
            <a:spLocks noGrp="1"/>
          </p:cNvSpPr>
          <p:nvPr>
            <p:ph idx="1"/>
          </p:nvPr>
        </p:nvSpPr>
        <p:spPr/>
        <p:txBody>
          <a:bodyPr>
            <a:normAutofit fontScale="92500"/>
          </a:bodyPr>
          <a:lstStyle/>
          <a:p>
            <a:pPr>
              <a:buNone/>
            </a:pPr>
            <a:r>
              <a:rPr lang="en-US" dirty="0" smtClean="0"/>
              <a:t>1.Business Understanding :</a:t>
            </a:r>
          </a:p>
          <a:p>
            <a:pPr>
              <a:buNone/>
            </a:pPr>
            <a:r>
              <a:rPr lang="en-US" dirty="0" smtClean="0"/>
              <a:t>          Understand the business for which it has been initiated.</a:t>
            </a:r>
          </a:p>
          <a:p>
            <a:pPr>
              <a:buNone/>
            </a:pPr>
            <a:r>
              <a:rPr lang="en-US" dirty="0" smtClean="0"/>
              <a:t>2.Data Understanding :</a:t>
            </a:r>
          </a:p>
          <a:p>
            <a:pPr>
              <a:buNone/>
            </a:pPr>
            <a:r>
              <a:rPr lang="en-US" dirty="0" smtClean="0"/>
              <a:t> </a:t>
            </a:r>
            <a:r>
              <a:rPr lang="en-US" dirty="0" smtClean="0"/>
              <a:t>       See whether Data strong enough to make decision, whether Data is long or short.</a:t>
            </a:r>
          </a:p>
          <a:p>
            <a:pPr>
              <a:buNone/>
            </a:pPr>
            <a:r>
              <a:rPr lang="en-US" dirty="0" smtClean="0"/>
              <a:t>3.Data </a:t>
            </a:r>
            <a:r>
              <a:rPr lang="en-US" dirty="0" err="1" smtClean="0"/>
              <a:t>Preperation</a:t>
            </a:r>
            <a:r>
              <a:rPr lang="en-US" dirty="0" smtClean="0"/>
              <a:t> :</a:t>
            </a:r>
          </a:p>
          <a:p>
            <a:pPr>
              <a:buNone/>
            </a:pPr>
            <a:r>
              <a:rPr lang="en-US" dirty="0" smtClean="0"/>
              <a:t> </a:t>
            </a:r>
            <a:r>
              <a:rPr lang="en-US" dirty="0" smtClean="0"/>
              <a:t>      Correcting wrong data and removing duplicates. </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487362"/>
          </a:xfrm>
        </p:spPr>
        <p:txBody>
          <a:bodyPr>
            <a:normAutofit fontScale="90000"/>
          </a:bodyPr>
          <a:lstStyle/>
          <a:p>
            <a:endParaRPr lang="en-US" dirty="0"/>
          </a:p>
        </p:txBody>
      </p:sp>
      <p:sp>
        <p:nvSpPr>
          <p:cNvPr id="3" name="Content Placeholder 2"/>
          <p:cNvSpPr>
            <a:spLocks noGrp="1"/>
          </p:cNvSpPr>
          <p:nvPr>
            <p:ph idx="1"/>
          </p:nvPr>
        </p:nvSpPr>
        <p:spPr>
          <a:xfrm>
            <a:off x="533400" y="838200"/>
            <a:ext cx="8153400" cy="5287963"/>
          </a:xfrm>
        </p:spPr>
        <p:txBody>
          <a:bodyPr>
            <a:normAutofit lnSpcReduction="10000"/>
          </a:bodyPr>
          <a:lstStyle/>
          <a:p>
            <a:pPr>
              <a:buNone/>
            </a:pPr>
            <a:r>
              <a:rPr lang="en-US" dirty="0" smtClean="0"/>
              <a:t>4.Modeling :</a:t>
            </a:r>
          </a:p>
          <a:p>
            <a:pPr>
              <a:buNone/>
            </a:pPr>
            <a:r>
              <a:rPr lang="en-US" dirty="0" smtClean="0"/>
              <a:t> </a:t>
            </a:r>
            <a:r>
              <a:rPr lang="en-US" dirty="0" smtClean="0"/>
              <a:t>          Work on formulas and functions to create columns. Used for data modeling</a:t>
            </a:r>
          </a:p>
          <a:p>
            <a:pPr>
              <a:buNone/>
            </a:pPr>
            <a:r>
              <a:rPr lang="en-US" dirty="0" smtClean="0"/>
              <a:t>5.Evaluation :</a:t>
            </a:r>
          </a:p>
          <a:p>
            <a:pPr>
              <a:buNone/>
            </a:pPr>
            <a:r>
              <a:rPr lang="en-US" dirty="0" smtClean="0"/>
              <a:t> </a:t>
            </a:r>
            <a:r>
              <a:rPr lang="en-US" dirty="0" smtClean="0"/>
              <a:t>        Reports generated.</a:t>
            </a:r>
            <a:r>
              <a:rPr lang="en-US" dirty="0" smtClean="0"/>
              <a:t> </a:t>
            </a:r>
            <a:r>
              <a:rPr lang="en-US" dirty="0" smtClean="0"/>
              <a:t>If Report that is generated is unable to take decision that impact business then report is failed</a:t>
            </a:r>
          </a:p>
          <a:p>
            <a:pPr>
              <a:buNone/>
            </a:pPr>
            <a:r>
              <a:rPr lang="en-US" dirty="0" smtClean="0"/>
              <a:t>6.Deployment :</a:t>
            </a:r>
          </a:p>
          <a:p>
            <a:pPr>
              <a:buNone/>
            </a:pPr>
            <a:r>
              <a:rPr lang="en-US" dirty="0" smtClean="0"/>
              <a:t> </a:t>
            </a:r>
            <a:r>
              <a:rPr lang="en-US" dirty="0" smtClean="0"/>
              <a:t>        If </a:t>
            </a:r>
            <a:r>
              <a:rPr lang="en-US" dirty="0" err="1" smtClean="0"/>
              <a:t>succesfull</a:t>
            </a:r>
            <a:r>
              <a:rPr lang="en-US" dirty="0" smtClean="0"/>
              <a:t> </a:t>
            </a:r>
            <a:r>
              <a:rPr lang="en-US" smtClean="0"/>
              <a:t>then Deploy</a:t>
            </a:r>
            <a:endParaRPr lang="en-US" dirty="0" smtClean="0"/>
          </a:p>
          <a:p>
            <a:pPr>
              <a:buNone/>
            </a:pP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120</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TABLEAU</vt:lpstr>
      <vt:lpstr>What is Tableau?</vt:lpstr>
      <vt:lpstr>Tableau Start Page</vt:lpstr>
      <vt:lpstr>Tableau Architecture</vt:lpstr>
      <vt:lpstr>Steps of Process of BI Project</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Hp</dc:creator>
  <cp:lastModifiedBy>Hp</cp:lastModifiedBy>
  <cp:revision>2</cp:revision>
  <dcterms:created xsi:type="dcterms:W3CDTF">2021-06-02T17:56:29Z</dcterms:created>
  <dcterms:modified xsi:type="dcterms:W3CDTF">2021-06-06T07:52:24Z</dcterms:modified>
</cp:coreProperties>
</file>