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A1DB-95C3-48FF-A790-6FCCEFAB2CD8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15B5-692F-4E39-8394-EFB5AB749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A1DB-95C3-48FF-A790-6FCCEFAB2CD8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15B5-692F-4E39-8394-EFB5AB749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A1DB-95C3-48FF-A790-6FCCEFAB2CD8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15B5-692F-4E39-8394-EFB5AB749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A1DB-95C3-48FF-A790-6FCCEFAB2CD8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15B5-692F-4E39-8394-EFB5AB749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A1DB-95C3-48FF-A790-6FCCEFAB2CD8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15B5-692F-4E39-8394-EFB5AB749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A1DB-95C3-48FF-A790-6FCCEFAB2CD8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15B5-692F-4E39-8394-EFB5AB749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A1DB-95C3-48FF-A790-6FCCEFAB2CD8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15B5-692F-4E39-8394-EFB5AB749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A1DB-95C3-48FF-A790-6FCCEFAB2CD8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15B5-692F-4E39-8394-EFB5AB749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A1DB-95C3-48FF-A790-6FCCEFAB2CD8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15B5-692F-4E39-8394-EFB5AB749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A1DB-95C3-48FF-A790-6FCCEFAB2CD8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15B5-692F-4E39-8394-EFB5AB749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A1DB-95C3-48FF-A790-6FCCEFAB2CD8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15B5-692F-4E39-8394-EFB5AB749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DA1DB-95C3-48FF-A790-6FCCEFAB2CD8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E15B5-692F-4E39-8394-EFB5AB749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TABLEAU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changing</a:t>
            </a:r>
            <a:endParaRPr lang="en-US" dirty="0"/>
          </a:p>
        </p:txBody>
      </p:sp>
      <p:pic>
        <p:nvPicPr>
          <p:cNvPr id="4" name="Content Placeholder 3" descr="Screenshot (8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 descr="Screenshot (8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1" y="914400"/>
            <a:ext cx="8292242" cy="5486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9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990600"/>
            <a:ext cx="8431085" cy="5334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Profit for all States in South</a:t>
            </a:r>
            <a:endParaRPr lang="en-US" dirty="0"/>
          </a:p>
        </p:txBody>
      </p:sp>
      <p:pic>
        <p:nvPicPr>
          <p:cNvPr id="4" name="Content Placeholder 3" descr="Screenshot (9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600200"/>
            <a:ext cx="8292242" cy="4876800"/>
          </a:xfrm>
        </p:spPr>
      </p:pic>
      <p:cxnSp>
        <p:nvCxnSpPr>
          <p:cNvPr id="8" name="Straight Arrow Connector 7"/>
          <p:cNvCxnSpPr/>
          <p:nvPr/>
        </p:nvCxnSpPr>
        <p:spPr>
          <a:xfrm rot="10800000">
            <a:off x="6781800" y="41148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having Negative Profit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5943600" y="3733800"/>
            <a:ext cx="12192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5334000" y="50292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Content Placeholder 8" descr="Screenshot (15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  <p:cxnSp>
        <p:nvCxnSpPr>
          <p:cNvPr id="12" name="Straight Arrow Connector 11"/>
          <p:cNvCxnSpPr/>
          <p:nvPr/>
        </p:nvCxnSpPr>
        <p:spPr>
          <a:xfrm rot="10800000" flipV="1">
            <a:off x="5867400" y="3733800"/>
            <a:ext cx="11430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5334000" y="5029200"/>
            <a:ext cx="14478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3733800" y="419100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United States = -7,491</a:t>
            </a:r>
          </a:p>
          <a:p>
            <a:r>
              <a:rPr lang="en-US" dirty="0" err="1" smtClean="0"/>
              <a:t>Tenessee</a:t>
            </a:r>
            <a:r>
              <a:rPr lang="en-US" dirty="0" smtClean="0"/>
              <a:t> = -5,342 </a:t>
            </a:r>
          </a:p>
          <a:p>
            <a:r>
              <a:rPr lang="en-US" dirty="0" smtClean="0"/>
              <a:t>Florida = -3,399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view to represent all the States with Country</a:t>
            </a:r>
            <a:endParaRPr lang="en-US" dirty="0"/>
          </a:p>
        </p:txBody>
      </p:sp>
      <p:pic>
        <p:nvPicPr>
          <p:cNvPr id="4" name="Content Placeholder 3" descr="Screenshot (7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for South Region(Filter)</a:t>
            </a:r>
            <a:endParaRPr lang="en-US" dirty="0"/>
          </a:p>
        </p:txBody>
      </p:sp>
      <p:pic>
        <p:nvPicPr>
          <p:cNvPr id="4" name="Content Placeholder 3" descr="Screenshot (8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 descr="Screenshot (8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83036"/>
            <a:ext cx="8229600" cy="462689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 descr="Screenshot (8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30636"/>
            <a:ext cx="8229600" cy="462689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for South Region</a:t>
            </a:r>
            <a:endParaRPr lang="en-US" dirty="0"/>
          </a:p>
        </p:txBody>
      </p:sp>
      <p:pic>
        <p:nvPicPr>
          <p:cNvPr id="4" name="Content Placeholder 3" descr="Screenshot (8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represent Sales in USD</a:t>
            </a:r>
            <a:endParaRPr lang="en-US" dirty="0"/>
          </a:p>
        </p:txBody>
      </p:sp>
      <p:pic>
        <p:nvPicPr>
          <p:cNvPr id="4" name="Content Placeholder 3" descr="Screenshot (8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8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 descr="Screenshot (8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306054"/>
            <a:ext cx="8305800" cy="501854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49</Words>
  <Application>Microsoft Office PowerPoint</Application>
  <PresentationFormat>On-screen Show (4:3)</PresentationFormat>
  <Paragraphs>11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TABLEAU</vt:lpstr>
      <vt:lpstr>Map view to represent all the States with Country</vt:lpstr>
      <vt:lpstr>Map for South Region(Filter)</vt:lpstr>
      <vt:lpstr>Slide 4</vt:lpstr>
      <vt:lpstr>Slide 5</vt:lpstr>
      <vt:lpstr>Sales for South Region</vt:lpstr>
      <vt:lpstr>To represent Sales in USD</vt:lpstr>
      <vt:lpstr>Slide 8</vt:lpstr>
      <vt:lpstr>Slide 9</vt:lpstr>
      <vt:lpstr>Color changing</vt:lpstr>
      <vt:lpstr>Slide 11</vt:lpstr>
      <vt:lpstr>Slide 12</vt:lpstr>
      <vt:lpstr>Profit for all States in South</vt:lpstr>
      <vt:lpstr>State having Negative Profit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</dc:title>
  <dc:creator>Hp</dc:creator>
  <cp:lastModifiedBy>Hp</cp:lastModifiedBy>
  <cp:revision>3</cp:revision>
  <dcterms:created xsi:type="dcterms:W3CDTF">2021-06-07T15:53:12Z</dcterms:created>
  <dcterms:modified xsi:type="dcterms:W3CDTF">2021-06-14T08:27:37Z</dcterms:modified>
</cp:coreProperties>
</file>