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B232-5B70-4B65-9639-35EAD887272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672B-D19C-4C31-B8D6-7A2250343E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B232-5B70-4B65-9639-35EAD887272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672B-D19C-4C31-B8D6-7A2250343E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B232-5B70-4B65-9639-35EAD887272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672B-D19C-4C31-B8D6-7A2250343E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B232-5B70-4B65-9639-35EAD887272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672B-D19C-4C31-B8D6-7A2250343E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B232-5B70-4B65-9639-35EAD887272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672B-D19C-4C31-B8D6-7A2250343E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B232-5B70-4B65-9639-35EAD887272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672B-D19C-4C31-B8D6-7A2250343E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B232-5B70-4B65-9639-35EAD887272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672B-D19C-4C31-B8D6-7A2250343E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B232-5B70-4B65-9639-35EAD887272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672B-D19C-4C31-B8D6-7A2250343E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B232-5B70-4B65-9639-35EAD887272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672B-D19C-4C31-B8D6-7A2250343E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B232-5B70-4B65-9639-35EAD887272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672B-D19C-4C31-B8D6-7A2250343E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B232-5B70-4B65-9639-35EAD887272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672B-D19C-4C31-B8D6-7A2250343E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AB232-5B70-4B65-9639-35EAD887272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4672B-D19C-4C31-B8D6-7A2250343E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TABLEAU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15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15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Details</a:t>
            </a:r>
            <a:endParaRPr lang="en-US" dirty="0"/>
          </a:p>
        </p:txBody>
      </p:sp>
      <p:pic>
        <p:nvPicPr>
          <p:cNvPr id="4" name="Content Placeholder 3" descr="Screenshot (15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</a:t>
            </a:r>
            <a:endParaRPr lang="en-US" dirty="0"/>
          </a:p>
        </p:txBody>
      </p:sp>
      <p:pic>
        <p:nvPicPr>
          <p:cNvPr id="4" name="Content Placeholder 3" descr="Screenshot (16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</Words>
  <Application>Microsoft Office PowerPoint</Application>
  <PresentationFormat>On-screen Show 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TABLEAU</vt:lpstr>
      <vt:lpstr>Slide 2</vt:lpstr>
      <vt:lpstr>Slide 3</vt:lpstr>
      <vt:lpstr>Edit Details</vt:lpstr>
      <vt:lpstr>Share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Hp</dc:creator>
  <cp:lastModifiedBy>Hp</cp:lastModifiedBy>
  <cp:revision>1</cp:revision>
  <dcterms:created xsi:type="dcterms:W3CDTF">2021-06-15T06:13:21Z</dcterms:created>
  <dcterms:modified xsi:type="dcterms:W3CDTF">2021-06-15T07:10:35Z</dcterms:modified>
</cp:coreProperties>
</file>