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405A-5F67-4999-A687-BA271EA4470B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73759-0DCE-4B61-9D66-805DD7A412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405A-5F67-4999-A687-BA271EA4470B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73759-0DCE-4B61-9D66-805DD7A412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405A-5F67-4999-A687-BA271EA4470B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73759-0DCE-4B61-9D66-805DD7A412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405A-5F67-4999-A687-BA271EA4470B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73759-0DCE-4B61-9D66-805DD7A412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405A-5F67-4999-A687-BA271EA4470B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73759-0DCE-4B61-9D66-805DD7A412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405A-5F67-4999-A687-BA271EA4470B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73759-0DCE-4B61-9D66-805DD7A412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405A-5F67-4999-A687-BA271EA4470B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73759-0DCE-4B61-9D66-805DD7A412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405A-5F67-4999-A687-BA271EA4470B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73759-0DCE-4B61-9D66-805DD7A412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405A-5F67-4999-A687-BA271EA4470B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73759-0DCE-4B61-9D66-805DD7A412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405A-5F67-4999-A687-BA271EA4470B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73759-0DCE-4B61-9D66-805DD7A412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405A-5F67-4999-A687-BA271EA4470B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73759-0DCE-4B61-9D66-805DD7A412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6405A-5F67-4999-A687-BA271EA4470B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73759-0DCE-4B61-9D66-805DD7A412F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TABLEAU-Story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Duplicate caption &amp; show result for north </a:t>
            </a:r>
            <a:r>
              <a:rPr lang="en-US" dirty="0" err="1" smtClean="0"/>
              <a:t>carolina</a:t>
            </a:r>
            <a:r>
              <a:rPr lang="en-US" dirty="0" smtClean="0"/>
              <a:t> for all years</a:t>
            </a:r>
            <a:endParaRPr lang="en-US" dirty="0"/>
          </a:p>
        </p:txBody>
      </p:sp>
      <p:pic>
        <p:nvPicPr>
          <p:cNvPr id="4" name="Content Placeholder 3" descr="Screenshot (13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year 2018</a:t>
            </a:r>
            <a:endParaRPr lang="en-US" dirty="0"/>
          </a:p>
        </p:txBody>
      </p:sp>
      <p:pic>
        <p:nvPicPr>
          <p:cNvPr id="4" name="Content Placeholder 3" descr="Screenshot (13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year 2019</a:t>
            </a:r>
            <a:endParaRPr lang="en-US" dirty="0"/>
          </a:p>
        </p:txBody>
      </p:sp>
      <p:pic>
        <p:nvPicPr>
          <p:cNvPr id="6" name="Content Placeholder 5" descr="Screenshot (13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year 2020</a:t>
            </a:r>
            <a:endParaRPr lang="en-US" dirty="0"/>
          </a:p>
        </p:txBody>
      </p:sp>
      <p:pic>
        <p:nvPicPr>
          <p:cNvPr id="4" name="Content Placeholder 3" descr="Screenshot (13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year 2021</a:t>
            </a:r>
            <a:endParaRPr lang="en-US" dirty="0"/>
          </a:p>
        </p:txBody>
      </p:sp>
      <p:pic>
        <p:nvPicPr>
          <p:cNvPr id="4" name="Content Placeholder 3" descr="Screenshot (13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 Drag to add </a:t>
            </a:r>
            <a:r>
              <a:rPr lang="en-US" dirty="0" smtClean="0"/>
              <a:t>text &amp; </a:t>
            </a:r>
            <a:r>
              <a:rPr lang="en-US" dirty="0"/>
              <a:t>enter a description for your dashboard</a:t>
            </a:r>
          </a:p>
        </p:txBody>
      </p:sp>
      <p:pic>
        <p:nvPicPr>
          <p:cNvPr id="4" name="Content Placeholder 3" descr="Screenshot (13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6" name="Content Placeholder 5" descr="Screenshot (14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1" y="1142999"/>
            <a:ext cx="8216042" cy="521065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Click</a:t>
            </a:r>
            <a:r>
              <a:rPr lang="en-US" dirty="0"/>
              <a:t> Blank and drag Negative Profit Bar </a:t>
            </a:r>
          </a:p>
        </p:txBody>
      </p:sp>
      <p:pic>
        <p:nvPicPr>
          <p:cNvPr id="4" name="Content Placeholder 3" descr="Screenshot (14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for year 2021</a:t>
            </a:r>
            <a:endParaRPr lang="en-US" dirty="0"/>
          </a:p>
        </p:txBody>
      </p:sp>
      <p:pic>
        <p:nvPicPr>
          <p:cNvPr id="4" name="Content Placeholder 3" descr="Screenshot (14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Right-click </a:t>
            </a:r>
            <a:r>
              <a:rPr lang="en-US" dirty="0"/>
              <a:t>the Burlington mark (the bar) and select Annotate &gt; Mark</a:t>
            </a:r>
          </a:p>
        </p:txBody>
      </p:sp>
      <p:pic>
        <p:nvPicPr>
          <p:cNvPr id="4" name="Content Placeholder 3" descr="Screenshot (14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Story</a:t>
            </a:r>
            <a:endParaRPr lang="en-US" dirty="0"/>
          </a:p>
        </p:txBody>
      </p:sp>
      <p:pic>
        <p:nvPicPr>
          <p:cNvPr id="4" name="Content Placeholder 3" descr="Screenshot (12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 fontScale="90000"/>
          </a:bodyPr>
          <a:lstStyle/>
          <a:p>
            <a:r>
              <a:rPr lang="en-US" dirty="0"/>
              <a:t>In the Edit Annotation dialog </a:t>
            </a:r>
            <a:r>
              <a:rPr lang="en-US" dirty="0" smtClean="0"/>
              <a:t>box type</a:t>
            </a:r>
            <a:r>
              <a:rPr lang="en-US" dirty="0"/>
              <a:t>: "Machines in Burlington lost nearly $4,000 in 2021."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 descr="Screenshot (15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2209800"/>
            <a:ext cx="8050085" cy="44497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6" name="Content Placeholder 5" descr="Screenshot (15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59236"/>
            <a:ext cx="8229600" cy="462689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Rename</a:t>
            </a:r>
            <a:endParaRPr lang="en-US" dirty="0"/>
          </a:p>
        </p:txBody>
      </p:sp>
      <p:pic>
        <p:nvPicPr>
          <p:cNvPr id="4" name="Content Placeholder 3" descr="Screenshot (15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 descr="Screenshot (12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67954"/>
            <a:ext cx="8229600" cy="462689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Show sales in your south worksheet in your story &amp; add caption</a:t>
            </a:r>
            <a:endParaRPr lang="en-US" dirty="0"/>
          </a:p>
        </p:txBody>
      </p:sp>
      <p:pic>
        <p:nvPicPr>
          <p:cNvPr id="6" name="Content Placeholder 5" descr="Screenshot (14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Duplicate caption and show sales for machine subcategory</a:t>
            </a:r>
            <a:endParaRPr lang="en-US" dirty="0"/>
          </a:p>
        </p:txBody>
      </p:sp>
      <p:pic>
        <p:nvPicPr>
          <p:cNvPr id="4" name="Content Placeholder 3" descr="Screenshot (12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Story mini toolbar</a:t>
            </a:r>
            <a:endParaRPr lang="en-US" dirty="0"/>
          </a:p>
        </p:txBody>
      </p:sp>
      <p:pic>
        <p:nvPicPr>
          <p:cNvPr id="4" name="Content Placeholder 3" descr="Screenshot (13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  <p:cxnSp>
        <p:nvCxnSpPr>
          <p:cNvPr id="6" name="Straight Arrow Connector 5"/>
          <p:cNvCxnSpPr/>
          <p:nvPr/>
        </p:nvCxnSpPr>
        <p:spPr>
          <a:xfrm rot="10800000" flipV="1">
            <a:off x="5638800" y="1524000"/>
            <a:ext cx="12954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</a:t>
            </a:r>
            <a:r>
              <a:rPr lang="en-US" dirty="0"/>
              <a:t> Blank in the Story </a:t>
            </a:r>
            <a:r>
              <a:rPr lang="en-US" dirty="0" err="1" smtClean="0"/>
              <a:t>pane,then</a:t>
            </a:r>
            <a:r>
              <a:rPr lang="en-US" dirty="0" smtClean="0"/>
              <a:t> drag and drop dashboard </a:t>
            </a:r>
            <a:endParaRPr lang="en-US" dirty="0"/>
          </a:p>
        </p:txBody>
      </p:sp>
      <p:pic>
        <p:nvPicPr>
          <p:cNvPr id="4" name="Content Placeholder 3" descr="Screenshot (13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6" name="Content Placeholder 5" descr="Screenshot (14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990600"/>
            <a:ext cx="8050085" cy="5334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caption </a:t>
            </a:r>
            <a:endParaRPr lang="en-US" dirty="0"/>
          </a:p>
        </p:txBody>
      </p:sp>
      <p:pic>
        <p:nvPicPr>
          <p:cNvPr id="4" name="Content Placeholder 3" descr="Screenshot (14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724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94</Words>
  <Application>Microsoft Office PowerPoint</Application>
  <PresentationFormat>On-screen Show (4:3)</PresentationFormat>
  <Paragraphs>18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TABLEAU-Story</vt:lpstr>
      <vt:lpstr>Create a Story</vt:lpstr>
      <vt:lpstr>Slide 3</vt:lpstr>
      <vt:lpstr>Show sales in your south worksheet in your story &amp; add caption</vt:lpstr>
      <vt:lpstr>Duplicate caption and show sales for machine subcategory</vt:lpstr>
      <vt:lpstr>Check Story mini toolbar</vt:lpstr>
      <vt:lpstr>Select Blank in the Story pane,then drag and drop dashboard </vt:lpstr>
      <vt:lpstr>Slide 8</vt:lpstr>
      <vt:lpstr>Add caption </vt:lpstr>
      <vt:lpstr>Duplicate caption &amp; show result for north carolina for all years</vt:lpstr>
      <vt:lpstr>For year 2018</vt:lpstr>
      <vt:lpstr>For year 2019</vt:lpstr>
      <vt:lpstr>For year 2020</vt:lpstr>
      <vt:lpstr>For year 2021</vt:lpstr>
      <vt:lpstr>Select Drag to add text &amp; enter a description for your dashboard</vt:lpstr>
      <vt:lpstr>Slide 16</vt:lpstr>
      <vt:lpstr>Click Blank and drag Negative Profit Bar </vt:lpstr>
      <vt:lpstr>Filter for year 2021</vt:lpstr>
      <vt:lpstr>Right-click the Burlington mark (the bar) and select Annotate &gt; Mark</vt:lpstr>
      <vt:lpstr>In the Edit Annotation dialog box type: "Machines in Burlington lost nearly $4,000 in 2021." </vt:lpstr>
      <vt:lpstr>Slide 21</vt:lpstr>
      <vt:lpstr>To Rename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TABLEAU-Story</dc:title>
  <dc:creator>Hp</dc:creator>
  <cp:lastModifiedBy>Hp</cp:lastModifiedBy>
  <cp:revision>2</cp:revision>
  <dcterms:created xsi:type="dcterms:W3CDTF">2021-06-13T08:55:10Z</dcterms:created>
  <dcterms:modified xsi:type="dcterms:W3CDTF">2021-06-14T14:31:48Z</dcterms:modified>
</cp:coreProperties>
</file>