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21B5-8A0F-4A19-8A68-E07FCE86F7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CFD01-DB66-42FC-8C24-E8B03C9860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Meaningful information &amp; suggestion to increase profit</a:t>
            </a:r>
            <a:endParaRPr lang="en-US" dirty="0"/>
          </a:p>
        </p:txBody>
      </p:sp>
      <p:pic>
        <p:nvPicPr>
          <p:cNvPr id="4" name="Content Placeholder 3" descr="Screenshot (10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In Burlington City of North Carolina State </a:t>
            </a:r>
            <a:r>
              <a:rPr lang="en-US" dirty="0" err="1" smtClean="0"/>
              <a:t>machine,binders</a:t>
            </a:r>
            <a:r>
              <a:rPr lang="en-US" dirty="0" smtClean="0"/>
              <a:t> &amp; Table having huge negative profit. So either stop sales for those subcategories in particular city or concentrate on techniques to increase </a:t>
            </a:r>
            <a:r>
              <a:rPr lang="en-US" smtClean="0"/>
              <a:t>their sales.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Duplicate worksheet &amp; rename as negative profit Map </a:t>
            </a:r>
            <a:endParaRPr lang="en-US" dirty="0"/>
          </a:p>
        </p:txBody>
      </p:sp>
      <p:pic>
        <p:nvPicPr>
          <p:cNvPr id="6" name="Content Placeholder 5" descr="Screenshot (9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 horizontal Bar format</a:t>
            </a:r>
            <a:endParaRPr lang="en-US" dirty="0"/>
          </a:p>
        </p:txBody>
      </p:sp>
      <p:pic>
        <p:nvPicPr>
          <p:cNvPr id="4" name="Content Placeholder 3" descr="Screenshot (9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having negative profit in Bar</a:t>
            </a:r>
            <a:endParaRPr lang="en-US" dirty="0"/>
          </a:p>
        </p:txBody>
      </p:sp>
      <p:pic>
        <p:nvPicPr>
          <p:cNvPr id="4" name="Content Placeholder 3" descr="Screenshot (9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709686" cy="5638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Plus icon on State field to get city level details</a:t>
            </a:r>
            <a:endParaRPr lang="en-US" dirty="0"/>
          </a:p>
        </p:txBody>
      </p:sp>
      <p:pic>
        <p:nvPicPr>
          <p:cNvPr id="4" name="Content Placeholder 3" descr="Screenshot (9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</a:t>
            </a:r>
            <a:r>
              <a:rPr lang="en-US" dirty="0" err="1" smtClean="0"/>
              <a:t>subgategory</a:t>
            </a:r>
            <a:r>
              <a:rPr lang="en-US" dirty="0" smtClean="0"/>
              <a:t> wise</a:t>
            </a:r>
            <a:endParaRPr lang="en-US" dirty="0"/>
          </a:p>
        </p:txBody>
      </p:sp>
      <p:pic>
        <p:nvPicPr>
          <p:cNvPr id="4" name="Content Placeholder 3" descr="Screenshot (9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in different color</a:t>
            </a:r>
            <a:endParaRPr lang="en-US" dirty="0"/>
          </a:p>
        </p:txBody>
      </p:sp>
      <p:pic>
        <p:nvPicPr>
          <p:cNvPr id="4" name="Content Placeholder 3" descr="Screenshot (10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in 2020 &amp; 2021(using filter)</a:t>
            </a:r>
            <a:endParaRPr lang="en-US" dirty="0"/>
          </a:p>
        </p:txBody>
      </p:sp>
      <p:pic>
        <p:nvPicPr>
          <p:cNvPr id="4" name="Content Placeholder 3" descr="Screenshot (10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85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TABLEAU</vt:lpstr>
      <vt:lpstr>Duplicate worksheet &amp; rename as negative profit Map </vt:lpstr>
      <vt:lpstr>Map in horizontal Bar format</vt:lpstr>
      <vt:lpstr>States having negative profit in Bar</vt:lpstr>
      <vt:lpstr>Slide 5</vt:lpstr>
      <vt:lpstr>Plus icon on State field to get city level details</vt:lpstr>
      <vt:lpstr>Profit subgategory wise</vt:lpstr>
      <vt:lpstr>Profit in different color</vt:lpstr>
      <vt:lpstr>Profit in 2020 &amp; 2021(using filter)</vt:lpstr>
      <vt:lpstr>Meaningful information &amp; suggestion to increase profit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1</cp:revision>
  <dcterms:created xsi:type="dcterms:W3CDTF">2021-06-08T15:28:22Z</dcterms:created>
  <dcterms:modified xsi:type="dcterms:W3CDTF">2021-06-08T16:14:08Z</dcterms:modified>
</cp:coreProperties>
</file>