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5C9F-CD06-4A4D-98D9-5DEE5FDE1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A642-BCBF-4436-AE24-CF2291E98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profit legend to south of sales</a:t>
            </a:r>
            <a:endParaRPr lang="en-US" dirty="0"/>
          </a:p>
        </p:txBody>
      </p:sp>
      <p:pic>
        <p:nvPicPr>
          <p:cNvPr id="4" name="Content Placeholder 3" descr="Screenshot (1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Dashboard interactive</a:t>
            </a:r>
            <a:endParaRPr lang="en-US" dirty="0"/>
          </a:p>
        </p:txBody>
      </p:sp>
      <p:pic>
        <p:nvPicPr>
          <p:cNvPr id="6" name="Content Placeholder 5" descr="Screenshot (11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1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68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Rename Dashboard</a:t>
            </a:r>
            <a:endParaRPr lang="en-US" dirty="0"/>
          </a:p>
        </p:txBody>
      </p:sp>
      <p:pic>
        <p:nvPicPr>
          <p:cNvPr id="4" name="Content Placeholder 3" descr="Screenshot (12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Dashboard</a:t>
            </a:r>
            <a:endParaRPr lang="en-US" dirty="0"/>
          </a:p>
        </p:txBody>
      </p:sp>
      <p:pic>
        <p:nvPicPr>
          <p:cNvPr id="8" name="Content Placeholder 7" descr="Screenshot (12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2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4936"/>
            <a:ext cx="8229600" cy="50796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1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7954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Dashboard(hide titles)</a:t>
            </a:r>
            <a:endParaRPr lang="en-US" dirty="0"/>
          </a:p>
        </p:txBody>
      </p:sp>
      <p:pic>
        <p:nvPicPr>
          <p:cNvPr id="6" name="Content Placeholder 5" descr="Screenshot (11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 descr="Screenshot (11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4936"/>
            <a:ext cx="8229600" cy="46268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filter options to vacate space</a:t>
            </a:r>
            <a:endParaRPr lang="en-US" dirty="0"/>
          </a:p>
        </p:txBody>
      </p:sp>
      <p:pic>
        <p:nvPicPr>
          <p:cNvPr id="4" name="Content Placeholder 3" descr="Screenshot (1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11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Year filter options and converting to User friendly</a:t>
            </a:r>
            <a:endParaRPr lang="en-US" dirty="0"/>
          </a:p>
        </p:txBody>
      </p:sp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On-screen Show (4:3)</PresentationFormat>
  <Paragraphs>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TABLEAU</vt:lpstr>
      <vt:lpstr>Build a Dashboard</vt:lpstr>
      <vt:lpstr>Slide 3</vt:lpstr>
      <vt:lpstr>Slide 4</vt:lpstr>
      <vt:lpstr>Arranging Dashboard(hide titles)</vt:lpstr>
      <vt:lpstr>Slide 6</vt:lpstr>
      <vt:lpstr>Remove the filter options to vacate space</vt:lpstr>
      <vt:lpstr>Slide 8</vt:lpstr>
      <vt:lpstr>Removing Year filter options and converting to User friendly</vt:lpstr>
      <vt:lpstr>Drag profit legend to south of sales</vt:lpstr>
      <vt:lpstr>Make your Dashboard interactive</vt:lpstr>
      <vt:lpstr>Slide 12</vt:lpstr>
      <vt:lpstr>Slide 13</vt:lpstr>
      <vt:lpstr>To Rename 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Hp</dc:creator>
  <cp:lastModifiedBy>Hp</cp:lastModifiedBy>
  <cp:revision>1</cp:revision>
  <dcterms:created xsi:type="dcterms:W3CDTF">2021-06-10T06:51:00Z</dcterms:created>
  <dcterms:modified xsi:type="dcterms:W3CDTF">2021-06-10T07:19:39Z</dcterms:modified>
</cp:coreProperties>
</file>