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1" r:id="rId4"/>
    <p:sldId id="320" r:id="rId5"/>
    <p:sldId id="322" r:id="rId6"/>
    <p:sldId id="323" r:id="rId7"/>
    <p:sldId id="324" r:id="rId8"/>
    <p:sldId id="329" r:id="rId9"/>
    <p:sldId id="327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0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08-Sep-18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08-Sep-18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08-Sep-18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08-Sep-18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2438400"/>
            <a:ext cx="8229600" cy="1219200"/>
          </a:xfrm>
        </p:spPr>
        <p:txBody>
          <a:bodyPr/>
          <a:lstStyle/>
          <a:p>
            <a:r>
              <a:rPr lang="en-US" dirty="0" smtClean="0"/>
              <a:t>Remote Keyboard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Prepared by   </a:t>
            </a: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Arjun J. Anghan(16IT002)</a:t>
            </a: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Fenil K. Godhani(16IT023)</a:t>
            </a:r>
          </a:p>
          <a:p>
            <a:pPr algn="r"/>
            <a:endParaRPr lang="it-IT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3048000"/>
            <a:ext cx="9134391" cy="4114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You...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8342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  <a:p>
            <a:r>
              <a:rPr lang="en-US" dirty="0" smtClean="0"/>
              <a:t>Project Overview</a:t>
            </a:r>
          </a:p>
          <a:p>
            <a:r>
              <a:rPr lang="en-US" dirty="0"/>
              <a:t>Tools and </a:t>
            </a:r>
            <a:r>
              <a:rPr lang="en-US" dirty="0" smtClean="0"/>
              <a:t>Technologies</a:t>
            </a:r>
            <a:endParaRPr lang="en-US" dirty="0"/>
          </a:p>
          <a:p>
            <a:r>
              <a:rPr lang="en-US" dirty="0" smtClean="0"/>
              <a:t>Socket Programming</a:t>
            </a:r>
          </a:p>
          <a:p>
            <a:r>
              <a:rPr lang="en-US" dirty="0" smtClean="0"/>
              <a:t>Robot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798" y="2177"/>
            <a:ext cx="9144001" cy="13716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you’ve been looking for a new way to control your </a:t>
            </a:r>
            <a:r>
              <a:rPr lang="en-US" dirty="0" smtClean="0"/>
              <a:t>PC’s keyboard and mouse </a:t>
            </a:r>
            <a:r>
              <a:rPr lang="en-US" dirty="0"/>
              <a:t>from Android application. This is way to control your pc using this application without any physical connection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Suppose you give presentation and you want to control your mouse and keyboard from anywhere in this situation this application will very helpful.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4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81" y="0"/>
            <a:ext cx="9144001" cy="13716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Remote Keyboard allows you to wirelessly control their mouse and keyboard. The application enables you to easily use your smartphone as a keyboard and mouse. Confirm that both the PC and the mobile device are connected to the same wireless network. When your devices are on the same Wi-Fi network, Remote Keyboard will detect by PC IP address and port number.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application includes an on-screen keyboard. You can type anything in application keyboard and it will type in notepad. You can move your finger along the empty space to control your cursor.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: JAVA</a:t>
            </a:r>
          </a:p>
          <a:p>
            <a:r>
              <a:rPr lang="en-US" dirty="0" smtClean="0"/>
              <a:t>Android Studio </a:t>
            </a:r>
          </a:p>
          <a:p>
            <a:r>
              <a:rPr lang="en-US" dirty="0" smtClean="0"/>
              <a:t>IDE :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986" y="15240"/>
            <a:ext cx="9144001" cy="1371600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programming is a way of connecting two nodes on a network to communicate with each other. One socket(node) listens on a particular port at an </a:t>
            </a:r>
            <a:r>
              <a:rPr lang="en-US" dirty="0" smtClean="0"/>
              <a:t>IP</a:t>
            </a:r>
          </a:p>
          <a:p>
            <a:r>
              <a:rPr lang="en-US" dirty="0" smtClean="0"/>
              <a:t>When  client wants to connect with server it will send request to the server with two argument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1. IP address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2. Port number.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05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b="1" dirty="0"/>
              <a:t>State diagram for server and client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00200"/>
            <a:ext cx="4800599" cy="4576760"/>
          </a:xfrm>
        </p:spPr>
      </p:pic>
    </p:spTree>
    <p:extLst>
      <p:ext uri="{BB962C8B-B14F-4D97-AF65-F5344CB8AC3E}">
        <p14:creationId xmlns:p14="http://schemas.microsoft.com/office/powerpoint/2010/main" val="1276283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dirty="0" smtClean="0"/>
              <a:t>Robot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class in the Java AWT package is used to generate native system input events for the purposes of test automation, self-running demos, and other applications where control of the mouse and keyboard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primary purpose of Robot is to facilitate automated testing of Java platform implementations. In simple terms, the class provides control over the mouse and keyboard devices.</a:t>
            </a:r>
          </a:p>
        </p:txBody>
      </p:sp>
    </p:spTree>
    <p:extLst>
      <p:ext uri="{BB962C8B-B14F-4D97-AF65-F5344CB8AC3E}">
        <p14:creationId xmlns:p14="http://schemas.microsoft.com/office/powerpoint/2010/main" val="246167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https://stackoverflow.com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https://www.tutorialspoint.com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https://www.geeksforgeeks.org/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336</TotalTime>
  <Words>357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Corbel</vt:lpstr>
      <vt:lpstr>Digital Blue Tunnel 16x9</vt:lpstr>
      <vt:lpstr>Remote Keyboard</vt:lpstr>
      <vt:lpstr>Content</vt:lpstr>
      <vt:lpstr>Problem Statement</vt:lpstr>
      <vt:lpstr>Project Overview</vt:lpstr>
      <vt:lpstr>Tools and Technologies</vt:lpstr>
      <vt:lpstr>Socket Programming</vt:lpstr>
      <vt:lpstr>State diagram for server and client model</vt:lpstr>
      <vt:lpstr>Robot Class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Keyboard</dc:title>
  <dc:creator>Modi</dc:creator>
  <cp:lastModifiedBy>Modi</cp:lastModifiedBy>
  <cp:revision>14</cp:revision>
  <dcterms:created xsi:type="dcterms:W3CDTF">2018-09-07T12:43:54Z</dcterms:created>
  <dcterms:modified xsi:type="dcterms:W3CDTF">2018-09-08T02:21:40Z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