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8E13-E506-4B41-99F3-F9DE07CE258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CD2B-E889-4F40-8CFD-2B345DB1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4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8E13-E506-4B41-99F3-F9DE07CE258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CD2B-E889-4F40-8CFD-2B345DB1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5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8E13-E506-4B41-99F3-F9DE07CE258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CD2B-E889-4F40-8CFD-2B345DB1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1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8E13-E506-4B41-99F3-F9DE07CE258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CD2B-E889-4F40-8CFD-2B345DB1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1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8E13-E506-4B41-99F3-F9DE07CE258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CD2B-E889-4F40-8CFD-2B345DB1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0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8E13-E506-4B41-99F3-F9DE07CE258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CD2B-E889-4F40-8CFD-2B345DB1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3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8E13-E506-4B41-99F3-F9DE07CE258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CD2B-E889-4F40-8CFD-2B345DB1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3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8E13-E506-4B41-99F3-F9DE07CE258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CD2B-E889-4F40-8CFD-2B345DB1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1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8E13-E506-4B41-99F3-F9DE07CE258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CD2B-E889-4F40-8CFD-2B345DB1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6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8E13-E506-4B41-99F3-F9DE07CE258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CD2B-E889-4F40-8CFD-2B345DB1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8E13-E506-4B41-99F3-F9DE07CE258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CD2B-E889-4F40-8CFD-2B345DB1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48E13-E506-4B41-99F3-F9DE07CE258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CD2B-E889-4F40-8CFD-2B345DB1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7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47637"/>
            <a:ext cx="11620500" cy="3505200"/>
            <a:chOff x="0" y="104775"/>
            <a:chExt cx="11620500" cy="35052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4775"/>
              <a:ext cx="5676900" cy="3505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1000" y="104775"/>
              <a:ext cx="4889500" cy="322580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34938" y="3475037"/>
            <a:ext cx="11290300" cy="3517900"/>
            <a:chOff x="120650" y="3389312"/>
            <a:chExt cx="11290300" cy="35179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3389312"/>
              <a:ext cx="5435600" cy="35179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0350" y="3389312"/>
              <a:ext cx="4800600" cy="3187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870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Ankathatti Chandrashekara</dc:creator>
  <cp:lastModifiedBy>Arjun Ankathatti Chandrashekara</cp:lastModifiedBy>
  <cp:revision>2</cp:revision>
  <dcterms:created xsi:type="dcterms:W3CDTF">2017-10-15T23:46:43Z</dcterms:created>
  <dcterms:modified xsi:type="dcterms:W3CDTF">2017-10-16T00:44:15Z</dcterms:modified>
</cp:coreProperties>
</file>