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17-05-2021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289325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b="0" i="0" u="none" strike="noStrike" baseline="0" dirty="0">
                <a:latin typeface="TimesNewRomanPSMT"/>
              </a:rPr>
              <a:t>Group Members:</a:t>
            </a:r>
          </a:p>
          <a:p>
            <a:pPr algn="l"/>
            <a:r>
              <a:rPr lang="en-IN" sz="1800" dirty="0"/>
              <a:t>   Niraj Kumar</a:t>
            </a:r>
          </a:p>
          <a:p>
            <a:pPr algn="l"/>
            <a:r>
              <a:rPr lang="en-IN" sz="1800" dirty="0">
                <a:solidFill>
                  <a:srgbClr val="525252"/>
                </a:solidFill>
              </a:rPr>
              <a:t>   </a:t>
            </a:r>
            <a:r>
              <a:rPr lang="en-IN" sz="1800" b="0" i="0" dirty="0">
                <a:effectLst/>
              </a:rPr>
              <a:t>Arjun Ashok Kumar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58813"/>
            <a:ext cx="9313817" cy="856138"/>
          </a:xfrm>
        </p:spPr>
        <p:txBody>
          <a:bodyPr/>
          <a:lstStyle/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40AB-E4D8-4E45-B496-DE1D7788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1E9FDE-061C-44D3-9FAE-BC6DC842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Lending Club is the largest online loan marketplace, facilitating personal loans, business loans and financing of medical procedures. It's largest source of credit loss is lending loans to ‘risky’ applicants.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Lending Club wants to identify the risky loan applicants, so that such loans can be reduced thereby cutting down the amount of credit loss.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Our aim is to find the driving factors behind loan getting default.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/>
              <a:t> </a:t>
            </a:r>
            <a:r>
              <a:rPr lang="en-IN" sz="2800" b="1" dirty="0"/>
              <a:t>Lending Club Case Study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53BDA-5A30-40C1-BDA7-ED5DA8368628}"/>
              </a:ext>
            </a:extLst>
          </p:cNvPr>
          <p:cNvSpPr txBox="1"/>
          <p:nvPr/>
        </p:nvSpPr>
        <p:spPr>
          <a:xfrm flipH="1">
            <a:off x="2030029" y="1975530"/>
            <a:ext cx="2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D4021-E89B-4B29-B3C3-23A65857F36B}"/>
              </a:ext>
            </a:extLst>
          </p:cNvPr>
          <p:cNvSpPr txBox="1"/>
          <p:nvPr/>
        </p:nvSpPr>
        <p:spPr>
          <a:xfrm flipH="1">
            <a:off x="8007841" y="1912352"/>
            <a:ext cx="18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AA59C-286C-4AFC-ADB5-F8718BB5E5E2}"/>
              </a:ext>
            </a:extLst>
          </p:cNvPr>
          <p:cNvSpPr/>
          <p:nvPr/>
        </p:nvSpPr>
        <p:spPr>
          <a:xfrm>
            <a:off x="721567" y="2649894"/>
            <a:ext cx="1570031" cy="578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Read the  csv files using proper encoding.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A54F0-7C1F-48FC-B7F4-52FB61D2FF51}"/>
              </a:ext>
            </a:extLst>
          </p:cNvPr>
          <p:cNvCxnSpPr>
            <a:cxnSpLocks/>
          </p:cNvCxnSpPr>
          <p:nvPr/>
        </p:nvCxnSpPr>
        <p:spPr>
          <a:xfrm>
            <a:off x="2291598" y="2911152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662A5-E7ED-407F-97F6-B7B18EB950BB}"/>
              </a:ext>
            </a:extLst>
          </p:cNvPr>
          <p:cNvSpPr/>
          <p:nvPr/>
        </p:nvSpPr>
        <p:spPr>
          <a:xfrm>
            <a:off x="3064637" y="2421298"/>
            <a:ext cx="2289110" cy="979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Removing the null valued columns, unnecessary variables and checking the null value percentage and removing the respective rows.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ACA03E-8A0B-4762-846D-A91A913F3B97}"/>
              </a:ext>
            </a:extLst>
          </p:cNvPr>
          <p:cNvSpPr/>
          <p:nvPr/>
        </p:nvSpPr>
        <p:spPr>
          <a:xfrm>
            <a:off x="3480302" y="3923317"/>
            <a:ext cx="1647783" cy="805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Check for outliners and remove unwanted</a:t>
            </a:r>
          </a:p>
          <a:p>
            <a:pPr algn="ctr"/>
            <a:r>
              <a:rPr lang="en-IN" sz="1200" dirty="0"/>
              <a:t>records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017EC-3EF7-423D-AF0C-5C99C29E7C8F}"/>
              </a:ext>
            </a:extLst>
          </p:cNvPr>
          <p:cNvCxnSpPr>
            <a:cxnSpLocks/>
          </p:cNvCxnSpPr>
          <p:nvPr/>
        </p:nvCxnSpPr>
        <p:spPr>
          <a:xfrm>
            <a:off x="4209191" y="3429000"/>
            <a:ext cx="1" cy="50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CB893E6-4F06-44BC-8488-23BD539E195B}"/>
              </a:ext>
            </a:extLst>
          </p:cNvPr>
          <p:cNvSpPr/>
          <p:nvPr/>
        </p:nvSpPr>
        <p:spPr>
          <a:xfrm>
            <a:off x="5872378" y="3932676"/>
            <a:ext cx="1647783" cy="729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200" dirty="0"/>
          </a:p>
          <a:p>
            <a:pPr algn="l"/>
            <a:r>
              <a:rPr lang="en-US" sz="1200" dirty="0"/>
              <a:t>Analyzing each column, plotting the distributions of each column.</a:t>
            </a:r>
          </a:p>
          <a:p>
            <a:pPr algn="l"/>
            <a:endParaRPr lang="en-IN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53B1AA-6002-478D-9F94-094D790D0FC5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181908" y="4297209"/>
            <a:ext cx="69047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018DBD-1285-4D27-8BD0-3B27C084544C}"/>
              </a:ext>
            </a:extLst>
          </p:cNvPr>
          <p:cNvCxnSpPr/>
          <p:nvPr/>
        </p:nvCxnSpPr>
        <p:spPr>
          <a:xfrm flipV="1">
            <a:off x="6657395" y="3429000"/>
            <a:ext cx="0" cy="58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0268A46-72F9-4D11-BA3F-77CC479A96BD}"/>
              </a:ext>
            </a:extLst>
          </p:cNvPr>
          <p:cNvSpPr/>
          <p:nvPr/>
        </p:nvSpPr>
        <p:spPr>
          <a:xfrm>
            <a:off x="5850917" y="2572869"/>
            <a:ext cx="1690707" cy="856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Analyzing the continuous data columns with respect to the categorical column.</a:t>
            </a:r>
            <a:endParaRPr lang="en-IN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E89003-26D0-48CA-919E-8E885CEE322A}"/>
              </a:ext>
            </a:extLst>
          </p:cNvPr>
          <p:cNvCxnSpPr/>
          <p:nvPr/>
        </p:nvCxnSpPr>
        <p:spPr>
          <a:xfrm>
            <a:off x="7520162" y="2987701"/>
            <a:ext cx="487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C4CA71A-84DC-4FD4-861F-98B1A4C54173}"/>
              </a:ext>
            </a:extLst>
          </p:cNvPr>
          <p:cNvSpPr/>
          <p:nvPr/>
        </p:nvSpPr>
        <p:spPr>
          <a:xfrm>
            <a:off x="8050765" y="2604558"/>
            <a:ext cx="1679204" cy="922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Analyzing the two variable behavior like term and loan status with respect to loan amount.</a:t>
            </a:r>
            <a:endParaRPr lang="en-IN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700608-14F8-4427-91D8-23FDEB58E1A4}"/>
              </a:ext>
            </a:extLst>
          </p:cNvPr>
          <p:cNvSpPr/>
          <p:nvPr/>
        </p:nvSpPr>
        <p:spPr>
          <a:xfrm>
            <a:off x="8703754" y="4939004"/>
            <a:ext cx="3003206" cy="1038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Analyzing all plots and recommendations for reducing the loss of business by detecting columns best which contribute to loan defaulters.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7B8C381-52BF-464D-81B9-9DFDA62E6488}"/>
              </a:ext>
            </a:extLst>
          </p:cNvPr>
          <p:cNvCxnSpPr>
            <a:stCxn id="40" idx="2"/>
          </p:cNvCxnSpPr>
          <p:nvPr/>
        </p:nvCxnSpPr>
        <p:spPr>
          <a:xfrm rot="16200000" flipH="1">
            <a:off x="8774587" y="3642750"/>
            <a:ext cx="1412034" cy="1180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4EE17-A7B4-4672-9C77-1474A6BA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Analysis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ED762-54F8-4167-9B70-6AAE8A14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 -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Top 3 English-Speaking Countries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7DF4E-F105-427A-A33D-EF2E5530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E4B77-DC67-4641-91BC-DD355A31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25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45B-8B11-43C7-BF0B-791F4B83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0559" y="758267"/>
            <a:ext cx="9313817" cy="856138"/>
          </a:xfrm>
        </p:spPr>
        <p:txBody>
          <a:bodyPr/>
          <a:lstStyle/>
          <a:p>
            <a:endParaRPr lang="en-IN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E62ADF-9F52-4005-9E3A-3DD7E4E58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6228</TotalTime>
  <Words>216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TimesNewRomanPSMT</vt:lpstr>
      <vt:lpstr>Office Theme</vt:lpstr>
      <vt:lpstr>LENDING CLUB CASE STUDY  SUBMISSION </vt:lpstr>
      <vt:lpstr> Lending Club Case Study Analysis</vt:lpstr>
      <vt:lpstr> Problem solving methodology</vt:lpstr>
      <vt:lpstr> Analysis-</vt:lpstr>
      <vt:lpstr> Analysis </vt:lpstr>
      <vt:lpstr> Analysis - Top 3 English-Speaking Countries</vt:lpstr>
      <vt:lpstr> Analysis</vt:lpstr>
      <vt:lpstr>PowerPoint Presentation</vt:lpstr>
      <vt:lpstr>PowerPoint Presentation</vt:lpstr>
      <vt:lpstr>PowerPoint Presentation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NIRAJ KUMAR</cp:lastModifiedBy>
  <cp:revision>55</cp:revision>
  <dcterms:created xsi:type="dcterms:W3CDTF">2016-06-09T08:16:28Z</dcterms:created>
  <dcterms:modified xsi:type="dcterms:W3CDTF">2021-05-19T05:15:03Z</dcterms:modified>
</cp:coreProperties>
</file>