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61" r:id="rId4"/>
    <p:sldId id="262" r:id="rId5"/>
    <p:sldId id="269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6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9113-315B-4CD1-BF2F-956D7D2163A6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39303-7A81-457A-B3EC-2358B305F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453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BF41A-BFE9-41FA-A58B-15C8C3EAB944}" type="datetimeFigureOut">
              <a:rPr lang="en-IN" smtClean="0"/>
              <a:t>28-11-2018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A3377-9507-4AF1-A897-D259C454C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59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A3377-9507-4AF1-A897-D259C454CDD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88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198"/>
            <a:ext cx="9144000" cy="2387602"/>
          </a:xfrm>
        </p:spPr>
        <p:txBody>
          <a:bodyPr anchor="ctr">
            <a:normAutofit/>
          </a:bodyPr>
          <a:lstStyle>
            <a:lvl1pPr algn="ctr">
              <a:defRPr sz="48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804325"/>
            <a:ext cx="9144000" cy="557838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CE72-CDC3-441F-9001-E737D102A007}" type="datetime1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0"/>
            <a:ext cx="3553496" cy="365125"/>
          </a:xfrm>
        </p:spPr>
        <p:txBody>
          <a:bodyPr/>
          <a:lstStyle/>
          <a:p>
            <a:r>
              <a:rPr lang="en-IN" smtClean="0"/>
              <a:t>PROJECT - SECOND REVIEW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0"/>
            <a:ext cx="685800" cy="365125"/>
          </a:xfrm>
        </p:spPr>
        <p:txBody>
          <a:bodyPr/>
          <a:lstStyle/>
          <a:p>
            <a:fld id="{4566340F-BFCD-496E-B4F3-30BFAE1BE50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24000" y="4514800"/>
            <a:ext cx="9144000" cy="10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1524000" y="2235199"/>
            <a:ext cx="9144000" cy="10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5435600"/>
            <a:ext cx="9144000" cy="368300"/>
          </a:xfrm>
        </p:spPr>
        <p:txBody>
          <a:bodyPr>
            <a:noAutofit/>
          </a:bodyPr>
          <a:lstStyle>
            <a:lvl1pPr marL="0" indent="0" algn="ctr">
              <a:buNone/>
              <a:defRPr sz="2000" spc="3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GUIDED BY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297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08F5-9A67-4A05-A14B-8FAABFAA1E54}" type="datetime1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0"/>
            <a:ext cx="3411828" cy="365125"/>
          </a:xfrm>
        </p:spPr>
        <p:txBody>
          <a:bodyPr/>
          <a:lstStyle/>
          <a:p>
            <a:r>
              <a:rPr lang="en-IN" smtClean="0"/>
              <a:t>PROJECT - SECOND REVIEW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340F-BFCD-496E-B4F3-30BFAE1BE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706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4C4E-B1D1-4074-8511-FA9F035B5EA5}" type="datetime1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0"/>
            <a:ext cx="3373192" cy="365125"/>
          </a:xfrm>
        </p:spPr>
        <p:txBody>
          <a:bodyPr/>
          <a:lstStyle/>
          <a:p>
            <a:r>
              <a:rPr lang="en-IN" smtClean="0"/>
              <a:t>PROJECT - SECOND REVIEW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340F-BFCD-496E-B4F3-30BFAE1BE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310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AB22-601E-428B-B208-F2691C750DCC}" type="datetime1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0"/>
            <a:ext cx="3386070" cy="365125"/>
          </a:xfrm>
        </p:spPr>
        <p:txBody>
          <a:bodyPr/>
          <a:lstStyle/>
          <a:p>
            <a:r>
              <a:rPr lang="en-IN" smtClean="0"/>
              <a:t>PROJECT - SECOND REVIEW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340F-BFCD-496E-B4F3-30BFAE1BE50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3396000" y="1724356"/>
            <a:ext cx="5400000" cy="10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3396000" y="506792"/>
            <a:ext cx="5400000" cy="10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077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CB38-CEF9-4050-A391-A20D52E5ED8B}" type="datetime1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0"/>
            <a:ext cx="3514859" cy="365125"/>
          </a:xfrm>
        </p:spPr>
        <p:txBody>
          <a:bodyPr/>
          <a:lstStyle/>
          <a:p>
            <a:r>
              <a:rPr lang="en-IN" smtClean="0"/>
              <a:t>PROJECT - SECOND REVIEW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340F-BFCD-496E-B4F3-30BFAE1BE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23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1826-8FBB-4780-BB4B-CC9E3100C8EB}" type="datetime1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0"/>
            <a:ext cx="3437586" cy="365125"/>
          </a:xfrm>
        </p:spPr>
        <p:txBody>
          <a:bodyPr/>
          <a:lstStyle/>
          <a:p>
            <a:r>
              <a:rPr lang="en-IN" smtClean="0"/>
              <a:t>PROJECT - SECOND REVIEW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340F-BFCD-496E-B4F3-30BFAE1BE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11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603B-7D74-4C69-9440-6FC5EEDBA85E}" type="datetime1">
              <a:rPr lang="en-IN" smtClean="0"/>
              <a:t>28-11-2018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0"/>
            <a:ext cx="3373192" cy="365125"/>
          </a:xfrm>
        </p:spPr>
        <p:txBody>
          <a:bodyPr/>
          <a:lstStyle/>
          <a:p>
            <a:r>
              <a:rPr lang="en-IN" smtClean="0"/>
              <a:t>PROJECT - SECOND REVIEW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340F-BFCD-496E-B4F3-30BFAE1BE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3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74569-B62B-41E4-8E13-1B86BE7EF644}" type="datetime1">
              <a:rPr lang="en-IN" smtClean="0"/>
              <a:t>28-11-2018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199" y="0"/>
            <a:ext cx="3476223" cy="365125"/>
          </a:xfrm>
        </p:spPr>
        <p:txBody>
          <a:bodyPr/>
          <a:lstStyle/>
          <a:p>
            <a:r>
              <a:rPr lang="en-IN" smtClean="0"/>
              <a:t>PROJECT - SECOND REVIEW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340F-BFCD-496E-B4F3-30BFAE1BE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1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C825-9CC8-4ADD-894E-31E4C8F10181}" type="datetime1">
              <a:rPr lang="en-IN" smtClean="0"/>
              <a:t>28-11-2018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0"/>
            <a:ext cx="3424707" cy="365125"/>
          </a:xfrm>
        </p:spPr>
        <p:txBody>
          <a:bodyPr/>
          <a:lstStyle/>
          <a:p>
            <a:r>
              <a:rPr lang="en-IN" smtClean="0"/>
              <a:t>PROJECT - SECOND REVIEW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340F-BFCD-496E-B4F3-30BFAE1BE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875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B855-07CE-49DA-A6F4-0DCDC501881A}" type="datetime1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199" y="0"/>
            <a:ext cx="3360313" cy="365125"/>
          </a:xfrm>
        </p:spPr>
        <p:txBody>
          <a:bodyPr/>
          <a:lstStyle/>
          <a:p>
            <a:r>
              <a:rPr lang="en-IN" smtClean="0"/>
              <a:t>PROJECT - SECOND REVIEW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340F-BFCD-496E-B4F3-30BFAE1BE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342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D1A9-DE1F-44EC-8C70-D3B3E8CC2F51}" type="datetime1">
              <a:rPr lang="en-IN" smtClean="0"/>
              <a:t>28-11-2018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0"/>
            <a:ext cx="3463344" cy="365125"/>
          </a:xfrm>
        </p:spPr>
        <p:txBody>
          <a:bodyPr/>
          <a:lstStyle/>
          <a:p>
            <a:r>
              <a:rPr lang="en-IN" smtClean="0"/>
              <a:t>PROJECT - SECOND REVIEW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340F-BFCD-496E-B4F3-30BFAE1BE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43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3651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067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740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24400" y="-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/>
                </a:solidFill>
              </a:defRPr>
            </a:lvl1pPr>
          </a:lstStyle>
          <a:p>
            <a:fld id="{3949E14F-9632-4E8F-80AA-23281A34A177}" type="datetime1">
              <a:rPr lang="en-IN" smtClean="0"/>
              <a:t>28-11-2018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199" y="0"/>
            <a:ext cx="3450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IN" smtClean="0"/>
              <a:t>PROJECT - SECOND REVIEW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38" y="0"/>
            <a:ext cx="587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/>
                </a:solidFill>
              </a:defRPr>
            </a:lvl1pPr>
          </a:lstStyle>
          <a:p>
            <a:fld id="{4566340F-BFCD-496E-B4F3-30BFAE1BE50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985755" y="4406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spc="300" dirty="0" smtClean="0">
                <a:solidFill>
                  <a:schemeClr val="bg1"/>
                </a:solidFill>
                <a:latin typeface="+mn-lt"/>
              </a:rPr>
              <a:t>PAGE</a:t>
            </a:r>
            <a:endParaRPr lang="en-IN" sz="1200" spc="3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448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</a:schemeClr>
        </a:buClr>
        <a:buSzPct val="75000"/>
        <a:buFont typeface="Wingdings 2" panose="05020102010507070707" pitchFamily="18" charset="2"/>
        <a:buChar char="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75000"/>
        <a:buFont typeface="Wingdings 2" panose="05020102010507070707" pitchFamily="18" charset="2"/>
        <a:buChar char="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75000"/>
        <a:buFont typeface="Wingdings 2" panose="05020102010507070707" pitchFamily="18" charset="2"/>
        <a:buChar char="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75000"/>
        <a:buFont typeface="Wingdings 2" panose="05020102010507070707" pitchFamily="18" charset="2"/>
        <a:buChar char="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75000"/>
        <a:buFont typeface="Wingdings 2" panose="05020102010507070707" pitchFamily="18" charset="2"/>
        <a:buChar char="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+mn-lt"/>
              </a:rPr>
              <a:t>Opinion Mining Social Web for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Calculating Desirable Specifications for Products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Viji</a:t>
            </a:r>
            <a:r>
              <a:rPr lang="en-IN" dirty="0" smtClean="0"/>
              <a:t> </a:t>
            </a:r>
            <a:r>
              <a:rPr lang="en-IN" dirty="0" err="1" smtClean="0"/>
              <a:t>Rajendran</a:t>
            </a:r>
            <a:r>
              <a:rPr lang="en-IN" dirty="0" smtClean="0"/>
              <a:t> V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PROJECT - SECOND REVIEW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340F-BFCD-496E-B4F3-30BFAE1BE50F}" type="slidenum">
              <a:rPr lang="en-IN" smtClean="0"/>
              <a:t>1</a:t>
            </a:fld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GUIDED BY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43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Our proposed model consist of 3 key components:</a:t>
            </a:r>
          </a:p>
          <a:p>
            <a:pPr lvl="1" algn="just"/>
            <a:r>
              <a:rPr lang="en-IN" dirty="0" smtClean="0"/>
              <a:t>A </a:t>
            </a:r>
            <a:r>
              <a:rPr lang="en-IN" b="1" dirty="0" smtClean="0"/>
              <a:t>Social Web Miner </a:t>
            </a:r>
            <a:r>
              <a:rPr lang="en-IN" dirty="0" smtClean="0"/>
              <a:t>to extract subjective texts about a product from twitter using hashtags.</a:t>
            </a:r>
          </a:p>
          <a:p>
            <a:pPr lvl="1" algn="just"/>
            <a:r>
              <a:rPr lang="en-IN" dirty="0" smtClean="0"/>
              <a:t>An </a:t>
            </a:r>
            <a:r>
              <a:rPr lang="en-IN" b="1" dirty="0" smtClean="0"/>
              <a:t>Opinion Mining System </a:t>
            </a:r>
            <a:r>
              <a:rPr lang="en-IN" dirty="0" smtClean="0"/>
              <a:t>to compute polarity and sentiment value using NLP.</a:t>
            </a:r>
          </a:p>
          <a:p>
            <a:pPr lvl="1" algn="just"/>
            <a:r>
              <a:rPr lang="en-IN" dirty="0" smtClean="0"/>
              <a:t>A </a:t>
            </a:r>
            <a:r>
              <a:rPr lang="en-IN" b="1" dirty="0" smtClean="0"/>
              <a:t>Machine Learning Model </a:t>
            </a:r>
            <a:r>
              <a:rPr lang="en-IN" dirty="0" smtClean="0"/>
              <a:t>to calculate desirable specification based on the output from Opinion Mining and some input constraints.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PROJECT - SECOND REVIEW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340F-BFCD-496E-B4F3-30BFAE1BE50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7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PROJECT - SECOND REVIEW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340F-BFCD-496E-B4F3-30BFAE1BE50F}" type="slidenum">
              <a:rPr lang="en-IN" smtClean="0"/>
              <a:t>3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703" y="-1"/>
            <a:ext cx="7258594" cy="7256073"/>
          </a:xfrm>
        </p:spPr>
      </p:pic>
    </p:spTree>
    <p:extLst>
      <p:ext uri="{BB962C8B-B14F-4D97-AF65-F5344CB8AC3E}">
        <p14:creationId xmlns:p14="http://schemas.microsoft.com/office/powerpoint/2010/main" val="294035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DESIGN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Social Web Miner</a:t>
            </a:r>
          </a:p>
          <a:p>
            <a:pPr lvl="1"/>
            <a:r>
              <a:rPr lang="en-US" dirty="0" smtClean="0"/>
              <a:t>Uses </a:t>
            </a:r>
            <a:r>
              <a:rPr lang="en-US" b="1" dirty="0" smtClean="0"/>
              <a:t>Twitter API</a:t>
            </a:r>
            <a:r>
              <a:rPr lang="en-US" dirty="0" smtClean="0"/>
              <a:t> to query tweets using hashtag.</a:t>
            </a:r>
          </a:p>
          <a:p>
            <a:pPr lvl="1"/>
            <a:r>
              <a:rPr lang="en-US" dirty="0" smtClean="0"/>
              <a:t>Extracts the text from tweet and preprocess it for sentiment analysis.</a:t>
            </a:r>
          </a:p>
          <a:p>
            <a:r>
              <a:rPr lang="en-US" b="1" dirty="0" smtClean="0"/>
              <a:t>Opinion Mining System</a:t>
            </a:r>
            <a:endParaRPr lang="en-US" dirty="0" smtClean="0"/>
          </a:p>
          <a:p>
            <a:pPr lvl="1"/>
            <a:r>
              <a:rPr lang="en-US" dirty="0" smtClean="0"/>
              <a:t>Uses </a:t>
            </a:r>
            <a:r>
              <a:rPr lang="en-US" b="1" dirty="0" err="1" smtClean="0"/>
              <a:t>TextBlob</a:t>
            </a:r>
            <a:r>
              <a:rPr lang="en-US" b="1" dirty="0" smtClean="0"/>
              <a:t> </a:t>
            </a:r>
            <a:r>
              <a:rPr lang="en-US" dirty="0" smtClean="0"/>
              <a:t>python library</a:t>
            </a:r>
            <a:r>
              <a:rPr lang="en-US" b="1" dirty="0" smtClean="0"/>
              <a:t> </a:t>
            </a:r>
            <a:r>
              <a:rPr lang="en-US" dirty="0" smtClean="0"/>
              <a:t>for sentiment analysis.</a:t>
            </a:r>
          </a:p>
          <a:p>
            <a:pPr lvl="1"/>
            <a:r>
              <a:rPr lang="en-US" dirty="0" smtClean="0"/>
              <a:t>Creates a </a:t>
            </a:r>
            <a:r>
              <a:rPr lang="en-US" dirty="0" err="1" smtClean="0"/>
              <a:t>TextBlob</a:t>
            </a:r>
            <a:r>
              <a:rPr lang="en-US" dirty="0" smtClean="0"/>
              <a:t> from preprocessed tweet and finds </a:t>
            </a:r>
            <a:r>
              <a:rPr lang="en-US" b="1" dirty="0" smtClean="0"/>
              <a:t>subjectivity</a:t>
            </a:r>
            <a:r>
              <a:rPr lang="en-US" dirty="0" smtClean="0"/>
              <a:t> and </a:t>
            </a:r>
            <a:r>
              <a:rPr lang="en-US" b="1" dirty="0" smtClean="0"/>
              <a:t>sentiment value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Finds the average sentiment value of all the tweets that has a minimum subjectivity.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PROJECT - SECOND REVIEW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340F-BFCD-496E-B4F3-30BFAE1BE50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6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DESIGN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Machine Learning Model</a:t>
            </a:r>
          </a:p>
          <a:p>
            <a:pPr lvl="1"/>
            <a:r>
              <a:rPr lang="en-US" dirty="0" smtClean="0"/>
              <a:t>Uses </a:t>
            </a:r>
            <a:r>
              <a:rPr lang="en-US" b="1" dirty="0" smtClean="0"/>
              <a:t>Pandas </a:t>
            </a:r>
            <a:r>
              <a:rPr lang="en-US" dirty="0" smtClean="0"/>
              <a:t>to handle datasets.</a:t>
            </a:r>
          </a:p>
          <a:p>
            <a:pPr lvl="1"/>
            <a:r>
              <a:rPr lang="en-US" dirty="0" smtClean="0"/>
              <a:t>Uses </a:t>
            </a:r>
            <a:r>
              <a:rPr lang="en-US" b="1" dirty="0" err="1" smtClean="0"/>
              <a:t>SciKit</a:t>
            </a:r>
            <a:r>
              <a:rPr lang="en-US" b="1" dirty="0" smtClean="0"/>
              <a:t> </a:t>
            </a:r>
            <a:r>
              <a:rPr lang="en-US" dirty="0" smtClean="0"/>
              <a:t>learn for building machine learning models.</a:t>
            </a:r>
          </a:p>
          <a:p>
            <a:pPr lvl="1"/>
            <a:r>
              <a:rPr lang="en-US" dirty="0" smtClean="0"/>
              <a:t>Combines average sentiment polarity and product specification to build a dataset for training the model.</a:t>
            </a:r>
          </a:p>
          <a:p>
            <a:pPr lvl="1"/>
            <a:r>
              <a:rPr lang="en-US" dirty="0" smtClean="0"/>
              <a:t>Uses Multivariate Multiple Regression to calculate desirable specification for a new product.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PROJECT - SECOND REVIEW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340F-BFCD-496E-B4F3-30BFAE1BE50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81891" y="276621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 YOU</a:t>
            </a:r>
            <a:endParaRPr lang="en-IN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PROJECT - SECOND REVIEW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340F-BFCD-496E-B4F3-30BFAE1BE50F}" type="slidenum">
              <a:rPr lang="en-IN" smtClean="0"/>
              <a:t>6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396000" y="3869714"/>
            <a:ext cx="5400000" cy="10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60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ontserrat">
      <a:majorFont>
        <a:latin typeface="Montserrat Semi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219</Words>
  <Application>Microsoft Office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Montserrat</vt:lpstr>
      <vt:lpstr>Montserrat SemiBold</vt:lpstr>
      <vt:lpstr>Wingdings 2</vt:lpstr>
      <vt:lpstr>Office Theme</vt:lpstr>
      <vt:lpstr>Opinion Mining Social Web for Calculating Desirable Specifications for Products</vt:lpstr>
      <vt:lpstr>Proposed Model</vt:lpstr>
      <vt:lpstr>PowerPoint Presentation</vt:lpstr>
      <vt:lpstr>SYSTEM DESIGN</vt:lpstr>
      <vt:lpstr>SYSTEM 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Midhun P</dc:creator>
  <cp:lastModifiedBy>Midhun P</cp:lastModifiedBy>
  <cp:revision>36</cp:revision>
  <dcterms:created xsi:type="dcterms:W3CDTF">2018-10-11T16:19:34Z</dcterms:created>
  <dcterms:modified xsi:type="dcterms:W3CDTF">2018-11-28T00:17:33Z</dcterms:modified>
</cp:coreProperties>
</file>