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CAA-2DFC-6AE4-BF19-FDBD9A013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7D830-9F60-CEB1-5D8F-6F7E8015C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1C9A-8C4C-B052-F026-4E54BD7F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5F8D-FC8A-E703-7A0B-478F8068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EC426-B082-760F-B5EE-96DC2847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87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F340-0E18-5CC6-57BE-CCD5E81FB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B9750C-2F1F-219C-B31F-7B3A1405A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572E8-33A9-E4A3-4E0A-A23B07A6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D4635-BAE7-59B4-DE81-034F0820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9B82A-4E2E-9BC0-E5B7-6A3E730C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843C8-A376-81D1-A456-6A940132D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F3B50-AA46-FD25-9563-B7CDF9EEA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1A902-6C64-4B5B-9432-69AADB03A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13567-5739-DC39-4F32-AB397E77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27486-9557-7D57-2061-3862534B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7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14F9-35A0-A5D3-6E19-07D448E4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AB57-A37E-4238-E8E1-B2B11362F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51F76-E0EB-7375-8AE0-315D363A5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DAA81F-5DB5-518B-8D3F-C36CE927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D0C58-57D7-376C-30EA-51936000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44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9D2B-5AC5-4657-E633-7E1490B5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B3F1F-3099-1EC1-534A-F25B56A19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41E2-516C-9615-33F5-0F700E96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90762-B4C5-2399-FF93-D838EAD7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EE445-E0B6-37C1-224F-4516D2C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6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A2825-D138-6AB8-72B3-178CB5385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8BB28-5019-3F93-8BF5-F9844A304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04A8B-DC39-7BFF-B231-03BCA8ABE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CAC787-EF03-DE7C-A9EC-4F538871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48585-DD18-7969-16CD-D0E293F4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E6F35-976D-FBA1-3F06-CBCBFD6B5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0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36DC-03D0-AA2B-05E6-4E7D2CD3C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1E5EB-3EB9-A210-865F-CCD701E36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E3188-1FB1-80C8-15FF-F59B6CA9D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EC1BDE-A5D6-B1B6-52F7-1638DD3BF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F16691-2469-D425-46BE-3AA693F43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2B2975-6F32-ECD1-AB7B-12219A30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B7C35-3278-A8F9-827D-98E31FCA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B83F97-4679-9F80-B2D8-A7F674E2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41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1284E-182C-F89A-8F78-54CB20F3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0132F-DFDA-CC6A-206E-F082BA8A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5965B-1C8A-8EBB-69E9-41BF72E4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CDE7D-EFB0-21A0-F1DF-C41E08B4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48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7BEFDA-1B81-3885-2B9B-110D2D0B9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C7EFD-E6A8-5586-597F-CD11B80EB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41833-9DB8-0E7C-A80F-9BEB7F139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2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937C-BAAD-3E5D-4AF8-0BF43E85B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CE82-D33D-7FD9-8754-D14D3F978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2D4EB1-1303-B5AD-34AF-FCBA62453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64AD4-992F-2E74-2CFE-5BA86E4A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27F04-28B4-81F3-682B-1CDD1EF7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3FDD8C-E704-56F9-AE92-30240D77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68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2D7EF-E006-462A-FDD4-D7C72ED2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1A43C6-1B57-D09E-EFF5-0C9874E2DD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7282-149C-184C-661C-956CFCFAD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20B6B-1177-8329-53A9-5E4AC3A7C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D9ACC-69A0-A292-2993-8F436891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76B24-0E49-7A1B-E585-2711E03D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51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9E558-D349-6F3F-23BB-62235D9A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6B694-2C66-5370-BB18-97D9E0226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5A716-A925-0546-7B1C-46463B5318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D598-5BEF-4958-9C46-154C093C9123}" type="datetimeFigureOut">
              <a:rPr lang="en-US" smtClean="0"/>
              <a:t>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DABE8-28E3-A292-4478-17DD1D97B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2933C-0F1E-69B3-EBAF-28723D63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00A0D-26FA-4377-BF57-E58732A67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10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Arjun Avvaru</dc:creator>
  <cp:lastModifiedBy>Arjun Avvaru</cp:lastModifiedBy>
  <cp:revision>1</cp:revision>
  <dcterms:created xsi:type="dcterms:W3CDTF">2024-07-01T18:31:22Z</dcterms:created>
  <dcterms:modified xsi:type="dcterms:W3CDTF">2024-07-01T18:33:21Z</dcterms:modified>
</cp:coreProperties>
</file>