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FEDBF-9364-A9F5-AEEC-6B004A1C4AF1}" v="16" dt="2024-02-07T22:11:53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BE5FF9-A9BA-4897-9608-6D82B66155C8}" type="datetimeFigureOut">
              <a:rPr lang="en-AE" smtClean="0"/>
              <a:t>08/02/2024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84379-B979-4B4E-BFA6-60F987CB1A2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8369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3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5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6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7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29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0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3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3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4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1.xml"/><Relationship Id="rId4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Relationship Id="rId4" Type="http://schemas.openxmlformats.org/officeDocument/2006/relationships/image" Target="../media/image6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4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Relationship Id="rId4" Type="http://schemas.openxmlformats.org/officeDocument/2006/relationships/image" Target="../media/image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12.jpeg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3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4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5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6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7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8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9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0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1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2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3.bin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4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5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0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6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7.bin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59.bin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0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61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0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5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3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4.xml"/><Relationship Id="rId4" Type="http://schemas.openxmlformats.org/officeDocument/2006/relationships/image" Target="../media/image6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5.xml"/><Relationship Id="rId4" Type="http://schemas.openxmlformats.org/officeDocument/2006/relationships/image" Target="../media/image6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6.xml"/><Relationship Id="rId4" Type="http://schemas.openxmlformats.org/officeDocument/2006/relationships/image" Target="../media/image6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7.xml"/><Relationship Id="rId6" Type="http://schemas.openxmlformats.org/officeDocument/2006/relationships/image" Target="../media/image4.png"/><Relationship Id="rId5" Type="http://schemas.openxmlformats.org/officeDocument/2006/relationships/image" Target="../media/image12.jpeg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5.emf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8.xml"/><Relationship Id="rId4" Type="http://schemas.openxmlformats.org/officeDocument/2006/relationships/image" Target="../media/image6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2.xml"/><Relationship Id="rId4" Type="http://schemas.openxmlformats.org/officeDocument/2006/relationships/image" Target="../media/image1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3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6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6.xml"/><Relationship Id="rId4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7.xml"/><Relationship Id="rId4" Type="http://schemas.openxmlformats.org/officeDocument/2006/relationships/image" Target="../media/image1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8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9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0110E4D-7D15-374E-8C4C-831F2DCED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972395"/>
            <a:ext cx="12192000" cy="5606653"/>
          </a:xfrm>
          <a:prstGeom prst="rect">
            <a:avLst/>
          </a:prstGeom>
        </p:spPr>
      </p:pic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771850"/>
              </p:ext>
            </p:extLst>
          </p:nvPr>
        </p:nvGraphicFramePr>
        <p:xfrm>
          <a:off x="1956" y="1589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84" imgH="384" progId="TCLayout.ActiveDocument.1">
                  <p:embed/>
                </p:oleObj>
              </mc:Choice>
              <mc:Fallback>
                <p:oleObj name="think-cell Slide" r:id="rId5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6" y="1589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22399EC-892E-41F5-86C6-CB222F753A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083" b="1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9123BD2-524B-EE4D-9693-1A8BF4A5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549" y="1582047"/>
            <a:ext cx="7196905" cy="238692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2667" b="1" i="0">
                <a:solidFill>
                  <a:srgbClr val="847654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2C3D199-E752-2247-8DA1-7447A3CFB9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7549" y="4079507"/>
            <a:ext cx="7196905" cy="406265"/>
          </a:xfrm>
        </p:spPr>
        <p:txBody>
          <a:bodyPr wrap="none">
            <a:noAutofit/>
          </a:bodyPr>
          <a:lstStyle>
            <a:lvl1pPr marL="0" indent="0" algn="ctr">
              <a:buNone/>
              <a:defRPr sz="1500" cap="all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 algn="ctr">
              <a:buNone/>
              <a:defRPr sz="1191"/>
            </a:lvl2pPr>
            <a:lvl3pPr marL="544275" indent="0" algn="ctr">
              <a:buNone/>
              <a:defRPr sz="1072"/>
            </a:lvl3pPr>
            <a:lvl4pPr marL="816412" indent="0" algn="ctr">
              <a:buNone/>
              <a:defRPr sz="952"/>
            </a:lvl4pPr>
            <a:lvl5pPr marL="1088550" indent="0" algn="ctr">
              <a:buNone/>
              <a:defRPr sz="952"/>
            </a:lvl5pPr>
            <a:lvl6pPr marL="1360687" indent="0" algn="ctr">
              <a:buNone/>
              <a:defRPr sz="952"/>
            </a:lvl6pPr>
            <a:lvl7pPr marL="1632825" indent="0" algn="ctr">
              <a:buNone/>
              <a:defRPr sz="952"/>
            </a:lvl7pPr>
            <a:lvl8pPr marL="1904962" indent="0" algn="ctr">
              <a:buNone/>
              <a:defRPr sz="952"/>
            </a:lvl8pPr>
            <a:lvl9pPr marL="2177100" indent="0" algn="ctr">
              <a:buNone/>
              <a:defRPr sz="952"/>
            </a:lvl9pPr>
          </a:lstStyle>
          <a:p>
            <a:r>
              <a:rPr lang="en-US" dirty="0"/>
              <a:t>DD MM YYYY</a:t>
            </a:r>
            <a:endParaRPr lang="x-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4DDC0D-E8AC-714D-BCDE-F10B22115B19}"/>
              </a:ext>
            </a:extLst>
          </p:cNvPr>
          <p:cNvCxnSpPr>
            <a:cxnSpLocks/>
          </p:cNvCxnSpPr>
          <p:nvPr userDrawn="1"/>
        </p:nvCxnSpPr>
        <p:spPr>
          <a:xfrm flipH="1">
            <a:off x="3834881" y="6709851"/>
            <a:ext cx="8192363" cy="0"/>
          </a:xfrm>
          <a:prstGeom prst="line">
            <a:avLst/>
          </a:prstGeom>
          <a:noFill/>
          <a:ln w="19050" cap="flat" cmpd="sng" algn="ctr">
            <a:solidFill>
              <a:srgbClr val="847654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BD7A278-29CA-4D41-B70D-903F418693C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0227" y="-84669"/>
            <a:ext cx="2691729" cy="110360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1EE9214-6F18-EB4A-8A95-E7FB9E1B9D4E}"/>
              </a:ext>
            </a:extLst>
          </p:cNvPr>
          <p:cNvSpPr/>
          <p:nvPr userDrawn="1"/>
        </p:nvSpPr>
        <p:spPr>
          <a:xfrm>
            <a:off x="1" y="6560855"/>
            <a:ext cx="3935187" cy="207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750" dirty="0">
                <a:solidFill>
                  <a:srgbClr val="847654"/>
                </a:solidFill>
                <a:latin typeface="Calibri Light" panose="020F0302020204030204" pitchFamily="34" charset="0"/>
                <a:ea typeface="DIN Next LT Arabic" charset="0"/>
                <a:cs typeface="Calibri Light" panose="020F0302020204030204" pitchFamily="34" charset="0"/>
              </a:rPr>
              <a:t>مكتب أبوظبي التنفيذي - هذه الوثيقة سرية للغاية ومخصصة لاطلاع الأشخاص المعنين فقط. 2022</a:t>
            </a:r>
          </a:p>
        </p:txBody>
      </p:sp>
    </p:spTree>
    <p:extLst>
      <p:ext uri="{BB962C8B-B14F-4D97-AF65-F5344CB8AC3E}">
        <p14:creationId xmlns:p14="http://schemas.microsoft.com/office/powerpoint/2010/main" val="268077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827480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3303ECA-0E29-4BD3-9C75-C138FBA7476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44579-BD13-2743-ABB9-37E966EF9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28355" y="4052547"/>
            <a:ext cx="2567649" cy="1248990"/>
          </a:xfrm>
        </p:spPr>
        <p:txBody>
          <a:bodyPr>
            <a:normAutofit/>
          </a:bodyPr>
          <a:lstStyle>
            <a:lvl1pPr marL="0" indent="0">
              <a:buNone/>
              <a:defRPr sz="1072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667"/>
            </a:lvl2pPr>
            <a:lvl3pPr marL="544275" indent="0">
              <a:buNone/>
              <a:defRPr sz="1428"/>
            </a:lvl3pPr>
            <a:lvl4pPr marL="816412" indent="0">
              <a:buNone/>
              <a:defRPr sz="1191"/>
            </a:lvl4pPr>
            <a:lvl5pPr marL="1088550" indent="0">
              <a:buNone/>
              <a:defRPr sz="1191"/>
            </a:lvl5pPr>
            <a:lvl6pPr marL="1360687" indent="0">
              <a:buNone/>
              <a:defRPr sz="1191"/>
            </a:lvl6pPr>
            <a:lvl7pPr marL="1632825" indent="0">
              <a:buNone/>
              <a:defRPr sz="1191"/>
            </a:lvl7pPr>
            <a:lvl8pPr marL="1904962" indent="0">
              <a:buNone/>
              <a:defRPr sz="1191"/>
            </a:lvl8pPr>
            <a:lvl9pPr marL="2177100" indent="0">
              <a:buNone/>
              <a:defRPr sz="1191"/>
            </a:lvl9pPr>
          </a:lstStyle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       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3BABE-1FD4-0A4C-9421-FEEB55CD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108" y="2170166"/>
            <a:ext cx="3932464" cy="3812268"/>
          </a:xfrm>
        </p:spPr>
        <p:txBody>
          <a:bodyPr/>
          <a:lstStyle>
            <a:lvl1pPr marL="0" indent="0">
              <a:buNone/>
              <a:defRPr sz="100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833"/>
            </a:lvl2pPr>
            <a:lvl3pPr marL="544275" indent="0">
              <a:buNone/>
              <a:defRPr sz="714"/>
            </a:lvl3pPr>
            <a:lvl4pPr marL="816412" indent="0">
              <a:buNone/>
              <a:defRPr sz="595"/>
            </a:lvl4pPr>
            <a:lvl5pPr marL="1088550" indent="0">
              <a:buNone/>
              <a:defRPr sz="595"/>
            </a:lvl5pPr>
            <a:lvl6pPr marL="1360687" indent="0">
              <a:buNone/>
              <a:defRPr sz="595"/>
            </a:lvl6pPr>
            <a:lvl7pPr marL="1632825" indent="0">
              <a:buNone/>
              <a:defRPr sz="595"/>
            </a:lvl7pPr>
            <a:lvl8pPr marL="1904962" indent="0">
              <a:buNone/>
              <a:defRPr sz="595"/>
            </a:lvl8pPr>
            <a:lvl9pPr marL="2177100" indent="0">
              <a:buNone/>
              <a:defRPr sz="5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D70C75C-8538-5C4D-B678-5DBF6846A38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304208" y="4062752"/>
            <a:ext cx="2567649" cy="1248990"/>
          </a:xfrm>
        </p:spPr>
        <p:txBody>
          <a:bodyPr>
            <a:normAutofit/>
          </a:bodyPr>
          <a:lstStyle>
            <a:lvl1pPr marL="0" indent="0">
              <a:buNone/>
              <a:defRPr sz="1072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667"/>
            </a:lvl2pPr>
            <a:lvl3pPr marL="544275" indent="0">
              <a:buNone/>
              <a:defRPr sz="1428"/>
            </a:lvl3pPr>
            <a:lvl4pPr marL="816412" indent="0">
              <a:buNone/>
              <a:defRPr sz="1191"/>
            </a:lvl4pPr>
            <a:lvl5pPr marL="1088550" indent="0">
              <a:buNone/>
              <a:defRPr sz="1191"/>
            </a:lvl5pPr>
            <a:lvl6pPr marL="1360687" indent="0">
              <a:buNone/>
              <a:defRPr sz="1191"/>
            </a:lvl6pPr>
            <a:lvl7pPr marL="1632825" indent="0">
              <a:buNone/>
              <a:defRPr sz="1191"/>
            </a:lvl7pPr>
            <a:lvl8pPr marL="1904962" indent="0">
              <a:buNone/>
              <a:defRPr sz="1191"/>
            </a:lvl8pPr>
            <a:lvl9pPr marL="2177100" indent="0">
              <a:buNone/>
              <a:defRPr sz="1191"/>
            </a:lvl9pPr>
          </a:lstStyle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            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90EE88-43D8-0444-8AAA-685627F7A5D7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9093673" y="4062752"/>
            <a:ext cx="2567649" cy="1248990"/>
          </a:xfrm>
        </p:spPr>
        <p:txBody>
          <a:bodyPr>
            <a:normAutofit/>
          </a:bodyPr>
          <a:lstStyle>
            <a:lvl1pPr marL="0" indent="0">
              <a:buNone/>
              <a:defRPr sz="1072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667"/>
            </a:lvl2pPr>
            <a:lvl3pPr marL="544275" indent="0">
              <a:buNone/>
              <a:defRPr sz="1428"/>
            </a:lvl3pPr>
            <a:lvl4pPr marL="816412" indent="0">
              <a:buNone/>
              <a:defRPr sz="1191"/>
            </a:lvl4pPr>
            <a:lvl5pPr marL="1088550" indent="0">
              <a:buNone/>
              <a:defRPr sz="1191"/>
            </a:lvl5pPr>
            <a:lvl6pPr marL="1360687" indent="0">
              <a:buNone/>
              <a:defRPr sz="1191"/>
            </a:lvl6pPr>
            <a:lvl7pPr marL="1632825" indent="0">
              <a:buNone/>
              <a:defRPr sz="1191"/>
            </a:lvl7pPr>
            <a:lvl8pPr marL="1904962" indent="0">
              <a:buNone/>
              <a:defRPr sz="1191"/>
            </a:lvl8pPr>
            <a:lvl9pPr marL="2177100" indent="0">
              <a:buNone/>
              <a:defRPr sz="1191"/>
            </a:lvl9pPr>
          </a:lstStyle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            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058943A-67FF-864E-82E5-C16EC5BB1391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779712" y="4062752"/>
            <a:ext cx="2567649" cy="1248990"/>
          </a:xfrm>
        </p:spPr>
        <p:txBody>
          <a:bodyPr>
            <a:normAutofit/>
          </a:bodyPr>
          <a:lstStyle>
            <a:lvl1pPr marL="0" indent="0">
              <a:buNone/>
              <a:defRPr sz="1072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667"/>
            </a:lvl2pPr>
            <a:lvl3pPr marL="544275" indent="0">
              <a:buNone/>
              <a:defRPr sz="1428"/>
            </a:lvl3pPr>
            <a:lvl4pPr marL="816412" indent="0">
              <a:buNone/>
              <a:defRPr sz="1191"/>
            </a:lvl4pPr>
            <a:lvl5pPr marL="1088550" indent="0">
              <a:buNone/>
              <a:defRPr sz="1191"/>
            </a:lvl5pPr>
            <a:lvl6pPr marL="1360687" indent="0">
              <a:buNone/>
              <a:defRPr sz="1191"/>
            </a:lvl6pPr>
            <a:lvl7pPr marL="1632825" indent="0">
              <a:buNone/>
              <a:defRPr sz="1191"/>
            </a:lvl7pPr>
            <a:lvl8pPr marL="1904962" indent="0">
              <a:buNone/>
              <a:defRPr sz="1191"/>
            </a:lvl8pPr>
            <a:lvl9pPr marL="2177100" indent="0">
              <a:buNone/>
              <a:defRPr sz="1191"/>
            </a:lvl9pPr>
          </a:lstStyle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          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59532C-AC95-B64B-B47E-8F4BB992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8" y="1100870"/>
            <a:ext cx="3932464" cy="106929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68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599206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3FC0BD6-C28A-419B-AF03-3E962709BEC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A40B6-6C97-4347-A66A-54AD3CEA8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4758" y="2081216"/>
            <a:ext cx="11862487" cy="4079875"/>
          </a:xfrm>
        </p:spPr>
        <p:txBody>
          <a:bodyPr vert="eaVert"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202362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D2F74FD-CF00-47FC-B920-1244A6B99E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EC87E-84B0-D24B-8631-637738C1B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5206" y="1109581"/>
            <a:ext cx="2629203" cy="518885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ADB46-FFA0-8E41-89BB-36667039A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600" y="1109581"/>
            <a:ext cx="7742465" cy="5188858"/>
          </a:xfrm>
        </p:spPr>
        <p:txBody>
          <a:bodyPr vert="eaVert"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8416336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17C8C9E-AC69-480C-B5A1-B13E08AD2CD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6" y="3933720"/>
            <a:ext cx="5133975" cy="7450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62"/>
              </a:spcAft>
            </a:pPr>
            <a:r>
              <a:rPr lang="en-US" sz="538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61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896656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8C8FBE7-BD43-4F7D-A839-0140FCB0CEB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A37345-356A-E94C-AE3D-18C198A34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0" y="3190760"/>
            <a:ext cx="12192000" cy="476482"/>
          </a:xfrm>
          <a:noFill/>
        </p:spPr>
        <p:txBody>
          <a:bodyPr wrap="square" lIns="0" tIns="0" rIns="320040" bIns="0" anchor="b">
            <a:noAutofit/>
          </a:bodyPr>
          <a:lstStyle>
            <a:lvl1pPr algn="ctr">
              <a:defRPr sz="2333" b="1" i="0">
                <a:solidFill>
                  <a:srgbClr val="225882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0365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944236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386EC4A-4C24-4C00-A140-B2307E276B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690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8277126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1B7CCAA-1932-4259-9665-9A2743CD1FE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8" name="PanelGray"/>
          <p:cNvSpPr/>
          <p:nvPr userDrawn="1"/>
        </p:nvSpPr>
        <p:spPr bwMode="ltGray">
          <a:xfrm>
            <a:off x="6" y="5"/>
            <a:ext cx="4736827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428" tIns="27214" rIns="54428" bIns="272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164758" y="1544275"/>
            <a:ext cx="3917644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203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ox">
    <p:bg bwMode="grayWhite"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2817147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EA30931-437B-4E93-8816-A937AA97EC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6" y="2668041"/>
            <a:ext cx="9620491" cy="3201027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3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384639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F62C178-758D-4473-9B61-794E8771E7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5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  <p:cxnSp>
        <p:nvCxnSpPr>
          <p:cNvPr id="7" name="Straight Connector 6"/>
          <p:cNvCxnSpPr/>
          <p:nvPr userDrawn="1"/>
        </p:nvCxnSpPr>
        <p:spPr bwMode="white">
          <a:xfrm>
            <a:off x="618900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22562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BA4C11A-6314-4A5D-9219-A7C84C29A7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16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118217" y="0"/>
            <a:ext cx="513971" cy="6858000"/>
          </a:xfrm>
          <a:prstGeom prst="rect">
            <a:avLst/>
          </a:prstGeom>
        </p:spPr>
      </p:pic>
      <p:sp>
        <p:nvSpPr>
          <p:cNvPr id="26" name="PanelGray"/>
          <p:cNvSpPr/>
          <p:nvPr userDrawn="1"/>
        </p:nvSpPr>
        <p:spPr bwMode="white">
          <a:xfrm>
            <a:off x="3" y="0"/>
            <a:ext cx="4132731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0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5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7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164758" y="2681104"/>
            <a:ext cx="3655707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575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1098676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6F3A7EB-168E-4FE2-A1D2-B48F0BC39A4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A592-D9E0-6C43-99CC-41548F18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38" y="1760853"/>
            <a:ext cx="11837431" cy="4270513"/>
          </a:xfrm>
        </p:spPr>
        <p:txBody>
          <a:bodyPr vert="horz" lIns="0" tIns="0" rIns="0" bIns="0" rtlCol="0">
            <a:noAutofit/>
          </a:bodyPr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en-US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 lang="x-none" sz="11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4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78638" y="6709851"/>
            <a:ext cx="11837431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060443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1A9D560-D48F-4292-9E34-CE8218DE9A4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10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7145322" y="0"/>
            <a:ext cx="513971" cy="6858000"/>
          </a:xfrm>
          <a:prstGeom prst="rect">
            <a:avLst/>
          </a:prstGeom>
        </p:spPr>
      </p:pic>
      <p:sp>
        <p:nvSpPr>
          <p:cNvPr id="13" name="PanelGray"/>
          <p:cNvSpPr/>
          <p:nvPr userDrawn="1"/>
        </p:nvSpPr>
        <p:spPr bwMode="white">
          <a:xfrm>
            <a:off x="4" y="0"/>
            <a:ext cx="7152896" cy="685800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7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164759" y="181982"/>
            <a:ext cx="6700783" cy="3231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8905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677212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88B4B07-C2FD-49BC-94F1-D492291C31B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21858" y="0"/>
            <a:ext cx="513171" cy="6858000"/>
          </a:xfrm>
          <a:prstGeom prst="rect">
            <a:avLst/>
          </a:prstGeom>
        </p:spPr>
      </p:pic>
      <p:sp>
        <p:nvSpPr>
          <p:cNvPr id="66" name="PanelGray"/>
          <p:cNvSpPr/>
          <p:nvPr userDrawn="1"/>
        </p:nvSpPr>
        <p:spPr bwMode="white">
          <a:xfrm>
            <a:off x="4136375" y="-1308"/>
            <a:ext cx="8055631" cy="6859309"/>
          </a:xfrm>
          <a:custGeom>
            <a:avLst/>
            <a:gdLst>
              <a:gd name="connsiteX0" fmla="*/ 0 w 6553548"/>
              <a:gd name="connsiteY0" fmla="*/ 0 h 6859309"/>
              <a:gd name="connsiteX1" fmla="*/ 6553548 w 6553548"/>
              <a:gd name="connsiteY1" fmla="*/ 0 h 6859309"/>
              <a:gd name="connsiteX2" fmla="*/ 6553548 w 6553548"/>
              <a:gd name="connsiteY2" fmla="*/ 6859309 h 6859309"/>
              <a:gd name="connsiteX3" fmla="*/ 0 w 6553548"/>
              <a:gd name="connsiteY3" fmla="*/ 6859309 h 68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548" h="6859309">
                <a:moveTo>
                  <a:pt x="0" y="0"/>
                </a:moveTo>
                <a:lnTo>
                  <a:pt x="6553548" y="0"/>
                </a:lnTo>
                <a:lnTo>
                  <a:pt x="6553548" y="6859309"/>
                </a:lnTo>
                <a:lnTo>
                  <a:pt x="0" y="6859309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9178" y="2681104"/>
            <a:ext cx="274573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333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058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92565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1086129-F664-4EC2-A599-AB7866D201D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11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592568" y="0"/>
            <a:ext cx="513971" cy="6858000"/>
          </a:xfrm>
          <a:prstGeom prst="rect">
            <a:avLst/>
          </a:prstGeom>
        </p:spPr>
      </p:pic>
      <p:sp>
        <p:nvSpPr>
          <p:cNvPr id="12" name="PanelGray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7E6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5264" y="0"/>
            <a:ext cx="6096739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072" baseline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164759" y="1785600"/>
            <a:ext cx="4880353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2333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351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501945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87224E9-871A-41EE-AD0C-74869D9F1EC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4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270287" y="0"/>
            <a:ext cx="513171" cy="6858000"/>
          </a:xfrm>
          <a:prstGeom prst="rect">
            <a:avLst/>
          </a:prstGeom>
        </p:spPr>
      </p:pic>
      <p:sp>
        <p:nvSpPr>
          <p:cNvPr id="66" name="PanelGray"/>
          <p:cNvSpPr/>
          <p:nvPr userDrawn="1"/>
        </p:nvSpPr>
        <p:spPr bwMode="gray">
          <a:xfrm>
            <a:off x="7774527" y="0"/>
            <a:ext cx="4417477" cy="6858000"/>
          </a:xfrm>
          <a:custGeom>
            <a:avLst/>
            <a:gdLst>
              <a:gd name="connsiteX0" fmla="*/ 0 w 3584692"/>
              <a:gd name="connsiteY0" fmla="*/ 0 h 6858000"/>
              <a:gd name="connsiteX1" fmla="*/ 3584692 w 3584692"/>
              <a:gd name="connsiteY1" fmla="*/ 0 h 6858000"/>
              <a:gd name="connsiteX2" fmla="*/ 3584692 w 3584692"/>
              <a:gd name="connsiteY2" fmla="*/ 6858000 h 6858000"/>
              <a:gd name="connsiteX3" fmla="*/ 0 w 35846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692" h="6858000">
                <a:moveTo>
                  <a:pt x="0" y="0"/>
                </a:moveTo>
                <a:lnTo>
                  <a:pt x="3584692" y="0"/>
                </a:lnTo>
                <a:lnTo>
                  <a:pt x="358469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776001" y="0"/>
            <a:ext cx="4416000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072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53109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 bwMode="blackWhite">
          <a:xfrm>
            <a:off x="164759" y="1785600"/>
            <a:ext cx="6700483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333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6739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708723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F270D4B-20EF-46C5-AB97-2D503FEED5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1" name="ArrowPanelGray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7646" y="3590401"/>
            <a:ext cx="1680308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164758" y="2680199"/>
            <a:ext cx="3052845" cy="149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5336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962537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F8AEEE-D566-453D-9A64-40159F76F5D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1" name="ArrowPanelGray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164758" y="2680199"/>
            <a:ext cx="3052845" cy="149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333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16" b="7716"/>
          <a:stretch/>
        </p:blipFill>
        <p:spPr>
          <a:xfrm rot="120000">
            <a:off x="1779675" y="3402832"/>
            <a:ext cx="3316512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5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763472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2DACBA6-271F-4903-B8F8-E0ACD83758F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3" name="ArrowPanelGray"/>
          <p:cNvSpPr>
            <a:spLocks noChangeArrowheads="1"/>
          </p:cNvSpPr>
          <p:nvPr userDrawn="1"/>
        </p:nvSpPr>
        <p:spPr bwMode="auto">
          <a:xfrm>
            <a:off x="0" y="0"/>
            <a:ext cx="5491025" cy="6858000"/>
          </a:xfrm>
          <a:custGeom>
            <a:avLst/>
            <a:gdLst>
              <a:gd name="connsiteX0" fmla="*/ 0 w 4461458"/>
              <a:gd name="connsiteY0" fmla="*/ 0 h 6858000"/>
              <a:gd name="connsiteX1" fmla="*/ 7374 w 4461458"/>
              <a:gd name="connsiteY1" fmla="*/ 0 h 6858000"/>
              <a:gd name="connsiteX2" fmla="*/ 267399 w 4461458"/>
              <a:gd name="connsiteY2" fmla="*/ 0 h 6858000"/>
              <a:gd name="connsiteX3" fmla="*/ 3759269 w 4461458"/>
              <a:gd name="connsiteY3" fmla="*/ 0 h 6858000"/>
              <a:gd name="connsiteX4" fmla="*/ 4461458 w 4461458"/>
              <a:gd name="connsiteY4" fmla="*/ 3429000 h 6858000"/>
              <a:gd name="connsiteX5" fmla="*/ 3759269 w 4461458"/>
              <a:gd name="connsiteY5" fmla="*/ 6858000 h 6858000"/>
              <a:gd name="connsiteX6" fmla="*/ 267399 w 4461458"/>
              <a:gd name="connsiteY6" fmla="*/ 6858000 h 6858000"/>
              <a:gd name="connsiteX7" fmla="*/ 7374 w 4461458"/>
              <a:gd name="connsiteY7" fmla="*/ 6858000 h 6858000"/>
              <a:gd name="connsiteX8" fmla="*/ 0 w 446145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458" h="6858000">
                <a:moveTo>
                  <a:pt x="0" y="0"/>
                </a:moveTo>
                <a:lnTo>
                  <a:pt x="7374" y="0"/>
                </a:lnTo>
                <a:lnTo>
                  <a:pt x="267399" y="0"/>
                </a:lnTo>
                <a:lnTo>
                  <a:pt x="3759269" y="0"/>
                </a:lnTo>
                <a:lnTo>
                  <a:pt x="4461458" y="3429000"/>
                </a:lnTo>
                <a:lnTo>
                  <a:pt x="3759269" y="6858000"/>
                </a:lnTo>
                <a:lnTo>
                  <a:pt x="267399" y="6858000"/>
                </a:lnTo>
                <a:lnTo>
                  <a:pt x="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759" y="1785600"/>
            <a:ext cx="4565091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333" b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4745" y="3394396"/>
            <a:ext cx="1598247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59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241796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3185D0C-C84E-4CA9-BE54-656626B61D2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3" name="ArrowPanelGray"/>
          <p:cNvSpPr>
            <a:spLocks noChangeArrowheads="1"/>
          </p:cNvSpPr>
          <p:nvPr userDrawn="1"/>
        </p:nvSpPr>
        <p:spPr bwMode="auto">
          <a:xfrm>
            <a:off x="0" y="0"/>
            <a:ext cx="5491025" cy="6858000"/>
          </a:xfrm>
          <a:custGeom>
            <a:avLst/>
            <a:gdLst>
              <a:gd name="connsiteX0" fmla="*/ 0 w 4461458"/>
              <a:gd name="connsiteY0" fmla="*/ 0 h 6858000"/>
              <a:gd name="connsiteX1" fmla="*/ 7374 w 4461458"/>
              <a:gd name="connsiteY1" fmla="*/ 0 h 6858000"/>
              <a:gd name="connsiteX2" fmla="*/ 267399 w 4461458"/>
              <a:gd name="connsiteY2" fmla="*/ 0 h 6858000"/>
              <a:gd name="connsiteX3" fmla="*/ 3759269 w 4461458"/>
              <a:gd name="connsiteY3" fmla="*/ 0 h 6858000"/>
              <a:gd name="connsiteX4" fmla="*/ 4461458 w 4461458"/>
              <a:gd name="connsiteY4" fmla="*/ 3429000 h 6858000"/>
              <a:gd name="connsiteX5" fmla="*/ 3759269 w 4461458"/>
              <a:gd name="connsiteY5" fmla="*/ 6858000 h 6858000"/>
              <a:gd name="connsiteX6" fmla="*/ 267399 w 4461458"/>
              <a:gd name="connsiteY6" fmla="*/ 6858000 h 6858000"/>
              <a:gd name="connsiteX7" fmla="*/ 7374 w 4461458"/>
              <a:gd name="connsiteY7" fmla="*/ 6858000 h 6858000"/>
              <a:gd name="connsiteX8" fmla="*/ 0 w 446145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458" h="6858000">
                <a:moveTo>
                  <a:pt x="0" y="0"/>
                </a:moveTo>
                <a:lnTo>
                  <a:pt x="7374" y="0"/>
                </a:lnTo>
                <a:lnTo>
                  <a:pt x="267399" y="0"/>
                </a:lnTo>
                <a:lnTo>
                  <a:pt x="3759269" y="0"/>
                </a:lnTo>
                <a:lnTo>
                  <a:pt x="4461458" y="3429000"/>
                </a:lnTo>
                <a:lnTo>
                  <a:pt x="3759269" y="6858000"/>
                </a:lnTo>
                <a:lnTo>
                  <a:pt x="267399" y="6858000"/>
                </a:lnTo>
                <a:lnTo>
                  <a:pt x="737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759" y="1785600"/>
            <a:ext cx="4565091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333" b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2" b="6867"/>
          <a:stretch/>
        </p:blipFill>
        <p:spPr>
          <a:xfrm>
            <a:off x="3213875" y="3416300"/>
            <a:ext cx="3316512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4516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6838713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C14FF1A-6DDE-411D-A99F-29E16906162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6" name="ArrowPanelGray"/>
          <p:cNvSpPr/>
          <p:nvPr userDrawn="1"/>
        </p:nvSpPr>
        <p:spPr bwMode="white">
          <a:xfrm>
            <a:off x="7" y="0"/>
            <a:ext cx="6425909" cy="6858000"/>
          </a:xfrm>
          <a:custGeom>
            <a:avLst/>
            <a:gdLst>
              <a:gd name="connsiteX0" fmla="*/ 0 w 5221051"/>
              <a:gd name="connsiteY0" fmla="*/ 0 h 6858000"/>
              <a:gd name="connsiteX1" fmla="*/ 4397672 w 5221051"/>
              <a:gd name="connsiteY1" fmla="*/ 0 h 6858000"/>
              <a:gd name="connsiteX2" fmla="*/ 5221051 w 5221051"/>
              <a:gd name="connsiteY2" fmla="*/ 3429000 h 6858000"/>
              <a:gd name="connsiteX3" fmla="*/ 4397672 w 5221051"/>
              <a:gd name="connsiteY3" fmla="*/ 6858000 h 6858000"/>
              <a:gd name="connsiteX4" fmla="*/ 0 w 522105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051" h="6858000">
                <a:moveTo>
                  <a:pt x="0" y="0"/>
                </a:moveTo>
                <a:lnTo>
                  <a:pt x="4397672" y="0"/>
                </a:lnTo>
                <a:lnTo>
                  <a:pt x="5221051" y="3429000"/>
                </a:lnTo>
                <a:lnTo>
                  <a:pt x="439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164755" y="181983"/>
            <a:ext cx="5160968" cy="3231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6645" y="3589608"/>
            <a:ext cx="1680308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6673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844A2D5-4F9B-45F4-B44F-9A731975D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6" name="ArrowPanelGray"/>
          <p:cNvSpPr/>
          <p:nvPr userDrawn="1"/>
        </p:nvSpPr>
        <p:spPr bwMode="white">
          <a:xfrm>
            <a:off x="7" y="0"/>
            <a:ext cx="6425909" cy="6858000"/>
          </a:xfrm>
          <a:custGeom>
            <a:avLst/>
            <a:gdLst>
              <a:gd name="connsiteX0" fmla="*/ 0 w 5221051"/>
              <a:gd name="connsiteY0" fmla="*/ 0 h 6858000"/>
              <a:gd name="connsiteX1" fmla="*/ 4397672 w 5221051"/>
              <a:gd name="connsiteY1" fmla="*/ 0 h 6858000"/>
              <a:gd name="connsiteX2" fmla="*/ 5221051 w 5221051"/>
              <a:gd name="connsiteY2" fmla="*/ 3429000 h 6858000"/>
              <a:gd name="connsiteX3" fmla="*/ 4397672 w 5221051"/>
              <a:gd name="connsiteY3" fmla="*/ 6858000 h 6858000"/>
              <a:gd name="connsiteX4" fmla="*/ 0 w 522105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051" h="6858000">
                <a:moveTo>
                  <a:pt x="0" y="0"/>
                </a:moveTo>
                <a:lnTo>
                  <a:pt x="4397672" y="0"/>
                </a:lnTo>
                <a:lnTo>
                  <a:pt x="5221051" y="3429000"/>
                </a:lnTo>
                <a:lnTo>
                  <a:pt x="439767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164755" y="181983"/>
            <a:ext cx="5160968" cy="3231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333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4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4082659" y="3407806"/>
            <a:ext cx="3316512" cy="3456552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885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125788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48408CB-84AA-4AAF-9360-C4F5B924DB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572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C84CC-E940-7641-B8A0-166BC1E6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51" y="1709965"/>
            <a:ext cx="10515299" cy="2852964"/>
          </a:xfrm>
          <a:prstGeom prst="rect">
            <a:avLst/>
          </a:prstGeom>
        </p:spPr>
        <p:txBody>
          <a:bodyPr anchor="b"/>
          <a:lstStyle>
            <a:lvl1pPr>
              <a:defRPr sz="3572"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5E09C-1F27-3C47-AA59-41671CF81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551" y="4589012"/>
            <a:ext cx="10515299" cy="1500187"/>
          </a:xfrm>
        </p:spPr>
        <p:txBody>
          <a:bodyPr/>
          <a:lstStyle>
            <a:lvl1pPr marL="0" indent="0">
              <a:buNone/>
              <a:defRPr sz="1428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191">
                <a:solidFill>
                  <a:schemeClr val="tx1">
                    <a:tint val="75000"/>
                  </a:schemeClr>
                </a:solidFill>
              </a:defRPr>
            </a:lvl2pPr>
            <a:lvl3pPr marL="544275" indent="0">
              <a:buNone/>
              <a:defRPr sz="1072">
                <a:solidFill>
                  <a:schemeClr val="tx1">
                    <a:tint val="75000"/>
                  </a:schemeClr>
                </a:solidFill>
              </a:defRPr>
            </a:lvl3pPr>
            <a:lvl4pPr marL="816412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4pPr>
            <a:lvl5pPr marL="108855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5pPr>
            <a:lvl6pPr marL="1360687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6pPr>
            <a:lvl7pPr marL="1632825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7pPr>
            <a:lvl8pPr marL="1904962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8pPr>
            <a:lvl9pPr marL="2177100" indent="0">
              <a:buNone/>
              <a:defRPr sz="9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0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4753263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F30D573-AAB9-4292-B150-120794DF15C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4" name="ArrowPanelGray"/>
          <p:cNvSpPr/>
          <p:nvPr userDrawn="1"/>
        </p:nvSpPr>
        <p:spPr bwMode="white">
          <a:xfrm>
            <a:off x="4" y="0"/>
            <a:ext cx="8372123" cy="6858000"/>
          </a:xfrm>
          <a:custGeom>
            <a:avLst/>
            <a:gdLst>
              <a:gd name="connsiteX0" fmla="*/ 0 w 6802350"/>
              <a:gd name="connsiteY0" fmla="*/ 0 h 6858000"/>
              <a:gd name="connsiteX1" fmla="*/ 6002090 w 6802350"/>
              <a:gd name="connsiteY1" fmla="*/ 0 h 6858000"/>
              <a:gd name="connsiteX2" fmla="*/ 6802350 w 6802350"/>
              <a:gd name="connsiteY2" fmla="*/ 3429000 h 6858000"/>
              <a:gd name="connsiteX3" fmla="*/ 6002090 w 6802350"/>
              <a:gd name="connsiteY3" fmla="*/ 6858000 h 6858000"/>
              <a:gd name="connsiteX4" fmla="*/ 0 w 68023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350" h="6858000">
                <a:moveTo>
                  <a:pt x="0" y="0"/>
                </a:moveTo>
                <a:lnTo>
                  <a:pt x="6002090" y="0"/>
                </a:lnTo>
                <a:lnTo>
                  <a:pt x="6802350" y="3429000"/>
                </a:lnTo>
                <a:lnTo>
                  <a:pt x="600209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7E6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64757" y="181983"/>
            <a:ext cx="6700783" cy="3231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333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624" y="3589608"/>
            <a:ext cx="1680308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9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470062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0A1FA86-ECBA-491C-9E5B-509F9EB2495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4" name="ArrowPanelGray"/>
          <p:cNvSpPr/>
          <p:nvPr userDrawn="1"/>
        </p:nvSpPr>
        <p:spPr bwMode="white">
          <a:xfrm>
            <a:off x="4" y="0"/>
            <a:ext cx="8372123" cy="6858000"/>
          </a:xfrm>
          <a:custGeom>
            <a:avLst/>
            <a:gdLst>
              <a:gd name="connsiteX0" fmla="*/ 0 w 6802350"/>
              <a:gd name="connsiteY0" fmla="*/ 0 h 6858000"/>
              <a:gd name="connsiteX1" fmla="*/ 6002090 w 6802350"/>
              <a:gd name="connsiteY1" fmla="*/ 0 h 6858000"/>
              <a:gd name="connsiteX2" fmla="*/ 6802350 w 6802350"/>
              <a:gd name="connsiteY2" fmla="*/ 3429000 h 6858000"/>
              <a:gd name="connsiteX3" fmla="*/ 6002090 w 6802350"/>
              <a:gd name="connsiteY3" fmla="*/ 6858000 h 6858000"/>
              <a:gd name="connsiteX4" fmla="*/ 0 w 68023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350" h="6858000">
                <a:moveTo>
                  <a:pt x="0" y="0"/>
                </a:moveTo>
                <a:lnTo>
                  <a:pt x="6002090" y="0"/>
                </a:lnTo>
                <a:lnTo>
                  <a:pt x="6802350" y="3429000"/>
                </a:lnTo>
                <a:lnTo>
                  <a:pt x="600209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l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164757" y="181983"/>
            <a:ext cx="6700783" cy="32316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333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6055143" y="3407806"/>
            <a:ext cx="3316512" cy="3456552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54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655194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84426FC-0B95-4907-9F89-44A705E4EC9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Page"/>
          <p:cNvSpPr txBox="1"/>
          <p:nvPr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08884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314634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698B2ED-9D03-492B-B744-0702438A9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630000" y="625476"/>
            <a:ext cx="932688" cy="932688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18314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17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7815007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Bubble"/>
          <p:cNvGrpSpPr/>
          <p:nvPr userDrawn="1"/>
        </p:nvGrpSpPr>
        <p:grpSpPr>
          <a:xfrm>
            <a:off x="6" y="4"/>
            <a:ext cx="12191997" cy="5859885"/>
            <a:chOff x="1" y="0"/>
            <a:chExt cx="9905998" cy="5859885"/>
          </a:xfrm>
        </p:grpSpPr>
        <p:sp>
          <p:nvSpPr>
            <p:cNvPr id="4" name="Rectangle 3"/>
            <p:cNvSpPr/>
            <p:nvPr userDrawn="1"/>
          </p:nvSpPr>
          <p:spPr>
            <a:xfrm>
              <a:off x="1" y="0"/>
              <a:ext cx="9905998" cy="4989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432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56" name="Right Triangle 55"/>
            <p:cNvSpPr/>
            <p:nvPr userDrawn="1"/>
          </p:nvSpPr>
          <p:spPr>
            <a:xfrm rot="5400000">
              <a:off x="2109600" y="4820336"/>
              <a:ext cx="1039549" cy="1039549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432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</p:grpSp>
      <p:sp>
        <p:nvSpPr>
          <p:cNvPr id="6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3633" b="23083"/>
          <a:stretch/>
        </p:blipFill>
        <p:spPr>
          <a:xfrm rot="16200000" flipH="1">
            <a:off x="7004222" y="365858"/>
            <a:ext cx="769258" cy="9606303"/>
          </a:xfrm>
          <a:custGeom>
            <a:avLst/>
            <a:gdLst>
              <a:gd name="connsiteX0" fmla="*/ 0 w 769257"/>
              <a:gd name="connsiteY0" fmla="*/ 1864718 h 7805121"/>
              <a:gd name="connsiteX1" fmla="*/ 0 w 769257"/>
              <a:gd name="connsiteY1" fmla="*/ 3372163 h 7805121"/>
              <a:gd name="connsiteX2" fmla="*/ 119296 w 769257"/>
              <a:gd name="connsiteY2" fmla="*/ 1933159 h 7805121"/>
              <a:gd name="connsiteX3" fmla="*/ 0 w 769257"/>
              <a:gd name="connsiteY3" fmla="*/ 0 h 7805121"/>
              <a:gd name="connsiteX4" fmla="*/ 0 w 769257"/>
              <a:gd name="connsiteY4" fmla="*/ 226161 h 7805121"/>
              <a:gd name="connsiteX5" fmla="*/ 201963 w 769257"/>
              <a:gd name="connsiteY5" fmla="*/ 8910 h 7805121"/>
              <a:gd name="connsiteX6" fmla="*/ 197200 w 769257"/>
              <a:gd name="connsiteY6" fmla="*/ 75585 h 7805121"/>
              <a:gd name="connsiteX7" fmla="*/ 199428 w 769257"/>
              <a:gd name="connsiteY7" fmla="*/ 966566 h 7805121"/>
              <a:gd name="connsiteX8" fmla="*/ 206725 w 769257"/>
              <a:gd name="connsiteY8" fmla="*/ 878542 h 7805121"/>
              <a:gd name="connsiteX9" fmla="*/ 206725 w 769257"/>
              <a:gd name="connsiteY9" fmla="*/ 7805121 h 7805121"/>
              <a:gd name="connsiteX10" fmla="*/ 769257 w 769257"/>
              <a:gd name="connsiteY10" fmla="*/ 7805121 h 7805121"/>
              <a:gd name="connsiteX11" fmla="*/ 769257 w 769257"/>
              <a:gd name="connsiteY11" fmla="*/ 0 h 780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9257" h="7805121">
                <a:moveTo>
                  <a:pt x="0" y="1864718"/>
                </a:moveTo>
                <a:lnTo>
                  <a:pt x="0" y="3372163"/>
                </a:lnTo>
                <a:lnTo>
                  <a:pt x="119296" y="1933159"/>
                </a:lnTo>
                <a:close/>
                <a:moveTo>
                  <a:pt x="0" y="0"/>
                </a:moveTo>
                <a:lnTo>
                  <a:pt x="0" y="226161"/>
                </a:lnTo>
                <a:lnTo>
                  <a:pt x="201963" y="8910"/>
                </a:lnTo>
                <a:lnTo>
                  <a:pt x="197200" y="75585"/>
                </a:lnTo>
                <a:lnTo>
                  <a:pt x="199428" y="966566"/>
                </a:lnTo>
                <a:lnTo>
                  <a:pt x="206725" y="878542"/>
                </a:lnTo>
                <a:lnTo>
                  <a:pt x="206725" y="7805121"/>
                </a:lnTo>
                <a:lnTo>
                  <a:pt x="769257" y="7805121"/>
                </a:lnTo>
                <a:lnTo>
                  <a:pt x="769257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842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8211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573EA4D-1AD9-4D45-B63B-2391056E0EE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333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Page"/>
          <p:cNvSpPr txBox="1"/>
          <p:nvPr userDrawn="1"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64758" y="181984"/>
            <a:ext cx="11862487" cy="3877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333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426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452972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523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428846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age"/>
          <p:cNvSpPr txBox="1"/>
          <p:nvPr userDrawn="1"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968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9656783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902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3201570"/>
              </p:ext>
            </p:extLst>
          </p:nvPr>
        </p:nvGraphicFramePr>
        <p:xfrm>
          <a:off x="1960" y="1594"/>
          <a:ext cx="1953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" y="1594"/>
                        <a:ext cx="1953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1C2701-E1ED-114D-AECD-71E70DD6B5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88575"/>
            <a:ext cx="12192000" cy="5541601"/>
          </a:xfrm>
          <a:custGeom>
            <a:avLst/>
            <a:gdLst>
              <a:gd name="connsiteX0" fmla="*/ 0 w 12192000"/>
              <a:gd name="connsiteY0" fmla="*/ 0 h 5541601"/>
              <a:gd name="connsiteX1" fmla="*/ 12192000 w 12192000"/>
              <a:gd name="connsiteY1" fmla="*/ 0 h 5541601"/>
              <a:gd name="connsiteX2" fmla="*/ 12192000 w 12192000"/>
              <a:gd name="connsiteY2" fmla="*/ 5541601 h 5541601"/>
              <a:gd name="connsiteX3" fmla="*/ 0 w 12192000"/>
              <a:gd name="connsiteY3" fmla="*/ 5541601 h 554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541601">
                <a:moveTo>
                  <a:pt x="0" y="0"/>
                </a:moveTo>
                <a:lnTo>
                  <a:pt x="12192000" y="0"/>
                </a:lnTo>
                <a:lnTo>
                  <a:pt x="12192000" y="5541601"/>
                </a:lnTo>
                <a:lnTo>
                  <a:pt x="0" y="5541601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4DDC0D-E8AC-714D-BCDE-F10B22115B19}"/>
              </a:ext>
            </a:extLst>
          </p:cNvPr>
          <p:cNvCxnSpPr>
            <a:cxnSpLocks/>
          </p:cNvCxnSpPr>
          <p:nvPr userDrawn="1"/>
        </p:nvCxnSpPr>
        <p:spPr>
          <a:xfrm flipH="1">
            <a:off x="5286107" y="6709851"/>
            <a:ext cx="6741139" cy="0"/>
          </a:xfrm>
          <a:prstGeom prst="line">
            <a:avLst/>
          </a:prstGeom>
          <a:noFill/>
          <a:ln w="19050" cap="flat" cmpd="sng" algn="ctr">
            <a:solidFill>
              <a:srgbClr val="847654"/>
            </a:solidFill>
            <a:prstDash val="solid"/>
            <a:miter lim="800000"/>
          </a:ln>
          <a:effectLst/>
        </p:spPr>
      </p:cxnSp>
      <p:sp>
        <p:nvSpPr>
          <p:cNvPr id="21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F0A78E-AC1D-0140-AF53-56ADC150295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699" y="16540"/>
            <a:ext cx="2166003" cy="88806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FBA4B0-5701-254B-A6DB-98D374253AE7}"/>
              </a:ext>
            </a:extLst>
          </p:cNvPr>
          <p:cNvSpPr/>
          <p:nvPr userDrawn="1"/>
        </p:nvSpPr>
        <p:spPr>
          <a:xfrm>
            <a:off x="5" y="6579047"/>
            <a:ext cx="5286103" cy="23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917" dirty="0">
                <a:solidFill>
                  <a:srgbClr val="847654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مكتب أبوظبي التنفيذي - هذه الوثيقة سرية للغاية ومخصصة لاطلاع الأشخاص المعنين فقط. ©2020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9123BD2-524B-EE4D-9693-1A8BF4A52D32}"/>
              </a:ext>
            </a:extLst>
          </p:cNvPr>
          <p:cNvSpPr txBox="1">
            <a:spLocks/>
          </p:cNvSpPr>
          <p:nvPr userDrawn="1"/>
        </p:nvSpPr>
        <p:spPr>
          <a:xfrm>
            <a:off x="2497549" y="3541991"/>
            <a:ext cx="7196905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rgbClr val="847654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sz="3083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Thank you</a:t>
            </a:r>
            <a:endParaRPr lang="x-none" sz="3083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7683967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C176526-C688-4DC3-8D7B-123AA546C67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7A08-5E79-554F-826E-B9AF28931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599" y="1825626"/>
            <a:ext cx="5185833" cy="4350884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EB3E-D44C-5A4B-9B3D-E338703CF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8576" y="1825626"/>
            <a:ext cx="5185833" cy="4350884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61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8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8371464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69" name="Baselines / anchors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77" name="Gutter space"/>
            <p:cNvGrpSpPr/>
            <p:nvPr/>
          </p:nvGrpSpPr>
          <p:grpSpPr>
            <a:xfrm>
              <a:off x="860559" y="623550"/>
              <a:ext cx="10355405" cy="5537047"/>
              <a:chOff x="1277000" y="623550"/>
              <a:chExt cx="9638000" cy="5537047"/>
            </a:xfrm>
          </p:grpSpPr>
          <p:sp>
            <p:nvSpPr>
              <p:cNvPr id="90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1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2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4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5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6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7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8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99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00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</p:grpSp>
        <p:sp>
          <p:nvSpPr>
            <p:cNvPr id="78" name="Footnote measure"/>
            <p:cNvSpPr>
              <a:spLocks noChangeArrowheads="1"/>
            </p:cNvSpPr>
            <p:nvPr/>
          </p:nvSpPr>
          <p:spPr bwMode="auto">
            <a:xfrm>
              <a:off x="164755" y="6159600"/>
              <a:ext cx="11747013" cy="378584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80" name="Whitespace measure"/>
            <p:cNvSpPr>
              <a:spLocks noChangeArrowheads="1"/>
            </p:cNvSpPr>
            <p:nvPr/>
          </p:nvSpPr>
          <p:spPr bwMode="auto">
            <a:xfrm>
              <a:off x="164755" y="1497600"/>
              <a:ext cx="11745970" cy="583200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82" name="Five column measure"/>
            <p:cNvGrpSpPr/>
            <p:nvPr/>
          </p:nvGrpSpPr>
          <p:grpSpPr>
            <a:xfrm>
              <a:off x="164755" y="5975122"/>
              <a:ext cx="11747013" cy="79536"/>
              <a:chOff x="629400" y="5975122"/>
              <a:chExt cx="10933200" cy="79536"/>
            </a:xfrm>
          </p:grpSpPr>
          <p:sp>
            <p:nvSpPr>
              <p:cNvPr id="85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86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87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88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89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</p:grpSp>
        <p:sp>
          <p:nvSpPr>
            <p:cNvPr id="83" name="Live area"/>
            <p:cNvSpPr/>
            <p:nvPr/>
          </p:nvSpPr>
          <p:spPr>
            <a:xfrm>
              <a:off x="164755" y="2080801"/>
              <a:ext cx="11747013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FE5000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833"/>
                </a:spcAft>
              </a:pPr>
              <a:endPara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84" name="Footnote example"/>
            <p:cNvSpPr txBox="1"/>
            <p:nvPr/>
          </p:nvSpPr>
          <p:spPr>
            <a:xfrm>
              <a:off x="165400" y="6213882"/>
              <a:ext cx="9703131" cy="34605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1. xxxx 2. xxxx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77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5961376"/>
              </p:ext>
            </p:extLst>
          </p:nvPr>
        </p:nvGraphicFramePr>
        <p:xfrm>
          <a:off x="1956" y="1589"/>
          <a:ext cx="1955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56" y="1589"/>
                        <a:ext cx="1955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86F65EE-609D-4344-8B98-64A6864D9D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3083" b="1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C2701-E1ED-114D-AECD-71E70DD6B5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88575"/>
            <a:ext cx="12192000" cy="5541601"/>
          </a:xfrm>
          <a:custGeom>
            <a:avLst/>
            <a:gdLst>
              <a:gd name="connsiteX0" fmla="*/ 0 w 12192000"/>
              <a:gd name="connsiteY0" fmla="*/ 0 h 5541601"/>
              <a:gd name="connsiteX1" fmla="*/ 12192000 w 12192000"/>
              <a:gd name="connsiteY1" fmla="*/ 0 h 5541601"/>
              <a:gd name="connsiteX2" fmla="*/ 12192000 w 12192000"/>
              <a:gd name="connsiteY2" fmla="*/ 5541601 h 5541601"/>
              <a:gd name="connsiteX3" fmla="*/ 0 w 12192000"/>
              <a:gd name="connsiteY3" fmla="*/ 5541601 h 554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541601">
                <a:moveTo>
                  <a:pt x="0" y="0"/>
                </a:moveTo>
                <a:lnTo>
                  <a:pt x="12192000" y="0"/>
                </a:lnTo>
                <a:lnTo>
                  <a:pt x="12192000" y="5541601"/>
                </a:lnTo>
                <a:lnTo>
                  <a:pt x="0" y="5541601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59123BD2-524B-EE4D-9693-1A8BF4A52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549" y="1582047"/>
            <a:ext cx="7196905" cy="238692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3083" b="1">
                <a:solidFill>
                  <a:srgbClr val="847654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2C3D199-E752-2247-8DA1-7447A3CFB9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97549" y="4079507"/>
            <a:ext cx="7196905" cy="406265"/>
          </a:xfrm>
        </p:spPr>
        <p:txBody>
          <a:bodyPr wrap="none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 algn="ctr">
              <a:buNone/>
              <a:defRPr sz="1191"/>
            </a:lvl2pPr>
            <a:lvl3pPr marL="544275" indent="0" algn="ctr">
              <a:buNone/>
              <a:defRPr sz="1072"/>
            </a:lvl3pPr>
            <a:lvl4pPr marL="816412" indent="0" algn="ctr">
              <a:buNone/>
              <a:defRPr sz="952"/>
            </a:lvl4pPr>
            <a:lvl5pPr marL="1088550" indent="0" algn="ctr">
              <a:buNone/>
              <a:defRPr sz="952"/>
            </a:lvl5pPr>
            <a:lvl6pPr marL="1360687" indent="0" algn="ctr">
              <a:buNone/>
              <a:defRPr sz="952"/>
            </a:lvl6pPr>
            <a:lvl7pPr marL="1632825" indent="0" algn="ctr">
              <a:buNone/>
              <a:defRPr sz="952"/>
            </a:lvl7pPr>
            <a:lvl8pPr marL="1904962" indent="0" algn="ctr">
              <a:buNone/>
              <a:defRPr sz="952"/>
            </a:lvl8pPr>
            <a:lvl9pPr marL="2177100" indent="0" algn="ctr">
              <a:buNone/>
              <a:defRPr sz="952"/>
            </a:lvl9pPr>
          </a:lstStyle>
          <a:p>
            <a:r>
              <a:rPr lang="en-US" dirty="0"/>
              <a:t>DD MM YYYY</a:t>
            </a:r>
            <a:endParaRPr lang="x-non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4DDC0D-E8AC-714D-BCDE-F10B22115B19}"/>
              </a:ext>
            </a:extLst>
          </p:cNvPr>
          <p:cNvCxnSpPr>
            <a:cxnSpLocks/>
          </p:cNvCxnSpPr>
          <p:nvPr userDrawn="1"/>
        </p:nvCxnSpPr>
        <p:spPr>
          <a:xfrm flipH="1">
            <a:off x="5286107" y="6709851"/>
            <a:ext cx="6741139" cy="0"/>
          </a:xfrm>
          <a:prstGeom prst="line">
            <a:avLst/>
          </a:prstGeom>
          <a:noFill/>
          <a:ln w="19050" cap="flat" cmpd="sng" algn="ctr">
            <a:solidFill>
              <a:srgbClr val="847654"/>
            </a:solidFill>
            <a:prstDash val="solid"/>
            <a:miter lim="800000"/>
          </a:ln>
          <a:effectLst/>
        </p:spPr>
      </p:cxnSp>
      <p:sp>
        <p:nvSpPr>
          <p:cNvPr id="17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0A78E-AC1D-0140-AF53-56ADC150295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699" y="16540"/>
            <a:ext cx="2166003" cy="88806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0FBA4B0-5701-254B-A6DB-98D374253AE7}"/>
              </a:ext>
            </a:extLst>
          </p:cNvPr>
          <p:cNvSpPr/>
          <p:nvPr userDrawn="1"/>
        </p:nvSpPr>
        <p:spPr>
          <a:xfrm>
            <a:off x="5" y="6579047"/>
            <a:ext cx="5286103" cy="23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917" dirty="0">
                <a:solidFill>
                  <a:srgbClr val="847654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مكتب أبوظبي التنفيذي - هذه الوثيقة سرية للغاية ومخصصة لاطلاع الأشخاص المعنين فقط. ©2020</a:t>
            </a:r>
          </a:p>
        </p:txBody>
      </p:sp>
    </p:spTree>
    <p:extLst>
      <p:ext uri="{BB962C8B-B14F-4D97-AF65-F5344CB8AC3E}">
        <p14:creationId xmlns:p14="http://schemas.microsoft.com/office/powerpoint/2010/main" val="230817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928110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9F306DA-BC71-4F10-A2CA-873303B45E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61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62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500970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8881CA3-45C5-4DF9-B0A2-52DD3136DEB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8A3B7-A1BE-4885-9155-A25DC2ADE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4757" y="2085634"/>
            <a:ext cx="11747013" cy="4057593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85739" indent="-2857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85739" indent="-28573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67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0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123630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9E507C39-A72B-46DA-A612-70377C97468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PanelGray"/>
          <p:cNvSpPr/>
          <p:nvPr userDrawn="1"/>
        </p:nvSpPr>
        <p:spPr bwMode="white">
          <a:xfrm>
            <a:off x="3" y="-1308"/>
            <a:ext cx="4736492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428" tIns="27214" rIns="54428" bIns="272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164759" y="2158992"/>
            <a:ext cx="4250753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333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 algn="ctr">
              <a:buNone/>
              <a:defRPr sz="1191"/>
            </a:lvl2pPr>
            <a:lvl3pPr marL="544275" indent="0" algn="ctr">
              <a:buNone/>
              <a:defRPr sz="1072"/>
            </a:lvl3pPr>
            <a:lvl4pPr marL="816412" indent="0" algn="ctr">
              <a:buNone/>
              <a:defRPr sz="952"/>
            </a:lvl4pPr>
            <a:lvl5pPr marL="1088550" indent="0" algn="ctr">
              <a:buNone/>
              <a:defRPr sz="952"/>
            </a:lvl5pPr>
            <a:lvl6pPr marL="1360687" indent="0" algn="ctr">
              <a:buNone/>
              <a:defRPr sz="952"/>
            </a:lvl6pPr>
            <a:lvl7pPr marL="1632825" indent="0" algn="ctr">
              <a:buNone/>
              <a:defRPr sz="952"/>
            </a:lvl7pPr>
            <a:lvl8pPr marL="1904962" indent="0" algn="ctr">
              <a:buNone/>
              <a:defRPr sz="952"/>
            </a:lvl8pPr>
            <a:lvl9pPr marL="2177100" indent="0" algn="ctr">
              <a:buNone/>
              <a:defRPr sz="952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164759" y="1227053"/>
            <a:ext cx="4250753" cy="66479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00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5402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417067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476900-4341-449E-BDDC-AA3F9255A57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6" y="2668041"/>
            <a:ext cx="9620491" cy="3201027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0697" y="1424085"/>
            <a:ext cx="951721" cy="951721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01353-85B1-E74E-BE0E-5AFDB5AA77ED}"/>
              </a:ext>
            </a:extLst>
          </p:cNvPr>
          <p:cNvCxnSpPr>
            <a:cxnSpLocks/>
          </p:cNvCxnSpPr>
          <p:nvPr userDrawn="1"/>
        </p:nvCxnSpPr>
        <p:spPr>
          <a:xfrm flipH="1">
            <a:off x="630001" y="3680016"/>
            <a:ext cx="11558588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7245923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580EC17-D605-4EE1-819F-321AD5331E5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4500">
                <a:solidFill>
                  <a:srgbClr val="857653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843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362478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F1C3F23-584B-4538-8BE0-A1DA3DFE5E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4118217" y="0"/>
            <a:ext cx="513971" cy="6858000"/>
          </a:xfrm>
          <a:prstGeom prst="rect">
            <a:avLst/>
          </a:prstGeom>
        </p:spPr>
      </p:pic>
      <p:sp>
        <p:nvSpPr>
          <p:cNvPr id="65" name="PanelGray"/>
          <p:cNvSpPr/>
          <p:nvPr userDrawn="1"/>
        </p:nvSpPr>
        <p:spPr bwMode="white">
          <a:xfrm>
            <a:off x="3" y="0"/>
            <a:ext cx="413273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0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164755" y="2681104"/>
            <a:ext cx="3654568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6668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556665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970074B-3CAC-4867-A086-7B82A152BA7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1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7145322" y="0"/>
            <a:ext cx="513971" cy="6858000"/>
          </a:xfrm>
          <a:prstGeom prst="rect">
            <a:avLst/>
          </a:prstGeom>
        </p:spPr>
      </p:pic>
      <p:sp>
        <p:nvSpPr>
          <p:cNvPr id="64" name="PanelWhite"/>
          <p:cNvSpPr/>
          <p:nvPr userDrawn="1"/>
        </p:nvSpPr>
        <p:spPr bwMode="white">
          <a:xfrm>
            <a:off x="4" y="0"/>
            <a:ext cx="715289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9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755" y="181986"/>
            <a:ext cx="6694780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1914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72144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9FE7390-B02F-454F-B5C4-2E5560B5AB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V="1">
            <a:off x="8960647" y="0"/>
            <a:ext cx="513971" cy="6858000"/>
          </a:xfrm>
          <a:prstGeom prst="rect">
            <a:avLst/>
          </a:prstGeom>
        </p:spPr>
      </p:pic>
      <p:sp>
        <p:nvSpPr>
          <p:cNvPr id="63" name="PanelWhite"/>
          <p:cNvSpPr/>
          <p:nvPr userDrawn="1"/>
        </p:nvSpPr>
        <p:spPr bwMode="white">
          <a:xfrm>
            <a:off x="4" y="0"/>
            <a:ext cx="896821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64759" y="181986"/>
            <a:ext cx="8520319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415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474423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3" name="Object 1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C2522F8-7621-4ED4-AA07-7DB2952D115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6EE13-88C7-EB4F-AB73-A8FA56EB3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758" y="1681617"/>
            <a:ext cx="5832971" cy="823232"/>
          </a:xfrm>
        </p:spPr>
        <p:txBody>
          <a:bodyPr anchor="b"/>
          <a:lstStyle>
            <a:lvl1pPr marL="0" indent="0">
              <a:buNone/>
              <a:defRPr sz="1428" b="1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191" b="1"/>
            </a:lvl2pPr>
            <a:lvl3pPr marL="544275" indent="0">
              <a:buNone/>
              <a:defRPr sz="1072" b="1"/>
            </a:lvl3pPr>
            <a:lvl4pPr marL="816412" indent="0">
              <a:buNone/>
              <a:defRPr sz="952" b="1"/>
            </a:lvl4pPr>
            <a:lvl5pPr marL="1088550" indent="0">
              <a:buNone/>
              <a:defRPr sz="952" b="1"/>
            </a:lvl5pPr>
            <a:lvl6pPr marL="1360687" indent="0">
              <a:buNone/>
              <a:defRPr sz="952" b="1"/>
            </a:lvl6pPr>
            <a:lvl7pPr marL="1632825" indent="0">
              <a:buNone/>
              <a:defRPr sz="952" b="1"/>
            </a:lvl7pPr>
            <a:lvl8pPr marL="1904962" indent="0">
              <a:buNone/>
              <a:defRPr sz="952" b="1"/>
            </a:lvl8pPr>
            <a:lvl9pPr marL="2177100" indent="0">
              <a:buNone/>
              <a:defRPr sz="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F55B-865F-9F47-A99C-9820C1D67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758" y="2504850"/>
            <a:ext cx="5832971" cy="3685268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D9499-2707-F748-BDFD-FDE09EF6B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598" y="1681617"/>
            <a:ext cx="5740173" cy="823232"/>
          </a:xfrm>
        </p:spPr>
        <p:txBody>
          <a:bodyPr anchor="b"/>
          <a:lstStyle>
            <a:lvl1pPr marL="0" indent="0">
              <a:buNone/>
              <a:defRPr sz="1428" b="1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191" b="1"/>
            </a:lvl2pPr>
            <a:lvl3pPr marL="544275" indent="0">
              <a:buNone/>
              <a:defRPr sz="1072" b="1"/>
            </a:lvl3pPr>
            <a:lvl4pPr marL="816412" indent="0">
              <a:buNone/>
              <a:defRPr sz="952" b="1"/>
            </a:lvl4pPr>
            <a:lvl5pPr marL="1088550" indent="0">
              <a:buNone/>
              <a:defRPr sz="952" b="1"/>
            </a:lvl5pPr>
            <a:lvl6pPr marL="1360687" indent="0">
              <a:buNone/>
              <a:defRPr sz="952" b="1"/>
            </a:lvl6pPr>
            <a:lvl7pPr marL="1632825" indent="0">
              <a:buNone/>
              <a:defRPr sz="952" b="1"/>
            </a:lvl7pPr>
            <a:lvl8pPr marL="1904962" indent="0">
              <a:buNone/>
              <a:defRPr sz="952" b="1"/>
            </a:lvl8pPr>
            <a:lvl9pPr marL="2177100" indent="0">
              <a:buNone/>
              <a:defRPr sz="9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AFBF8-672D-AB4B-87A4-260394752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598" y="2504850"/>
            <a:ext cx="5740173" cy="3685268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11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1892298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59388FDA-7B23-40EA-9DF4-DC1E5CFA85F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21858" y="0"/>
            <a:ext cx="513171" cy="6858000"/>
          </a:xfrm>
          <a:prstGeom prst="rect">
            <a:avLst/>
          </a:prstGeom>
        </p:spPr>
      </p:pic>
      <p:sp>
        <p:nvSpPr>
          <p:cNvPr id="65" name="PanelWhite"/>
          <p:cNvSpPr/>
          <p:nvPr userDrawn="1"/>
        </p:nvSpPr>
        <p:spPr bwMode="white">
          <a:xfrm>
            <a:off x="4136375" y="-1308"/>
            <a:ext cx="8055631" cy="6859309"/>
          </a:xfrm>
          <a:custGeom>
            <a:avLst/>
            <a:gdLst>
              <a:gd name="connsiteX0" fmla="*/ 0 w 6553548"/>
              <a:gd name="connsiteY0" fmla="*/ 0 h 6859309"/>
              <a:gd name="connsiteX1" fmla="*/ 6553548 w 6553548"/>
              <a:gd name="connsiteY1" fmla="*/ 0 h 6859309"/>
              <a:gd name="connsiteX2" fmla="*/ 6553548 w 6553548"/>
              <a:gd name="connsiteY2" fmla="*/ 6859309 h 6859309"/>
              <a:gd name="connsiteX3" fmla="*/ 0 w 6553548"/>
              <a:gd name="connsiteY3" fmla="*/ 6859309 h 68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548" h="6859309">
                <a:moveTo>
                  <a:pt x="0" y="0"/>
                </a:moveTo>
                <a:lnTo>
                  <a:pt x="6553548" y="0"/>
                </a:lnTo>
                <a:lnTo>
                  <a:pt x="6553548" y="6859309"/>
                </a:lnTo>
                <a:lnTo>
                  <a:pt x="0" y="68593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8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164755" y="2681104"/>
            <a:ext cx="3654568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65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226756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128FA49-859F-462C-9D6C-C95B9E38939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4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5592568" y="0"/>
            <a:ext cx="513971" cy="6858000"/>
          </a:xfrm>
          <a:prstGeom prst="rect">
            <a:avLst/>
          </a:prstGeom>
        </p:spPr>
      </p:pic>
      <p:sp>
        <p:nvSpPr>
          <p:cNvPr id="65" name="PanelWhite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5264" y="0"/>
            <a:ext cx="6096739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072" baseline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64756" y="1785600"/>
            <a:ext cx="4881892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84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4878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9CD9E5B-1A38-482C-87DE-C79DC392AA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64" name="Shadow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7270287" y="0"/>
            <a:ext cx="513171" cy="6858000"/>
          </a:xfrm>
          <a:prstGeom prst="rect">
            <a:avLst/>
          </a:prstGeom>
        </p:spPr>
      </p:pic>
      <p:sp>
        <p:nvSpPr>
          <p:cNvPr id="65" name="PanelWhite"/>
          <p:cNvSpPr/>
          <p:nvPr userDrawn="1"/>
        </p:nvSpPr>
        <p:spPr bwMode="gray">
          <a:xfrm>
            <a:off x="7774527" y="0"/>
            <a:ext cx="4417477" cy="6858000"/>
          </a:xfrm>
          <a:custGeom>
            <a:avLst/>
            <a:gdLst>
              <a:gd name="connsiteX0" fmla="*/ 0 w 3584692"/>
              <a:gd name="connsiteY0" fmla="*/ 0 h 6858000"/>
              <a:gd name="connsiteX1" fmla="*/ 3584692 w 3584692"/>
              <a:gd name="connsiteY1" fmla="*/ 0 h 6858000"/>
              <a:gd name="connsiteX2" fmla="*/ 3584692 w 3584692"/>
              <a:gd name="connsiteY2" fmla="*/ 6858000 h 6858000"/>
              <a:gd name="connsiteX3" fmla="*/ 0 w 35846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4692" h="6858000">
                <a:moveTo>
                  <a:pt x="0" y="0"/>
                </a:moveTo>
                <a:lnTo>
                  <a:pt x="3584692" y="0"/>
                </a:lnTo>
                <a:lnTo>
                  <a:pt x="358469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776001" y="0"/>
            <a:ext cx="4416000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072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164759" y="1785600"/>
            <a:ext cx="6698507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0873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964085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2F2FF0-9C7F-4388-9837-A640A46FD0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5" name="ArrowPanelWhite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8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7646" y="3590401"/>
            <a:ext cx="1680308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164755" y="2771848"/>
            <a:ext cx="3051984" cy="131431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00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481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714593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8A034DE-DF0E-47DE-8EE8-D05F70A8BA8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5" name="ArrowPanelWhite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4755" y="2771848"/>
            <a:ext cx="3051984" cy="131431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00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216" b="7716"/>
          <a:stretch/>
        </p:blipFill>
        <p:spPr>
          <a:xfrm rot="120000">
            <a:off x="1779675" y="3402832"/>
            <a:ext cx="3316512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280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811960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B6EDB400-0EF8-4CDD-BEF5-26D11E58BA8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4" name="ArrowPanelWhite"/>
          <p:cNvSpPr>
            <a:spLocks noChangeArrowheads="1"/>
          </p:cNvSpPr>
          <p:nvPr userDrawn="1"/>
        </p:nvSpPr>
        <p:spPr bwMode="auto">
          <a:xfrm>
            <a:off x="0" y="0"/>
            <a:ext cx="5491025" cy="6858000"/>
          </a:xfrm>
          <a:custGeom>
            <a:avLst/>
            <a:gdLst>
              <a:gd name="connsiteX0" fmla="*/ 0 w 4461458"/>
              <a:gd name="connsiteY0" fmla="*/ 0 h 6858000"/>
              <a:gd name="connsiteX1" fmla="*/ 7374 w 4461458"/>
              <a:gd name="connsiteY1" fmla="*/ 0 h 6858000"/>
              <a:gd name="connsiteX2" fmla="*/ 267399 w 4461458"/>
              <a:gd name="connsiteY2" fmla="*/ 0 h 6858000"/>
              <a:gd name="connsiteX3" fmla="*/ 3759269 w 4461458"/>
              <a:gd name="connsiteY3" fmla="*/ 0 h 6858000"/>
              <a:gd name="connsiteX4" fmla="*/ 4461458 w 4461458"/>
              <a:gd name="connsiteY4" fmla="*/ 3429000 h 6858000"/>
              <a:gd name="connsiteX5" fmla="*/ 3759269 w 4461458"/>
              <a:gd name="connsiteY5" fmla="*/ 6858000 h 6858000"/>
              <a:gd name="connsiteX6" fmla="*/ 267399 w 4461458"/>
              <a:gd name="connsiteY6" fmla="*/ 6858000 h 6858000"/>
              <a:gd name="connsiteX7" fmla="*/ 7374 w 4461458"/>
              <a:gd name="connsiteY7" fmla="*/ 6858000 h 6858000"/>
              <a:gd name="connsiteX8" fmla="*/ 0 w 446145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458" h="6858000">
                <a:moveTo>
                  <a:pt x="0" y="0"/>
                </a:moveTo>
                <a:lnTo>
                  <a:pt x="7374" y="0"/>
                </a:lnTo>
                <a:lnTo>
                  <a:pt x="267399" y="0"/>
                </a:lnTo>
                <a:lnTo>
                  <a:pt x="3759269" y="0"/>
                </a:lnTo>
                <a:lnTo>
                  <a:pt x="4461458" y="3429000"/>
                </a:lnTo>
                <a:lnTo>
                  <a:pt x="3759269" y="6858000"/>
                </a:lnTo>
                <a:lnTo>
                  <a:pt x="267399" y="6858000"/>
                </a:lnTo>
                <a:lnTo>
                  <a:pt x="737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476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64759" y="1785600"/>
            <a:ext cx="4567307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4745" y="3394396"/>
            <a:ext cx="1598247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43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956424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0D6312-0631-4D00-B040-62518ABB2D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4" name="ArrowPanelWhite"/>
          <p:cNvSpPr>
            <a:spLocks noChangeArrowheads="1"/>
          </p:cNvSpPr>
          <p:nvPr userDrawn="1"/>
        </p:nvSpPr>
        <p:spPr bwMode="auto">
          <a:xfrm>
            <a:off x="0" y="0"/>
            <a:ext cx="5491025" cy="6858000"/>
          </a:xfrm>
          <a:custGeom>
            <a:avLst/>
            <a:gdLst>
              <a:gd name="connsiteX0" fmla="*/ 0 w 4461458"/>
              <a:gd name="connsiteY0" fmla="*/ 0 h 6858000"/>
              <a:gd name="connsiteX1" fmla="*/ 7374 w 4461458"/>
              <a:gd name="connsiteY1" fmla="*/ 0 h 6858000"/>
              <a:gd name="connsiteX2" fmla="*/ 267399 w 4461458"/>
              <a:gd name="connsiteY2" fmla="*/ 0 h 6858000"/>
              <a:gd name="connsiteX3" fmla="*/ 3759269 w 4461458"/>
              <a:gd name="connsiteY3" fmla="*/ 0 h 6858000"/>
              <a:gd name="connsiteX4" fmla="*/ 4461458 w 4461458"/>
              <a:gd name="connsiteY4" fmla="*/ 3429000 h 6858000"/>
              <a:gd name="connsiteX5" fmla="*/ 3759269 w 4461458"/>
              <a:gd name="connsiteY5" fmla="*/ 6858000 h 6858000"/>
              <a:gd name="connsiteX6" fmla="*/ 267399 w 4461458"/>
              <a:gd name="connsiteY6" fmla="*/ 6858000 h 6858000"/>
              <a:gd name="connsiteX7" fmla="*/ 7374 w 4461458"/>
              <a:gd name="connsiteY7" fmla="*/ 6858000 h 6858000"/>
              <a:gd name="connsiteX8" fmla="*/ 0 w 4461458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1458" h="6858000">
                <a:moveTo>
                  <a:pt x="0" y="0"/>
                </a:moveTo>
                <a:lnTo>
                  <a:pt x="7374" y="0"/>
                </a:lnTo>
                <a:lnTo>
                  <a:pt x="267399" y="0"/>
                </a:lnTo>
                <a:lnTo>
                  <a:pt x="3759269" y="0"/>
                </a:lnTo>
                <a:lnTo>
                  <a:pt x="4461458" y="3429000"/>
                </a:lnTo>
                <a:lnTo>
                  <a:pt x="3759269" y="6858000"/>
                </a:lnTo>
                <a:lnTo>
                  <a:pt x="267399" y="6858000"/>
                </a:lnTo>
                <a:lnTo>
                  <a:pt x="737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64759" y="1785600"/>
            <a:ext cx="4567307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000" b="0"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562" b="6867"/>
          <a:stretch/>
        </p:blipFill>
        <p:spPr>
          <a:xfrm>
            <a:off x="3213875" y="3416300"/>
            <a:ext cx="3316512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18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3099193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AF5F25C-94FF-400C-BA74-47918D14F76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2" name="ArrowPanelWhite"/>
          <p:cNvSpPr/>
          <p:nvPr userDrawn="1"/>
        </p:nvSpPr>
        <p:spPr bwMode="white">
          <a:xfrm>
            <a:off x="7" y="0"/>
            <a:ext cx="6425909" cy="6858000"/>
          </a:xfrm>
          <a:custGeom>
            <a:avLst/>
            <a:gdLst>
              <a:gd name="connsiteX0" fmla="*/ 0 w 5221051"/>
              <a:gd name="connsiteY0" fmla="*/ 0 h 6858000"/>
              <a:gd name="connsiteX1" fmla="*/ 4397672 w 5221051"/>
              <a:gd name="connsiteY1" fmla="*/ 0 h 6858000"/>
              <a:gd name="connsiteX2" fmla="*/ 5221051 w 5221051"/>
              <a:gd name="connsiteY2" fmla="*/ 3429000 h 6858000"/>
              <a:gd name="connsiteX3" fmla="*/ 4397672 w 5221051"/>
              <a:gd name="connsiteY3" fmla="*/ 6858000 h 6858000"/>
              <a:gd name="connsiteX4" fmla="*/ 0 w 522105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051" h="6858000">
                <a:moveTo>
                  <a:pt x="0" y="0"/>
                </a:moveTo>
                <a:lnTo>
                  <a:pt x="4397672" y="0"/>
                </a:lnTo>
                <a:lnTo>
                  <a:pt x="5221051" y="3429000"/>
                </a:lnTo>
                <a:lnTo>
                  <a:pt x="439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64760" y="181986"/>
            <a:ext cx="5160969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36645" y="3589608"/>
            <a:ext cx="1680308" cy="3382963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684134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CB1E3F2-E8E1-43D1-8498-EE48A6F517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2" name="ArrowPanelWhite"/>
          <p:cNvSpPr/>
          <p:nvPr userDrawn="1"/>
        </p:nvSpPr>
        <p:spPr bwMode="white">
          <a:xfrm>
            <a:off x="7" y="0"/>
            <a:ext cx="6425909" cy="6858000"/>
          </a:xfrm>
          <a:custGeom>
            <a:avLst/>
            <a:gdLst>
              <a:gd name="connsiteX0" fmla="*/ 0 w 5221051"/>
              <a:gd name="connsiteY0" fmla="*/ 0 h 6858000"/>
              <a:gd name="connsiteX1" fmla="*/ 4397672 w 5221051"/>
              <a:gd name="connsiteY1" fmla="*/ 0 h 6858000"/>
              <a:gd name="connsiteX2" fmla="*/ 5221051 w 5221051"/>
              <a:gd name="connsiteY2" fmla="*/ 3429000 h 6858000"/>
              <a:gd name="connsiteX3" fmla="*/ 4397672 w 5221051"/>
              <a:gd name="connsiteY3" fmla="*/ 6858000 h 6858000"/>
              <a:gd name="connsiteX4" fmla="*/ 0 w 522105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1051" h="6858000">
                <a:moveTo>
                  <a:pt x="0" y="0"/>
                </a:moveTo>
                <a:lnTo>
                  <a:pt x="4397672" y="0"/>
                </a:lnTo>
                <a:lnTo>
                  <a:pt x="5221051" y="3429000"/>
                </a:lnTo>
                <a:lnTo>
                  <a:pt x="4397672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164760" y="181986"/>
            <a:ext cx="5160969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4082659" y="3407806"/>
            <a:ext cx="3316512" cy="3456552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1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999983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3FDFA13-7E48-42E9-B4AC-F25D41B8205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2" name="ArrowPanelWhite"/>
          <p:cNvSpPr/>
          <p:nvPr userDrawn="1"/>
        </p:nvSpPr>
        <p:spPr bwMode="white">
          <a:xfrm>
            <a:off x="4" y="0"/>
            <a:ext cx="8372123" cy="6858000"/>
          </a:xfrm>
          <a:custGeom>
            <a:avLst/>
            <a:gdLst>
              <a:gd name="connsiteX0" fmla="*/ 0 w 6802350"/>
              <a:gd name="connsiteY0" fmla="*/ 0 h 6858000"/>
              <a:gd name="connsiteX1" fmla="*/ 6002090 w 6802350"/>
              <a:gd name="connsiteY1" fmla="*/ 0 h 6858000"/>
              <a:gd name="connsiteX2" fmla="*/ 6802350 w 6802350"/>
              <a:gd name="connsiteY2" fmla="*/ 3429000 h 6858000"/>
              <a:gd name="connsiteX3" fmla="*/ 6002090 w 6802350"/>
              <a:gd name="connsiteY3" fmla="*/ 6858000 h 6858000"/>
              <a:gd name="connsiteX4" fmla="*/ 0 w 68023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350" h="6858000">
                <a:moveTo>
                  <a:pt x="0" y="0"/>
                </a:moveTo>
                <a:lnTo>
                  <a:pt x="6002090" y="0"/>
                </a:lnTo>
                <a:lnTo>
                  <a:pt x="6802350" y="3429000"/>
                </a:lnTo>
                <a:lnTo>
                  <a:pt x="600209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757" y="181986"/>
            <a:ext cx="6700783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6624" y="3589608"/>
            <a:ext cx="1680308" cy="3382963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5037616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EB04213-8E56-4C40-A23E-2BB525A48C1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cap="none" baseline="0">
                <a:solidFill>
                  <a:srgbClr val="857653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6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156841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96358FE-8CAE-4625-A23B-7F1B73A73F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62" name="ArrowPanelWhite"/>
          <p:cNvSpPr/>
          <p:nvPr userDrawn="1"/>
        </p:nvSpPr>
        <p:spPr bwMode="white">
          <a:xfrm>
            <a:off x="4" y="0"/>
            <a:ext cx="8372123" cy="6858000"/>
          </a:xfrm>
          <a:custGeom>
            <a:avLst/>
            <a:gdLst>
              <a:gd name="connsiteX0" fmla="*/ 0 w 6802350"/>
              <a:gd name="connsiteY0" fmla="*/ 0 h 6858000"/>
              <a:gd name="connsiteX1" fmla="*/ 6002090 w 6802350"/>
              <a:gd name="connsiteY1" fmla="*/ 0 h 6858000"/>
              <a:gd name="connsiteX2" fmla="*/ 6802350 w 6802350"/>
              <a:gd name="connsiteY2" fmla="*/ 3429000 h 6858000"/>
              <a:gd name="connsiteX3" fmla="*/ 6002090 w 6802350"/>
              <a:gd name="connsiteY3" fmla="*/ 6858000 h 6858000"/>
              <a:gd name="connsiteX4" fmla="*/ 0 w 68023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2350" h="6858000">
                <a:moveTo>
                  <a:pt x="0" y="0"/>
                </a:moveTo>
                <a:lnTo>
                  <a:pt x="6002090" y="0"/>
                </a:lnTo>
                <a:lnTo>
                  <a:pt x="6802350" y="3429000"/>
                </a:lnTo>
                <a:lnTo>
                  <a:pt x="600209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90000"/>
              </a:lnSpc>
              <a:spcAft>
                <a:spcPts val="595"/>
              </a:spcAft>
            </a:pPr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757" y="181986"/>
            <a:ext cx="6700783" cy="3297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Copyright" hidden="1"/>
          <p:cNvSpPr txBox="1"/>
          <p:nvPr userDrawn="1"/>
        </p:nvSpPr>
        <p:spPr>
          <a:xfrm rot="16200000">
            <a:off x="9453105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052" b="6867"/>
          <a:stretch/>
        </p:blipFill>
        <p:spPr>
          <a:xfrm rot="120000">
            <a:off x="6055143" y="3407806"/>
            <a:ext cx="3316512" cy="3456552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747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755532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20EE087-7BC3-4EA9-B426-F165358499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0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9591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756529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3BEDD3E-8A2C-4358-A8CF-D7612EBF5BA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45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630000" y="625476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76197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defRPr lang="en-US" sz="4500" kern="1200" baseline="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49592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173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08447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grpSp>
        <p:nvGrpSpPr>
          <p:cNvPr id="9" name="Bubble"/>
          <p:cNvGrpSpPr/>
          <p:nvPr userDrawn="1"/>
        </p:nvGrpSpPr>
        <p:grpSpPr>
          <a:xfrm>
            <a:off x="6" y="4"/>
            <a:ext cx="12191997" cy="5859885"/>
            <a:chOff x="1" y="0"/>
            <a:chExt cx="9905998" cy="5859885"/>
          </a:xfrm>
        </p:grpSpPr>
        <p:sp>
          <p:nvSpPr>
            <p:cNvPr id="10" name="Rectangle 9"/>
            <p:cNvSpPr/>
            <p:nvPr userDrawn="1"/>
          </p:nvSpPr>
          <p:spPr>
            <a:xfrm>
              <a:off x="1" y="0"/>
              <a:ext cx="9905998" cy="49896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432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11" name="Right Triangle 10"/>
            <p:cNvSpPr/>
            <p:nvPr userDrawn="1"/>
          </p:nvSpPr>
          <p:spPr>
            <a:xfrm rot="5400000">
              <a:off x="2109600" y="4820336"/>
              <a:ext cx="1039549" cy="1039549"/>
            </a:xfrm>
            <a:prstGeom prst="rtTriangl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sz="1432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3633" b="23083"/>
          <a:stretch/>
        </p:blipFill>
        <p:spPr>
          <a:xfrm rot="16200000" flipH="1">
            <a:off x="7004222" y="365858"/>
            <a:ext cx="769258" cy="9606303"/>
          </a:xfrm>
          <a:custGeom>
            <a:avLst/>
            <a:gdLst>
              <a:gd name="connsiteX0" fmla="*/ 0 w 769257"/>
              <a:gd name="connsiteY0" fmla="*/ 1864718 h 7805121"/>
              <a:gd name="connsiteX1" fmla="*/ 0 w 769257"/>
              <a:gd name="connsiteY1" fmla="*/ 3372163 h 7805121"/>
              <a:gd name="connsiteX2" fmla="*/ 119296 w 769257"/>
              <a:gd name="connsiteY2" fmla="*/ 1933159 h 7805121"/>
              <a:gd name="connsiteX3" fmla="*/ 0 w 769257"/>
              <a:gd name="connsiteY3" fmla="*/ 0 h 7805121"/>
              <a:gd name="connsiteX4" fmla="*/ 0 w 769257"/>
              <a:gd name="connsiteY4" fmla="*/ 226161 h 7805121"/>
              <a:gd name="connsiteX5" fmla="*/ 201963 w 769257"/>
              <a:gd name="connsiteY5" fmla="*/ 8910 h 7805121"/>
              <a:gd name="connsiteX6" fmla="*/ 197200 w 769257"/>
              <a:gd name="connsiteY6" fmla="*/ 75585 h 7805121"/>
              <a:gd name="connsiteX7" fmla="*/ 199428 w 769257"/>
              <a:gd name="connsiteY7" fmla="*/ 966566 h 7805121"/>
              <a:gd name="connsiteX8" fmla="*/ 206725 w 769257"/>
              <a:gd name="connsiteY8" fmla="*/ 878542 h 7805121"/>
              <a:gd name="connsiteX9" fmla="*/ 206725 w 769257"/>
              <a:gd name="connsiteY9" fmla="*/ 7805121 h 7805121"/>
              <a:gd name="connsiteX10" fmla="*/ 769257 w 769257"/>
              <a:gd name="connsiteY10" fmla="*/ 7805121 h 7805121"/>
              <a:gd name="connsiteX11" fmla="*/ 769257 w 769257"/>
              <a:gd name="connsiteY11" fmla="*/ 0 h 7805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69257" h="7805121">
                <a:moveTo>
                  <a:pt x="0" y="1864718"/>
                </a:moveTo>
                <a:lnTo>
                  <a:pt x="0" y="3372163"/>
                </a:lnTo>
                <a:lnTo>
                  <a:pt x="119296" y="1933159"/>
                </a:lnTo>
                <a:close/>
                <a:moveTo>
                  <a:pt x="0" y="0"/>
                </a:moveTo>
                <a:lnTo>
                  <a:pt x="0" y="226161"/>
                </a:lnTo>
                <a:lnTo>
                  <a:pt x="201963" y="8910"/>
                </a:lnTo>
                <a:lnTo>
                  <a:pt x="197200" y="75585"/>
                </a:lnTo>
                <a:lnTo>
                  <a:pt x="199428" y="966566"/>
                </a:lnTo>
                <a:lnTo>
                  <a:pt x="206725" y="878542"/>
                </a:lnTo>
                <a:lnTo>
                  <a:pt x="206725" y="7805121"/>
                </a:lnTo>
                <a:lnTo>
                  <a:pt x="769257" y="7805121"/>
                </a:lnTo>
                <a:lnTo>
                  <a:pt x="769257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05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38964463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65C0D908-6AEE-47D5-A1C6-4D8DDAD92AB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5" name="Page"/>
          <p:cNvSpPr txBox="1"/>
          <p:nvPr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758" y="181986"/>
            <a:ext cx="11862487" cy="276999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00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1285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76175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rrowPanelWhite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9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4757" y="3194708"/>
            <a:ext cx="3334909" cy="46859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417"/>
              </a:spcAft>
              <a:buFontTx/>
              <a:buNone/>
            </a:pPr>
            <a:r>
              <a:rPr lang="en-US" sz="300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7646" y="3590401"/>
            <a:ext cx="1680308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82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185686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617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9231260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30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704460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350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5860837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31C2701-E1ED-114D-AECD-71E70DD6B5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88575"/>
            <a:ext cx="12192000" cy="5541601"/>
          </a:xfrm>
          <a:custGeom>
            <a:avLst/>
            <a:gdLst>
              <a:gd name="connsiteX0" fmla="*/ 0 w 12192000"/>
              <a:gd name="connsiteY0" fmla="*/ 0 h 5541601"/>
              <a:gd name="connsiteX1" fmla="*/ 12192000 w 12192000"/>
              <a:gd name="connsiteY1" fmla="*/ 0 h 5541601"/>
              <a:gd name="connsiteX2" fmla="*/ 12192000 w 12192000"/>
              <a:gd name="connsiteY2" fmla="*/ 5541601 h 5541601"/>
              <a:gd name="connsiteX3" fmla="*/ 0 w 12192000"/>
              <a:gd name="connsiteY3" fmla="*/ 5541601 h 5541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541601">
                <a:moveTo>
                  <a:pt x="0" y="0"/>
                </a:moveTo>
                <a:lnTo>
                  <a:pt x="12192000" y="0"/>
                </a:lnTo>
                <a:lnTo>
                  <a:pt x="12192000" y="5541601"/>
                </a:lnTo>
                <a:lnTo>
                  <a:pt x="0" y="5541601"/>
                </a:lnTo>
                <a:close/>
              </a:path>
            </a:pathLst>
          </a:custGeom>
          <a:noFill/>
          <a:ln>
            <a:noFill/>
          </a:ln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DDC0D-E8AC-714D-BCDE-F10B22115B19}"/>
              </a:ext>
            </a:extLst>
          </p:cNvPr>
          <p:cNvCxnSpPr>
            <a:cxnSpLocks/>
          </p:cNvCxnSpPr>
          <p:nvPr userDrawn="1"/>
        </p:nvCxnSpPr>
        <p:spPr>
          <a:xfrm flipH="1">
            <a:off x="5286107" y="6709851"/>
            <a:ext cx="6741139" cy="0"/>
          </a:xfrm>
          <a:prstGeom prst="line">
            <a:avLst/>
          </a:prstGeom>
          <a:noFill/>
          <a:ln w="19050" cap="flat" cmpd="sng" algn="ctr">
            <a:solidFill>
              <a:srgbClr val="847654"/>
            </a:solidFill>
            <a:prstDash val="solid"/>
            <a:miter lim="800000"/>
          </a:ln>
          <a:effectLst/>
        </p:spPr>
      </p:cxnSp>
      <p:sp>
        <p:nvSpPr>
          <p:cNvPr id="34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0F0A78E-AC1D-0140-AF53-56ADC150295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9699" y="16540"/>
            <a:ext cx="2166003" cy="88806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0FBA4B0-5701-254B-A6DB-98D374253AE7}"/>
              </a:ext>
            </a:extLst>
          </p:cNvPr>
          <p:cNvSpPr/>
          <p:nvPr userDrawn="1"/>
        </p:nvSpPr>
        <p:spPr>
          <a:xfrm>
            <a:off x="5" y="6579047"/>
            <a:ext cx="5286103" cy="233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917" dirty="0">
                <a:solidFill>
                  <a:srgbClr val="847654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مكتب أبوظبي التنفيذي - هذه الوثيقة سرية للغاية ومخصصة لاطلاع الأشخاص المعنين فقط. ©2020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59123BD2-524B-EE4D-9693-1A8BF4A52D32}"/>
              </a:ext>
            </a:extLst>
          </p:cNvPr>
          <p:cNvSpPr txBox="1">
            <a:spLocks/>
          </p:cNvSpPr>
          <p:nvPr userDrawn="1"/>
        </p:nvSpPr>
        <p:spPr>
          <a:xfrm>
            <a:off x="2497549" y="3541991"/>
            <a:ext cx="7196905" cy="42697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00" b="1" kern="1200">
                <a:solidFill>
                  <a:srgbClr val="847654"/>
                </a:solidFill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sz="3083" dirty="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Thank you</a:t>
            </a:r>
            <a:endParaRPr lang="x-none" sz="3083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8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216719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59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22591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1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55" name="Baselines / anchors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7619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101" name="Gutter space"/>
            <p:cNvGrpSpPr/>
            <p:nvPr/>
          </p:nvGrpSpPr>
          <p:grpSpPr>
            <a:xfrm>
              <a:off x="860559" y="623550"/>
              <a:ext cx="10355405" cy="5537047"/>
              <a:chOff x="1277000" y="623550"/>
              <a:chExt cx="9638000" cy="5537047"/>
            </a:xfrm>
          </p:grpSpPr>
          <p:sp>
            <p:nvSpPr>
              <p:cNvPr id="112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3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4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5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6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7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8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9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20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21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22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rgbClr val="434343">
                  <a:alpha val="1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</p:grpSp>
        <p:sp>
          <p:nvSpPr>
            <p:cNvPr id="102" name="Footnote measure"/>
            <p:cNvSpPr>
              <a:spLocks noChangeArrowheads="1"/>
            </p:cNvSpPr>
            <p:nvPr/>
          </p:nvSpPr>
          <p:spPr bwMode="auto">
            <a:xfrm>
              <a:off x="164755" y="6159600"/>
              <a:ext cx="11747013" cy="378584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103" name="Whitespace measure"/>
            <p:cNvSpPr>
              <a:spLocks noChangeArrowheads="1"/>
            </p:cNvSpPr>
            <p:nvPr/>
          </p:nvSpPr>
          <p:spPr bwMode="auto">
            <a:xfrm>
              <a:off x="164755" y="1497600"/>
              <a:ext cx="11745970" cy="583200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 dirty="0"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grpSp>
          <p:nvGrpSpPr>
            <p:cNvPr id="104" name="Five column measure"/>
            <p:cNvGrpSpPr/>
            <p:nvPr/>
          </p:nvGrpSpPr>
          <p:grpSpPr>
            <a:xfrm>
              <a:off x="164755" y="5975122"/>
              <a:ext cx="11747013" cy="79536"/>
              <a:chOff x="629400" y="5975122"/>
              <a:chExt cx="10933200" cy="79536"/>
            </a:xfrm>
          </p:grpSpPr>
          <p:sp>
            <p:nvSpPr>
              <p:cNvPr id="107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08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09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0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  <p:sp>
            <p:nvSpPr>
              <p:cNvPr id="111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rgbClr val="434343">
                  <a:alpha val="1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500" dirty="0"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endParaRPr>
              </a:p>
            </p:txBody>
          </p:sp>
        </p:grpSp>
        <p:sp>
          <p:nvSpPr>
            <p:cNvPr id="105" name="Live area"/>
            <p:cNvSpPr/>
            <p:nvPr/>
          </p:nvSpPr>
          <p:spPr>
            <a:xfrm>
              <a:off x="164755" y="2080801"/>
              <a:ext cx="11747013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FE5000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833"/>
                </a:spcAft>
              </a:pPr>
              <a:endParaRPr lang="en-US" sz="1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Calibri Light" panose="020F0302020204030204" pitchFamily="34" charset="0"/>
              </a:endParaRPr>
            </a:p>
          </p:txBody>
        </p:sp>
        <p:sp>
          <p:nvSpPr>
            <p:cNvPr id="106" name="Footnote example"/>
            <p:cNvSpPr txBox="1"/>
            <p:nvPr/>
          </p:nvSpPr>
          <p:spPr>
            <a:xfrm>
              <a:off x="165400" y="6213882"/>
              <a:ext cx="9703131" cy="34605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1. xxxx 2. xxxx 3. xxxx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 lvl="0">
                <a:lnSpc>
                  <a:spcPct val="90000"/>
                </a:lnSpc>
                <a:defRPr/>
              </a:pPr>
              <a:r>
                <a:rPr lang="en-US" sz="833" dirty="0">
                  <a:solidFill>
                    <a:prstClr val="white">
                      <a:lumMod val="65000"/>
                    </a:prstClr>
                  </a:solidFill>
                  <a:latin typeface="Calibri Light" panose="020F0302020204030204" pitchFamily="34" charset="0"/>
                  <a:cs typeface="Calibri Light" panose="020F0302020204030204" pitchFamily="34" charset="0"/>
                  <a:sym typeface="Calibri Light" panose="020F030202020403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3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310696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age"/>
          <p:cNvSpPr txBox="1"/>
          <p:nvPr userDrawn="1"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0" name="Rectangle 19"/>
          <p:cNvSpPr/>
          <p:nvPr userDrawn="1"/>
        </p:nvSpPr>
        <p:spPr bwMode="invGray">
          <a:xfrm>
            <a:off x="1388148" y="4691189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667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1" name="Rectangle 20"/>
          <p:cNvSpPr/>
          <p:nvPr userDrawn="1">
            <p:custDataLst>
              <p:tags r:id="rId2"/>
            </p:custDataLst>
          </p:nvPr>
        </p:nvSpPr>
        <p:spPr>
          <a:xfrm>
            <a:off x="2509483" y="4691189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50000" rIns="152400" bIns="152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00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630000" y="907202"/>
            <a:ext cx="3448800" cy="1017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510000" tIns="390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500"/>
              </a:spcAft>
            </a:pPr>
            <a:endParaRPr lang="en-US" sz="45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3" name="TextBox 1"/>
          <p:cNvSpPr txBox="1"/>
          <p:nvPr userDrawn="1"/>
        </p:nvSpPr>
        <p:spPr>
          <a:xfrm>
            <a:off x="1387785" y="1115416"/>
            <a:ext cx="1932517" cy="75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50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6576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6491218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age"/>
          <p:cNvSpPr txBox="1"/>
          <p:nvPr userDrawn="1"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15" name="Rectangle 14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667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4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0530826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age"/>
          <p:cNvSpPr txBox="1"/>
          <p:nvPr userDrawn="1"/>
        </p:nvSpPr>
        <p:spPr bwMode="white">
          <a:xfrm>
            <a:off x="11019328" y="6466724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630004" y="622800"/>
            <a:ext cx="7189999" cy="3923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833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618900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1324485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21858" y="0"/>
            <a:ext cx="513171" cy="6858000"/>
          </a:xfrm>
          <a:prstGeom prst="rect">
            <a:avLst/>
          </a:prstGeom>
        </p:spPr>
      </p:pic>
      <p:sp>
        <p:nvSpPr>
          <p:cNvPr id="66" name="PanelGray"/>
          <p:cNvSpPr/>
          <p:nvPr userDrawn="1"/>
        </p:nvSpPr>
        <p:spPr bwMode="white">
          <a:xfrm>
            <a:off x="4136375" y="-1308"/>
            <a:ext cx="8055631" cy="6859309"/>
          </a:xfrm>
          <a:custGeom>
            <a:avLst/>
            <a:gdLst>
              <a:gd name="connsiteX0" fmla="*/ 0 w 6553548"/>
              <a:gd name="connsiteY0" fmla="*/ 0 h 6859309"/>
              <a:gd name="connsiteX1" fmla="*/ 6553548 w 6553548"/>
              <a:gd name="connsiteY1" fmla="*/ 0 h 6859309"/>
              <a:gd name="connsiteX2" fmla="*/ 6553548 w 6553548"/>
              <a:gd name="connsiteY2" fmla="*/ 6859309 h 6859309"/>
              <a:gd name="connsiteX3" fmla="*/ 0 w 6553548"/>
              <a:gd name="connsiteY3" fmla="*/ 6859309 h 68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548" h="6859309">
                <a:moveTo>
                  <a:pt x="0" y="0"/>
                </a:moveTo>
                <a:lnTo>
                  <a:pt x="6553548" y="0"/>
                </a:lnTo>
                <a:lnTo>
                  <a:pt x="6553548" y="6859309"/>
                </a:lnTo>
                <a:lnTo>
                  <a:pt x="0" y="6859309"/>
                </a:lnTo>
                <a:close/>
              </a:path>
            </a:pathLst>
          </a:cu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5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4755" y="2682000"/>
            <a:ext cx="3654568" cy="1497600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l">
              <a:lnSpc>
                <a:spcPct val="90000"/>
              </a:lnSpc>
              <a:spcAft>
                <a:spcPts val="357"/>
              </a:spcAft>
            </a:pPr>
            <a:r>
              <a:rPr lang="en-US" sz="2333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031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7638076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invGray">
          <a:xfrm>
            <a:off x="1388148" y="4691189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1667" dirty="0">
              <a:solidFill>
                <a:prstClr val="white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1" name="Rectangle 10"/>
          <p:cNvSpPr/>
          <p:nvPr userDrawn="1">
            <p:custDataLst>
              <p:tags r:id="rId2"/>
            </p:custDataLst>
          </p:nvPr>
        </p:nvSpPr>
        <p:spPr>
          <a:xfrm>
            <a:off x="2509483" y="4691189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52400" tIns="150000" rIns="152400" bIns="152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000" dirty="0">
              <a:solidFill>
                <a:srgbClr val="FFFFFF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w="9525" cap="rnd" cmpd="sng" algn="ctr">
            <a:solidFill>
              <a:srgbClr val="5795B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14286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lnSpc>
                <a:spcPct val="95000"/>
              </a:lnSpc>
              <a:defRPr sz="3143">
                <a:solidFill>
                  <a:srgbClr val="857653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 sz="2619" dirty="0"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3" name="TextBox 1"/>
          <p:cNvSpPr txBox="1"/>
          <p:nvPr userDrawn="1"/>
        </p:nvSpPr>
        <p:spPr>
          <a:xfrm>
            <a:off x="1387785" y="1115416"/>
            <a:ext cx="1932517" cy="750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450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2925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822801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 cap="rnd" cmpd="sng" algn="ctr">
            <a:solidFill>
              <a:srgbClr val="5795B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14286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2619" dirty="0">
              <a:solidFill>
                <a:srgbClr val="857653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rnd" cmpd="sng" algn="ctr">
            <a:solidFill>
              <a:srgbClr val="5795B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214286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sz="2619" dirty="0">
              <a:solidFill>
                <a:srgbClr val="857653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59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0615702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630004" y="622800"/>
            <a:ext cx="7189999" cy="3923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sz="2833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  <p:cxnSp>
        <p:nvCxnSpPr>
          <p:cNvPr id="7" name="Straight Connector 6"/>
          <p:cNvCxnSpPr/>
          <p:nvPr userDrawn="1"/>
        </p:nvCxnSpPr>
        <p:spPr bwMode="white">
          <a:xfrm>
            <a:off x="618900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74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4799925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Shadow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ltGray">
          <a:xfrm flipH="1">
            <a:off x="3621858" y="0"/>
            <a:ext cx="513171" cy="6858000"/>
          </a:xfrm>
          <a:prstGeom prst="rect">
            <a:avLst/>
          </a:prstGeom>
        </p:spPr>
      </p:pic>
      <p:sp>
        <p:nvSpPr>
          <p:cNvPr id="65" name="PanelWhite"/>
          <p:cNvSpPr/>
          <p:nvPr userDrawn="1"/>
        </p:nvSpPr>
        <p:spPr bwMode="white">
          <a:xfrm>
            <a:off x="4136375" y="-1308"/>
            <a:ext cx="8055631" cy="6859309"/>
          </a:xfrm>
          <a:custGeom>
            <a:avLst/>
            <a:gdLst>
              <a:gd name="connsiteX0" fmla="*/ 0 w 6553548"/>
              <a:gd name="connsiteY0" fmla="*/ 0 h 6859309"/>
              <a:gd name="connsiteX1" fmla="*/ 6553548 w 6553548"/>
              <a:gd name="connsiteY1" fmla="*/ 0 h 6859309"/>
              <a:gd name="connsiteX2" fmla="*/ 6553548 w 6553548"/>
              <a:gd name="connsiteY2" fmla="*/ 6859309 h 6859309"/>
              <a:gd name="connsiteX3" fmla="*/ 0 w 6553548"/>
              <a:gd name="connsiteY3" fmla="*/ 6859309 h 685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3548" h="6859309">
                <a:moveTo>
                  <a:pt x="0" y="0"/>
                </a:moveTo>
                <a:lnTo>
                  <a:pt x="6553548" y="0"/>
                </a:lnTo>
                <a:lnTo>
                  <a:pt x="6553548" y="6859309"/>
                </a:lnTo>
                <a:lnTo>
                  <a:pt x="0" y="685930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8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64755" y="2682000"/>
            <a:ext cx="3654568" cy="1497600"/>
          </a:xfrm>
          <a:prstGeom prst="rect">
            <a:avLst/>
          </a:prstGeom>
          <a:noFill/>
          <a:ln cap="rnd">
            <a:noFill/>
            <a:prstDash val="solid"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l">
              <a:lnSpc>
                <a:spcPct val="90000"/>
              </a:lnSpc>
              <a:spcAft>
                <a:spcPts val="357"/>
              </a:spcAft>
            </a:pP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9074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225882"/>
            </a:gs>
            <a:gs pos="100000">
              <a:srgbClr val="385F86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3113801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ArrowPanelWhite"/>
          <p:cNvSpPr/>
          <p:nvPr userDrawn="1"/>
        </p:nvSpPr>
        <p:spPr bwMode="ltGray">
          <a:xfrm>
            <a:off x="4" y="0"/>
            <a:ext cx="4132247" cy="6859310"/>
          </a:xfrm>
          <a:custGeom>
            <a:avLst/>
            <a:gdLst>
              <a:gd name="connsiteX0" fmla="*/ 0 w 3357450"/>
              <a:gd name="connsiteY0" fmla="*/ 0 h 6859310"/>
              <a:gd name="connsiteX1" fmla="*/ 255600 w 3357450"/>
              <a:gd name="connsiteY1" fmla="*/ 0 h 6859310"/>
              <a:gd name="connsiteX2" fmla="*/ 255600 w 3357450"/>
              <a:gd name="connsiteY2" fmla="*/ 1310 h 6859310"/>
              <a:gd name="connsiteX3" fmla="*/ 2534071 w 3357450"/>
              <a:gd name="connsiteY3" fmla="*/ 1310 h 6859310"/>
              <a:gd name="connsiteX4" fmla="*/ 3357450 w 3357450"/>
              <a:gd name="connsiteY4" fmla="*/ 3430310 h 6859310"/>
              <a:gd name="connsiteX5" fmla="*/ 2534071 w 3357450"/>
              <a:gd name="connsiteY5" fmla="*/ 6859310 h 6859310"/>
              <a:gd name="connsiteX6" fmla="*/ 3600 w 3357450"/>
              <a:gd name="connsiteY6" fmla="*/ 6859310 h 6859310"/>
              <a:gd name="connsiteX7" fmla="*/ 3600 w 3357450"/>
              <a:gd name="connsiteY7" fmla="*/ 6858000 h 6859310"/>
              <a:gd name="connsiteX8" fmla="*/ 0 w 3357450"/>
              <a:gd name="connsiteY8" fmla="*/ 6858000 h 685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7450" h="6859310">
                <a:moveTo>
                  <a:pt x="0" y="0"/>
                </a:moveTo>
                <a:lnTo>
                  <a:pt x="255600" y="0"/>
                </a:lnTo>
                <a:lnTo>
                  <a:pt x="255600" y="1310"/>
                </a:lnTo>
                <a:lnTo>
                  <a:pt x="2534071" y="1310"/>
                </a:lnTo>
                <a:lnTo>
                  <a:pt x="3357450" y="3430310"/>
                </a:lnTo>
                <a:lnTo>
                  <a:pt x="2534071" y="6859310"/>
                </a:lnTo>
                <a:lnTo>
                  <a:pt x="3600" y="6859310"/>
                </a:lnTo>
                <a:lnTo>
                  <a:pt x="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714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9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/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53106" y="3942088"/>
            <a:ext cx="5133975" cy="5777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357"/>
              </a:spcAft>
            </a:pPr>
            <a:r>
              <a:rPr lang="en-US" sz="417" dirty="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Copyright © 2020 by Boston Consulting Group. All rights reserved.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64757" y="3194708"/>
            <a:ext cx="3334909" cy="46859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417"/>
              </a:spcAft>
              <a:buFontTx/>
              <a:buNone/>
            </a:pPr>
            <a:r>
              <a:rPr lang="en-US" sz="3000" dirty="0">
                <a:solidFill>
                  <a:srgbClr val="857653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7646" y="3590401"/>
            <a:ext cx="1680308" cy="3382963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2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6316155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3442AF9-26E6-4107-B2D5-F322C4BB064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7B667-3085-AA44-B8F1-03D97DD5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8" y="1090125"/>
            <a:ext cx="3932464" cy="106929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B38B-4E5A-C540-A699-BFE22E0A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811" y="1090124"/>
            <a:ext cx="6173108" cy="4873625"/>
          </a:xfrm>
        </p:spPr>
        <p:txBody>
          <a:bodyPr/>
          <a:lstStyle>
            <a:lvl1pPr marL="0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  <a:defRPr lang="en-US" sz="1667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43830" indent="-160014">
              <a:defRPr lang="en-US" sz="1500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2pPr>
            <a:lvl3pPr marL="434323" indent="-144774">
              <a:defRPr lang="en-US" sz="1333" b="0" kern="1200" dirty="0">
                <a:solidFill>
                  <a:srgbClr val="00000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3pPr>
            <a:lvl4pPr marL="238115" indent="-238115">
              <a:defRPr lang="x-none" sz="1167" b="0" kern="1200" dirty="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4pPr>
            <a:lvl5pPr marL="238115" indent="-238115">
              <a:defRPr sz="1333">
                <a:latin typeface="+mn-lt"/>
                <a:ea typeface="+mn-ea"/>
                <a:cs typeface="+mn-cs"/>
                <a:sym typeface="+mn-lt"/>
              </a:defRPr>
            </a:lvl5pPr>
            <a:lvl6pPr>
              <a:defRPr sz="1191"/>
            </a:lvl6pPr>
            <a:lvl7pPr>
              <a:defRPr sz="1191"/>
            </a:lvl7pPr>
            <a:lvl8pPr>
              <a:defRPr sz="1191"/>
            </a:lvl8pPr>
            <a:lvl9pPr>
              <a:defRPr sz="1191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E1AD9-7FC9-4449-9F38-1D861611A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108" y="2151482"/>
            <a:ext cx="3932464" cy="3812268"/>
          </a:xfrm>
        </p:spPr>
        <p:txBody>
          <a:bodyPr/>
          <a:lstStyle>
            <a:lvl1pPr marL="0" indent="0">
              <a:buNone/>
              <a:defRPr sz="100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833"/>
            </a:lvl2pPr>
            <a:lvl3pPr marL="544275" indent="0">
              <a:buNone/>
              <a:defRPr sz="714"/>
            </a:lvl3pPr>
            <a:lvl4pPr marL="816412" indent="0">
              <a:buNone/>
              <a:defRPr sz="595"/>
            </a:lvl4pPr>
            <a:lvl5pPr marL="1088550" indent="0">
              <a:buNone/>
              <a:defRPr sz="595"/>
            </a:lvl5pPr>
            <a:lvl6pPr marL="1360687" indent="0">
              <a:buNone/>
              <a:defRPr sz="595"/>
            </a:lvl6pPr>
            <a:lvl7pPr marL="1632825" indent="0">
              <a:buNone/>
              <a:defRPr sz="595"/>
            </a:lvl7pPr>
            <a:lvl8pPr marL="1904962" indent="0">
              <a:buNone/>
              <a:defRPr sz="595"/>
            </a:lvl8pPr>
            <a:lvl9pPr marL="2177100" indent="0">
              <a:buNone/>
              <a:defRPr sz="59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0B5A05-51B2-3540-A34B-054FA3DF4CA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03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340462"/>
              </p:ext>
            </p:extLst>
          </p:nvPr>
        </p:nvGraphicFramePr>
        <p:xfrm>
          <a:off x="1513" y="1135"/>
          <a:ext cx="1512" cy="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11" name="Object 10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13" y="1135"/>
                        <a:ext cx="1512" cy="1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2738664A-011B-42E4-97A8-B17BB02AB82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9532C-AC95-B64B-B47E-8F4BB992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08" y="1090125"/>
            <a:ext cx="3932464" cy="106929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>
                <a:latin typeface="Calibri Light" panose="020F0302020204030204" pitchFamily="34" charset="0"/>
                <a:ea typeface="+mj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44579-BD13-2743-ABB9-37E966EF9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811" y="1090124"/>
            <a:ext cx="6173108" cy="4873625"/>
          </a:xfrm>
        </p:spPr>
        <p:txBody>
          <a:bodyPr>
            <a:normAutofit/>
          </a:bodyPr>
          <a:lstStyle>
            <a:lvl1pPr marL="0" indent="0">
              <a:buNone/>
              <a:defRPr sz="1072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1667"/>
            </a:lvl2pPr>
            <a:lvl3pPr marL="544275" indent="0">
              <a:buNone/>
              <a:defRPr sz="1428"/>
            </a:lvl3pPr>
            <a:lvl4pPr marL="816412" indent="0">
              <a:buNone/>
              <a:defRPr sz="1191"/>
            </a:lvl4pPr>
            <a:lvl5pPr marL="1088550" indent="0">
              <a:buNone/>
              <a:defRPr sz="1191"/>
            </a:lvl5pPr>
            <a:lvl6pPr marL="1360687" indent="0">
              <a:buNone/>
              <a:defRPr sz="1191"/>
            </a:lvl6pPr>
            <a:lvl7pPr marL="1632825" indent="0">
              <a:buNone/>
              <a:defRPr sz="1191"/>
            </a:lvl7pPr>
            <a:lvl8pPr marL="1904962" indent="0">
              <a:buNone/>
              <a:defRPr sz="1191"/>
            </a:lvl8pPr>
            <a:lvl9pPr marL="2177100" indent="0">
              <a:buNone/>
              <a:defRPr sz="1191"/>
            </a:lvl9pPr>
          </a:lstStyle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endParaRPr lang="x-none" dirty="0"/>
          </a:p>
          <a:p>
            <a:r>
              <a:rPr lang="x-none" dirty="0"/>
              <a:t>          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3BABE-1FD4-0A4C-9421-FEEB55CD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108" y="2151482"/>
            <a:ext cx="3932464" cy="3812268"/>
          </a:xfrm>
        </p:spPr>
        <p:txBody>
          <a:bodyPr/>
          <a:lstStyle>
            <a:lvl1pPr marL="0" indent="0">
              <a:buNone/>
              <a:defRPr sz="1000"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defRPr>
            </a:lvl1pPr>
            <a:lvl2pPr marL="272137" indent="0">
              <a:buNone/>
              <a:defRPr sz="833"/>
            </a:lvl2pPr>
            <a:lvl3pPr marL="544275" indent="0">
              <a:buNone/>
              <a:defRPr sz="714"/>
            </a:lvl3pPr>
            <a:lvl4pPr marL="816412" indent="0">
              <a:buNone/>
              <a:defRPr sz="595"/>
            </a:lvl4pPr>
            <a:lvl5pPr marL="1088550" indent="0">
              <a:buNone/>
              <a:defRPr sz="595"/>
            </a:lvl5pPr>
            <a:lvl6pPr marL="1360687" indent="0">
              <a:buNone/>
              <a:defRPr sz="595"/>
            </a:lvl6pPr>
            <a:lvl7pPr marL="1632825" indent="0">
              <a:buNone/>
              <a:defRPr sz="595"/>
            </a:lvl7pPr>
            <a:lvl8pPr marL="1904962" indent="0">
              <a:buNone/>
              <a:defRPr sz="595"/>
            </a:lvl8pPr>
            <a:lvl9pPr marL="2177100" indent="0">
              <a:buNone/>
              <a:defRPr sz="59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4BDE0C-6C69-AA40-8EB4-E8217CECA3EA}"/>
              </a:ext>
            </a:extLst>
          </p:cNvPr>
          <p:cNvCxnSpPr>
            <a:cxnSpLocks/>
          </p:cNvCxnSpPr>
          <p:nvPr userDrawn="1"/>
        </p:nvCxnSpPr>
        <p:spPr>
          <a:xfrm flipH="1">
            <a:off x="164761" y="6709851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8195A6-32C0-A64C-883E-F723DC7CADE4}"/>
              </a:ext>
            </a:extLst>
          </p:cNvPr>
          <p:cNvCxnSpPr/>
          <p:nvPr userDrawn="1"/>
        </p:nvCxnSpPr>
        <p:spPr>
          <a:xfrm flipH="1">
            <a:off x="164761" y="938494"/>
            <a:ext cx="11862487" cy="0"/>
          </a:xfrm>
          <a:prstGeom prst="line">
            <a:avLst/>
          </a:prstGeom>
          <a:ln w="19050">
            <a:solidFill>
              <a:srgbClr val="8476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2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image" Target="../media/image1.emf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tags" Target="../tags/tag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1"/>
            </p:custDataLst>
            <p:extLst>
              <p:ext uri="{D42A27DB-BD31-4B8C-83A1-F6EECF244321}">
                <p14:modId xmlns:p14="http://schemas.microsoft.com/office/powerpoint/2010/main" val="2267022554"/>
              </p:ext>
            </p:extLst>
          </p:nvPr>
        </p:nvGraphicFramePr>
        <p:xfrm>
          <a:off x="1592" y="1594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270" imgH="270" progId="TCLayout.ActiveDocument.1">
                  <p:embed/>
                </p:oleObj>
              </mc:Choice>
              <mc:Fallback>
                <p:oleObj name="think-cell Slide" r:id="rId8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92" y="1594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6B30013-23F6-41C3-BD12-B92E06F99D66}"/>
              </a:ext>
            </a:extLst>
          </p:cNvPr>
          <p:cNvSpPr/>
          <p:nvPr userDrawn="1">
            <p:custDataLst>
              <p:tags r:id="rId82"/>
            </p:custDataLst>
          </p:nvPr>
        </p:nvSpPr>
        <p:spPr>
          <a:xfrm>
            <a:off x="4" y="0"/>
            <a:ext cx="158751" cy="158750"/>
          </a:xfrm>
          <a:prstGeom prst="rect">
            <a:avLst/>
          </a:prstGeom>
          <a:solidFill>
            <a:srgbClr val="225882"/>
          </a:solidFill>
          <a:ln w="9525" cap="rnd" cmpd="sng" algn="ctr">
            <a:solidFill>
              <a:srgbClr val="2258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/>
            <a:endParaRPr lang="en-US" sz="2000" b="0" i="0" baseline="0" dirty="0">
              <a:solidFill>
                <a:srgbClr val="FFFFFF"/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2" name="Page"/>
          <p:cNvSpPr txBox="1"/>
          <p:nvPr userDrawn="1"/>
        </p:nvSpPr>
        <p:spPr>
          <a:xfrm>
            <a:off x="11019328" y="6467360"/>
            <a:ext cx="381001" cy="9156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5442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595" kern="12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  <a:sym typeface="Calibri Light" panose="020F0302020204030204" pitchFamily="34" charset="0"/>
              </a:rPr>
              <a:pPr marL="0" marR="0" indent="0" algn="r" defTabSz="5442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595" kern="12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+mn-ea"/>
              <a:cs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64758" y="2081216"/>
            <a:ext cx="11862487" cy="4079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bullets in Calibri Light 20 point</a:t>
            </a:r>
          </a:p>
          <a:p>
            <a:pPr marL="243830" lvl="1" indent="-16001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 bullets in Calibri Light 18 point</a:t>
            </a:r>
          </a:p>
          <a:p>
            <a:pPr marL="434323" lvl="2" indent="-144774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Trebuchet MS" panose="020B0603020202020204" pitchFamily="34" charset="0"/>
              <a:buChar char="–"/>
            </a:pPr>
            <a:r>
              <a:rPr lang="en-US" dirty="0"/>
              <a:t>Third level bullets in Calibri Light 16 point</a:t>
            </a:r>
          </a:p>
          <a:p>
            <a:pPr marL="0" lvl="3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Fourth level bullets in Calibri Light 14 point</a:t>
            </a:r>
          </a:p>
          <a:p>
            <a:pPr marL="0" lvl="4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Char char="​"/>
            </a:pPr>
            <a:r>
              <a:rPr lang="en-US" dirty="0"/>
              <a:t>Fifth level bullets in Calibri Light 14 point</a:t>
            </a:r>
          </a:p>
          <a:p>
            <a:pPr marL="0" lvl="5" indent="0" algn="l" defTabSz="54427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5882"/>
              </a:buClr>
              <a:buFont typeface="Arial" panose="020B0604020202020204" pitchFamily="34" charset="0"/>
              <a:buNone/>
            </a:pPr>
            <a:r>
              <a:rPr lang="en-US" dirty="0"/>
              <a:t>Sixth level bullets in Calibri Light 12 point – (Font size can be used ONLY for A3 Level seven printed presentations or digital big screens or citation)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AC1AC3A-158F-B149-8771-2F46D6C4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58" y="181986"/>
            <a:ext cx="11862487" cy="32976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34480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544275" rtl="0" eaLnBrk="1" latinLnBrk="0" hangingPunct="1">
        <a:lnSpc>
          <a:spcPct val="90000"/>
        </a:lnSpc>
        <a:spcBef>
          <a:spcPct val="0"/>
        </a:spcBef>
        <a:buNone/>
        <a:defRPr sz="2000" kern="1200" cap="none" baseline="0">
          <a:solidFill>
            <a:srgbClr val="857653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  <a:sym typeface="Calibri Light" panose="020F0302020204030204" pitchFamily="34" charset="0"/>
        </a:defRPr>
      </a:lvl1pPr>
    </p:titleStyle>
    <p:bodyStyle>
      <a:lvl1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667" b="0" kern="1200" dirty="0">
          <a:solidFill>
            <a:srgbClr val="00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1pPr>
      <a:lvl2pPr marL="243830" indent="-160014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•"/>
        <a:defRPr lang="en-US" sz="1500" b="0" kern="1200" dirty="0">
          <a:solidFill>
            <a:srgbClr val="00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2pPr>
      <a:lvl3pPr marL="434323" indent="-144774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Trebuchet MS" panose="020B0603020202020204" pitchFamily="34" charset="0"/>
        <a:buChar char="–"/>
        <a:defRPr lang="en-US" sz="1333" b="0" kern="1200" dirty="0">
          <a:solidFill>
            <a:srgbClr val="00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3pPr>
      <a:lvl4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167" b="0" kern="1200" dirty="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4pPr>
      <a:lvl5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167" b="0" kern="1200" dirty="0">
          <a:solidFill>
            <a:srgbClr val="00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5pPr>
      <a:lvl6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None/>
        <a:defRPr lang="en-US" sz="1000" b="0" kern="1200" dirty="0">
          <a:solidFill>
            <a:srgbClr val="00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  <a:sym typeface="Calibri Light" panose="020F0302020204030204" pitchFamily="34" charset="0"/>
        </a:defRPr>
      </a:lvl6pPr>
      <a:lvl7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667" b="0" kern="1200" baseline="0" dirty="0">
          <a:solidFill>
            <a:srgbClr val="000000"/>
          </a:solidFill>
          <a:latin typeface="+mn-lt"/>
          <a:ea typeface="+mn-ea"/>
          <a:cs typeface="+mn-cs"/>
          <a:sym typeface="+mn-lt"/>
        </a:defRPr>
      </a:lvl7pPr>
      <a:lvl8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667" b="0" kern="1200" baseline="0" dirty="0">
          <a:solidFill>
            <a:srgbClr val="000000"/>
          </a:solidFill>
          <a:latin typeface="+mn-lt"/>
          <a:ea typeface="+mn-ea"/>
          <a:cs typeface="+mn-cs"/>
          <a:sym typeface="+mn-lt"/>
        </a:defRPr>
      </a:lvl8pPr>
      <a:lvl9pPr marL="0" indent="0" algn="l" defTabSz="54427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225882"/>
        </a:buClr>
        <a:buFont typeface="Arial" panose="020B0604020202020204" pitchFamily="34" charset="0"/>
        <a:buChar char="​"/>
        <a:defRPr lang="en-US" sz="1667" b="0" kern="1200" baseline="0" dirty="0">
          <a:solidFill>
            <a:srgbClr val="000000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1pPr>
      <a:lvl2pPr marL="272137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2pPr>
      <a:lvl3pPr marL="544275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3pPr>
      <a:lvl4pPr marL="816412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4pPr>
      <a:lvl5pPr marL="1088550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5pPr>
      <a:lvl6pPr marL="1360687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6pPr>
      <a:lvl7pPr marL="1632825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7pPr>
      <a:lvl8pPr marL="1904962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8pPr>
      <a:lvl9pPr marL="2177100" algn="l" defTabSz="544275" rtl="0" eaLnBrk="1" latinLnBrk="0" hangingPunct="1">
        <a:defRPr sz="1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72">
          <p15:clr>
            <a:srgbClr val="F26B43"/>
          </p15:clr>
        </p15:guide>
        <p15:guide id="2" pos="500">
          <p15:clr>
            <a:srgbClr val="F26B43"/>
          </p15:clr>
        </p15:guide>
        <p15:guide id="3" pos="7393">
          <p15:clr>
            <a:srgbClr val="F26B43"/>
          </p15:clr>
        </p15:guide>
        <p15:guide id="4" orient="horz" pos="4655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LQZFsk.rY_WKDEUZXEE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E3sB3DjzH6_MJeGBDB1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712WOpk_0R2piw9lD_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H8.sYh9LFUE.xmwll.e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xrK9esTkltEbTyLUjJk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Eae6bCF_XVuJbziDXR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A._D5roHHx_uefUJX0h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mUB1n41jLrjVtbRQUQv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t20t6_Ff7emuUMHVDt4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qG7ZHIeh0or836zhQ.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kc_bI_HlbQ6zQggMPhmN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v8pOBGKjjj47O1u7s7O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rzEBOBIfNx33y30AA81g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r_X75bZV_QpzHZ6dga_.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M0oAk8nrQgS3GmGtz.w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g6yFwj5AqxBwJCuDngm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SkEClcEAfrW1nM56bmn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1Oyo2nbcLfhuTlStL6C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5bjQlt2RHtlwLnmwFbH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lQYd1enNP7O5bjXPDzTk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FCEZTSUsqUMGJ6mTUahk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ksVAnq8gx2WY2CW9WIm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vg8y4_akoSRIy5IMZqS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SePG4ElFCe0S3OXGaM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YaDQlpT1Eblf640yuKr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SbwlLtBHbGxzyS0sMWU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CnJoB9W1zN4aIJs7N5h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QMRn_XOZdsYCORXPiXMW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FXbmgi.G531RznNwuOq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7bGS0X1ox_R.hnDboBj6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hj.h_V9WQJAX5NQ7lCx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8yUpf1pAkK.0DC.YJuf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UYnXZitw59b8_VkRBV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FUl70MwcBlLzmWGaEjO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DpZVBhSeIoYpfX17FTp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Bib9UU3TgQzMiTMRADi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7Z5xSS.nmjMxZ2gEBBe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0qW8Np_TGrxGIDyyzJh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G1tgR1NFplKu3qU4uGH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VnqgB0ZHm6TUftZmPlxG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Z7j8hdG9opSHWOmSS.e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5McPyotCTnS1NSd8j6p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cIpbgQAfb4Q5zFKZWJ7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SEAGVaL.aQzxnJCmKP2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4O_7000z_U2R2TKq5wdW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qdUViaQ6UUfX.9R7qV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Es04tQ9wRvcTjCXM22rw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TWmI3rIhodYCFW2Te29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ckMutddyX.c.gmkXbqV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_AWFqNPfZ_IDQ5uwRX.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8zjrgcOFeyXYSCPimI1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mg4GmNHAy3.D7qWhcf1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qD_TPf4ipNMM2eGxdFK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3fZ0QX63rr_4D8lfzuO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e5uBf505RMxkp4OCYwP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grSkxxhsE6TgOQJWNR7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BVs1SrsTEo3Jh9Ob2tPXQ"/>
</p:tagLst>
</file>

<file path=ppt/theme/theme1.xml><?xml version="1.0" encoding="utf-8"?>
<a:theme xmlns:a="http://schemas.openxmlformats.org/drawingml/2006/main" name="Abu Dhabi Executive Office Client 16:9 - 13296">
  <a:themeElements>
    <a:clrScheme name="ADEO">
      <a:dk1>
        <a:sysClr val="windowText" lastClr="000000"/>
      </a:dk1>
      <a:lt1>
        <a:sysClr val="window" lastClr="FFFFFF"/>
      </a:lt1>
      <a:dk2>
        <a:srgbClr val="225882"/>
      </a:dk2>
      <a:lt2>
        <a:srgbClr val="E7E6E6"/>
      </a:lt2>
      <a:accent1>
        <a:srgbClr val="173F60"/>
      </a:accent1>
      <a:accent2>
        <a:srgbClr val="385F86"/>
      </a:accent2>
      <a:accent3>
        <a:srgbClr val="FFC000"/>
      </a:accent3>
      <a:accent4>
        <a:srgbClr val="5795B0"/>
      </a:accent4>
      <a:accent5>
        <a:srgbClr val="434343"/>
      </a:accent5>
      <a:accent6>
        <a:srgbClr val="70AD47"/>
      </a:accent6>
      <a:hlink>
        <a:srgbClr val="396EB2"/>
      </a:hlink>
      <a:folHlink>
        <a:srgbClr val="71A4C6"/>
      </a:folHlink>
    </a:clrScheme>
    <a:fontScheme name="ADEO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25882"/>
        </a:solidFill>
        <a:ln w="9525" cap="rnd" cmpd="sng" algn="ctr">
          <a:solidFill>
            <a:srgbClr val="22588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 cmpd="sng" algn="ctr">
          <a:solidFill>
            <a:srgbClr val="666666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cap="rnd">
          <a:noFill/>
          <a:prstDash val="solid"/>
        </a:ln>
      </a:spPr>
      <a:bodyPr vert="horz" wrap="none" lIns="0" tIns="0" rIns="0" bIns="0" rtlCol="0" anchor="ctr" anchorCtr="0">
        <a:noAutofit/>
      </a:bodyPr>
      <a:lstStyle>
        <a:defPPr algn="ctr">
          <a:defRPr sz="18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A4.potx" id="{FD128D5F-54C9-4660-96FD-399E95DF928D}" vid="{7EF5A221-22E9-434F-9846-7D43FE1E8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Trebuchet MS</vt:lpstr>
      <vt:lpstr>Abu Dhabi Executive Office Client 16:9 - 13296</vt:lpstr>
      <vt:lpstr>think-cell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DSS Data Management</dc:title>
  <dc:creator>Abdullah Mossad bekhit Srour</dc:creator>
  <cp:lastModifiedBy>Arjun Avvaru</cp:lastModifiedBy>
  <cp:revision>12</cp:revision>
  <dcterms:created xsi:type="dcterms:W3CDTF">2023-06-20T18:53:46Z</dcterms:created>
  <dcterms:modified xsi:type="dcterms:W3CDTF">2024-02-08T06:32:25Z</dcterms:modified>
</cp:coreProperties>
</file>