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3" r:id="rId9"/>
    <p:sldId id="264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6" d="100"/>
          <a:sy n="96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181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51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13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434709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kern="0" spc="-157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Tic Tac Toe Project with Android Studio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6319599" y="4434364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Join me on a journey to create a classic game of Tic Tac Toe using Java and Android Studio.</a:t>
            </a: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6296918" y="5978485"/>
            <a:ext cx="2036564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Arjun Bansal</a:t>
            </a:r>
            <a:endParaRPr lang="en-US" sz="218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2136219"/>
            <a:ext cx="859274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Tic Tac Toe: The All-time Favorite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274933"/>
            <a:ext cx="3370064" cy="2818328"/>
          </a:xfrm>
          <a:prstGeom prst="roundRect">
            <a:avLst>
              <a:gd name="adj" fmla="val 3548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73975" y="351091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History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73975" y="4080272"/>
            <a:ext cx="28981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Believed to date back to ancient Rome, Tic Tac Toe is still relevant and popular today, providing endless hours of entertainment.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630228" y="3274933"/>
            <a:ext cx="3370064" cy="2818328"/>
          </a:xfrm>
          <a:prstGeom prst="roundRect">
            <a:avLst>
              <a:gd name="adj" fmla="val 3548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5866209" y="351091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Rules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866209" y="4080272"/>
            <a:ext cx="28981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Played on a 3x3 grid, players take turns marking their symbol (either X or O). The player who gets three of their symbols in a row wins.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222462" y="3274933"/>
            <a:ext cx="3370064" cy="2818328"/>
          </a:xfrm>
          <a:prstGeom prst="roundRect">
            <a:avLst>
              <a:gd name="adj" fmla="val 3548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9458444" y="351091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Strategy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458444" y="4080272"/>
            <a:ext cx="28981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Although seemingly simple, Tic Tac Toe requires strategic thinking to win or draw, making it a great game for all ages.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657939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Setting up Your Development Environment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7293054" y="2491026"/>
            <a:ext cx="44410" cy="5080516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6" name="Shape 4"/>
          <p:cNvSpPr/>
          <p:nvPr/>
        </p:nvSpPr>
        <p:spPr>
          <a:xfrm>
            <a:off x="7565172" y="2892326"/>
            <a:ext cx="777597" cy="44410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7" name="Shape 5"/>
          <p:cNvSpPr/>
          <p:nvPr/>
        </p:nvSpPr>
        <p:spPr>
          <a:xfrm>
            <a:off x="7065228" y="266461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7236321" y="2706291"/>
            <a:ext cx="1577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8537258" y="2713196"/>
            <a:ext cx="40551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Installing the Java Development Kit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8537258" y="3629739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Java is the programming language used for Android app development. Download and install the JDK on your computer.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287631" y="4003179"/>
            <a:ext cx="777597" cy="44410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5228" y="377547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7217271" y="3817144"/>
            <a:ext cx="1958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2849523" y="3824049"/>
            <a:ext cx="32436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Setting up Android Studio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2037993" y="4393406"/>
            <a:ext cx="40551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Android Studio is the primary tool for Android app development. Download and install the latest version on your computer.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7565172" y="5541585"/>
            <a:ext cx="777597" cy="44410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17" name="Shape 15"/>
          <p:cNvSpPr/>
          <p:nvPr/>
        </p:nvSpPr>
        <p:spPr>
          <a:xfrm>
            <a:off x="7065228" y="531387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7213461" y="5355550"/>
            <a:ext cx="20347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537258" y="5362456"/>
            <a:ext cx="40551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Configuring the Android Virtual Device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537258" y="6278999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Create a virtual device using the AVD Manager in Android Studio to run and test your application.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041321"/>
            <a:ext cx="695670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Creating the User Interface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180034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494609"/>
            <a:ext cx="329588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Designing the Layout of the Game Board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411152"/>
            <a:ext cx="329588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 XML to design the 3x3 grid and positioning the game pieces on the board.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2180034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494728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Implementing Buttons and Click Event Handlers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411272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Add buttons for each cell on the board to allow players to choose a position for their moves. Add event listeners to handle the click event.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180034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494728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Dynamically Updating the Game Board Display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411272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 Java code to dynamically update the display of the game board as players make their moves.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712589"/>
            <a:ext cx="766536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Implementing the Game Logic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1144310" y="1740218"/>
            <a:ext cx="44410" cy="5776793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7" name="Shape 4"/>
          <p:cNvSpPr/>
          <p:nvPr/>
        </p:nvSpPr>
        <p:spPr>
          <a:xfrm>
            <a:off x="1416427" y="2141518"/>
            <a:ext cx="777597" cy="44410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8" name="Shape 5"/>
          <p:cNvSpPr/>
          <p:nvPr/>
        </p:nvSpPr>
        <p:spPr>
          <a:xfrm>
            <a:off x="916484" y="191381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1087576" y="1955483"/>
            <a:ext cx="1577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2388513" y="1962388"/>
            <a:ext cx="463093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Creating the Tic Tac Toe Game Class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2388513" y="2531745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Create a Java class for the Tic Tac Toe game, which will manage the game state and determine the winner.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1416427" y="4141172"/>
            <a:ext cx="777597" cy="44410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13" name="Shape 10"/>
          <p:cNvSpPr/>
          <p:nvPr/>
        </p:nvSpPr>
        <p:spPr>
          <a:xfrm>
            <a:off x="916484" y="391346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1068526" y="3955137"/>
            <a:ext cx="1958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2388513" y="3962043"/>
            <a:ext cx="667904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Implementing Methods for Checking Win Conditions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2388513" y="4531400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Write Java methods for checking vertical, horizontal, and diagonal win conditions as players make their moves.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1416427" y="6140827"/>
            <a:ext cx="777597" cy="44410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18" name="Shape 15"/>
          <p:cNvSpPr/>
          <p:nvPr/>
        </p:nvSpPr>
        <p:spPr>
          <a:xfrm>
            <a:off x="916484" y="591312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1064716" y="5954792"/>
            <a:ext cx="20347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2388513" y="5961698"/>
            <a:ext cx="653355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Handling Player Turns and Updating the Game State</a:t>
            </a:r>
            <a:endParaRPr lang="en-US" sz="2187" dirty="0"/>
          </a:p>
        </p:txBody>
      </p:sp>
      <p:sp>
        <p:nvSpPr>
          <p:cNvPr id="21" name="Text 18"/>
          <p:cNvSpPr/>
          <p:nvPr/>
        </p:nvSpPr>
        <p:spPr>
          <a:xfrm>
            <a:off x="2388513" y="6531054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 Java code to alternate between player turns and update the game state after each move.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79487"/>
          </a:xfrm>
          <a:prstGeom prst="rect">
            <a:avLst/>
          </a:prstGeom>
          <a:solidFill>
            <a:srgbClr val="272525"/>
          </a:solidFill>
          <a:ln w="9644">
            <a:solidFill>
              <a:srgbClr val="565151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79487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79487"/>
          </a:xfrm>
          <a:prstGeom prst="rect">
            <a:avLst/>
          </a:prstGeom>
          <a:solidFill>
            <a:srgbClr val="272525">
              <a:alpha val="8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3621167" y="427673"/>
            <a:ext cx="3110746" cy="4860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827"/>
              </a:lnSpc>
              <a:buNone/>
            </a:pPr>
            <a:r>
              <a:rPr lang="en-US" sz="3062" b="1" kern="0" spc="-92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Splash Screen</a:t>
            </a:r>
            <a:endParaRPr lang="en-US" sz="3062" dirty="0"/>
          </a:p>
        </p:txBody>
      </p:sp>
      <p:sp>
        <p:nvSpPr>
          <p:cNvPr id="7" name="Text 4"/>
          <p:cNvSpPr/>
          <p:nvPr/>
        </p:nvSpPr>
        <p:spPr>
          <a:xfrm>
            <a:off x="2640947" y="1222771"/>
            <a:ext cx="4432852" cy="454529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dirty="0">
                <a:solidFill>
                  <a:schemeClr val="bg1"/>
                </a:solidFill>
                <a:latin typeface="Söhne"/>
              </a:rPr>
              <a:t>A splash screen in a Tic Tac Toe game serves as an engaging introduction for players before they delve into the main gameplay. It's a graphical element that provides a visually appealing welcome, often containing the game title, graphics, or any other information that sets the tone for the gaming experience.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1115" y="399460"/>
            <a:ext cx="3366254" cy="7480565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621167" y="7603093"/>
            <a:ext cx="7388066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endParaRPr lang="en-US" sz="1225" dirty="0"/>
          </a:p>
        </p:txBody>
      </p:sp>
    </p:spTree>
    <p:extLst>
      <p:ext uri="{BB962C8B-B14F-4D97-AF65-F5344CB8AC3E}">
        <p14:creationId xmlns:p14="http://schemas.microsoft.com/office/powerpoint/2010/main" val="1858127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79487"/>
          </a:xfrm>
          <a:prstGeom prst="rect">
            <a:avLst/>
          </a:prstGeom>
          <a:solidFill>
            <a:srgbClr val="272525"/>
          </a:solidFill>
          <a:ln w="9644">
            <a:solidFill>
              <a:srgbClr val="565151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79487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79487"/>
          </a:xfrm>
          <a:prstGeom prst="rect">
            <a:avLst/>
          </a:prstGeom>
          <a:solidFill>
            <a:srgbClr val="272525">
              <a:alpha val="8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3621167" y="427673"/>
            <a:ext cx="3110746" cy="4860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827"/>
              </a:lnSpc>
              <a:buNone/>
            </a:pPr>
            <a:r>
              <a:rPr lang="en-US" sz="3062" b="1" kern="0" spc="-92" dirty="0" smtClean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Home </a:t>
            </a:r>
            <a:r>
              <a:rPr lang="en-US" sz="3062" b="1" kern="0" spc="-92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Screen</a:t>
            </a:r>
            <a:endParaRPr lang="en-US" sz="3062" dirty="0"/>
          </a:p>
        </p:txBody>
      </p:sp>
      <p:sp>
        <p:nvSpPr>
          <p:cNvPr id="7" name="Text 4"/>
          <p:cNvSpPr/>
          <p:nvPr/>
        </p:nvSpPr>
        <p:spPr>
          <a:xfrm>
            <a:off x="2216170" y="2084129"/>
            <a:ext cx="5924530" cy="7461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Home Screen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Game Board:</a:t>
            </a: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3x3 grid for player moves (X or O).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Scoreboard:</a:t>
            </a: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Tracks wins, losses, or ties for multiple rounds.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Reset/Restart Button:</a:t>
            </a: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Initiates a new round or clears the board.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Outcome Display:</a:t>
            </a: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Shows game result (win, tie) after each move</a:t>
            </a:r>
          </a:p>
        </p:txBody>
      </p:sp>
      <p:sp>
        <p:nvSpPr>
          <p:cNvPr id="9" name="Text 5"/>
          <p:cNvSpPr/>
          <p:nvPr/>
        </p:nvSpPr>
        <p:spPr>
          <a:xfrm>
            <a:off x="3621167" y="7603093"/>
            <a:ext cx="7388066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endParaRPr lang="en-US" sz="1225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848" y="670679"/>
            <a:ext cx="3080385" cy="684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181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218962"/>
            <a:ext cx="598229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Testing and Debugging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357676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672251"/>
            <a:ext cx="329588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Running the Game on the Emulator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588794"/>
            <a:ext cx="329588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Test the game on the Android emulator or an actual device to check if it performs as expected.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2357676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672370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Testing for Different Scenarios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588913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Test various scenarios, such as winning and losing, making invalid moves, etc., and document your results.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357676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672370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Identifying and Fixing Issues and Errors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588913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 debugging techniques to identify and resolve issues and errors in your code until the game runs smoothly.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722358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Conclusion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03466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09086" y="3076337"/>
            <a:ext cx="1577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110984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Summary of the Project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4027527"/>
            <a:ext cx="26479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 have learned how to create a classic game of Tic Tac Toe using Java and Android Studio.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5630228" y="303466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5782270" y="3076337"/>
            <a:ext cx="1958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6352342" y="3110984"/>
            <a:ext cx="2647950" cy="10415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Reflection on the Experience and Lessons Learned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6352342" y="4374713"/>
            <a:ext cx="264795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 gained experience with Java programming and Android app development and learned the importance of iterative testing and debugging.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9222462" y="303466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9370695" y="3076337"/>
            <a:ext cx="20347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9944576" y="3110984"/>
            <a:ext cx="2647950" cy="10415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Possible Future Enhancements or Extensions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9944576" y="4374713"/>
            <a:ext cx="26479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 can add more features to the game, such as an AI player, player scores, or multiplayer capabilities.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653</Words>
  <Application>Microsoft Office PowerPoint</Application>
  <PresentationFormat>Custom</PresentationFormat>
  <Paragraphs>75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Inter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USER</cp:lastModifiedBy>
  <cp:revision>4</cp:revision>
  <dcterms:created xsi:type="dcterms:W3CDTF">2023-11-30T13:18:16Z</dcterms:created>
  <dcterms:modified xsi:type="dcterms:W3CDTF">2023-12-01T04:50:10Z</dcterms:modified>
</cp:coreProperties>
</file>