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5" r:id="rId4"/>
    <p:sldId id="258" r:id="rId5"/>
    <p:sldId id="259" r:id="rId6"/>
    <p:sldId id="260" r:id="rId7"/>
    <p:sldId id="262" r:id="rId8"/>
    <p:sldId id="263" r:id="rId9"/>
    <p:sldId id="266" r:id="rId10"/>
    <p:sldId id="271" r:id="rId11"/>
    <p:sldId id="268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4" d="100"/>
          <a:sy n="64" d="100"/>
        </p:scale>
        <p:origin x="-1554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hart>
    <c:autoTitleDeleted val="1"/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MIN .DECIBEL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TRAFFIC AREA</c:v>
                </c:pt>
                <c:pt idx="1">
                  <c:v>CRICKET STADIUM</c:v>
                </c:pt>
                <c:pt idx="2">
                  <c:v>INDUSTRY</c:v>
                </c:pt>
                <c:pt idx="3">
                  <c:v>RAILWAY STATION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</c:v>
                </c:pt>
                <c:pt idx="1">
                  <c:v>115</c:v>
                </c:pt>
                <c:pt idx="2">
                  <c:v>93</c:v>
                </c:pt>
                <c:pt idx="3">
                  <c:v>83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AVG. DECIBEL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TRAFFIC AREA</c:v>
                </c:pt>
                <c:pt idx="1">
                  <c:v>CRICKET STADIUM</c:v>
                </c:pt>
                <c:pt idx="2">
                  <c:v>INDUSTRY</c:v>
                </c:pt>
                <c:pt idx="3">
                  <c:v>RAILWAY STATION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90</c:v>
                </c:pt>
                <c:pt idx="1">
                  <c:v>117</c:v>
                </c:pt>
                <c:pt idx="2">
                  <c:v>97</c:v>
                </c:pt>
                <c:pt idx="3">
                  <c:v>85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MAX.DECIBEL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TRAFFIC AREA</c:v>
                </c:pt>
                <c:pt idx="1">
                  <c:v>CRICKET STADIUM</c:v>
                </c:pt>
                <c:pt idx="2">
                  <c:v>INDUSTRY</c:v>
                </c:pt>
                <c:pt idx="3">
                  <c:v>RAILWAY STATION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92</c:v>
                </c:pt>
                <c:pt idx="1">
                  <c:v>122</c:v>
                </c:pt>
                <c:pt idx="2">
                  <c:v>102</c:v>
                </c:pt>
                <c:pt idx="3">
                  <c:v>91</c:v>
                </c:pt>
              </c:numCache>
            </c:numRef>
          </c:val>
        </c:ser>
        <c:shape val="box"/>
        <c:axId val="140650368"/>
        <c:axId val="140651904"/>
        <c:axId val="0"/>
      </c:bar3DChart>
      <c:catAx>
        <c:axId val="140650368"/>
        <c:scaling>
          <c:orientation val="minMax"/>
        </c:scaling>
        <c:axPos val="b"/>
        <c:tickLblPos val="nextTo"/>
        <c:crossAx val="140651904"/>
        <c:crosses val="autoZero"/>
        <c:auto val="1"/>
        <c:lblAlgn val="ctr"/>
        <c:lblOffset val="100"/>
      </c:catAx>
      <c:valAx>
        <c:axId val="140651904"/>
        <c:scaling>
          <c:orientation val="minMax"/>
        </c:scaling>
        <c:axPos val="l"/>
        <c:majorGridlines/>
        <c:numFmt formatCode="General" sourceLinked="1"/>
        <c:tickLblPos val="nextTo"/>
        <c:crossAx val="1406503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04548-F157-4A17-A22E-8799CE43FCD4}" type="doc">
      <dgm:prSet loTypeId="urn:microsoft.com/office/officeart/2011/layout/HexagonRadial" loCatId="officeonline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62CDC-A3CC-459B-9CA3-7070C7551748}">
      <dgm:prSet phldrT="[Text]" custT="1"/>
      <dgm:spPr/>
      <dgm:t>
        <a:bodyPr/>
        <a:lstStyle/>
        <a:p>
          <a:r>
            <a:rPr lang="en-US" sz="2000" dirty="0" smtClean="0"/>
            <a:t>components</a:t>
          </a:r>
          <a:endParaRPr lang="en-US" sz="2000" dirty="0"/>
        </a:p>
      </dgm:t>
    </dgm:pt>
    <dgm:pt modelId="{62E6B22D-A159-45C0-BD91-77159FD2111F}" type="parTrans" cxnId="{67A88DB4-975D-4F9F-AF65-A211A8A32B03}">
      <dgm:prSet/>
      <dgm:spPr/>
      <dgm:t>
        <a:bodyPr/>
        <a:lstStyle/>
        <a:p>
          <a:endParaRPr lang="en-US"/>
        </a:p>
      </dgm:t>
    </dgm:pt>
    <dgm:pt modelId="{CBF1A280-C01D-4B66-A380-84E66501FE2F}" type="sibTrans" cxnId="{67A88DB4-975D-4F9F-AF65-A211A8A32B03}">
      <dgm:prSet/>
      <dgm:spPr/>
      <dgm:t>
        <a:bodyPr/>
        <a:lstStyle/>
        <a:p>
          <a:endParaRPr lang="en-US"/>
        </a:p>
      </dgm:t>
    </dgm:pt>
    <dgm:pt modelId="{9C3B75F4-AFF7-436D-B3F4-190101E3233F}">
      <dgm:prSet phldrT="[Text]" custT="1"/>
      <dgm:spPr/>
      <dgm:t>
        <a:bodyPr/>
        <a:lstStyle/>
        <a:p>
          <a:r>
            <a:rPr lang="en-US" sz="2000" dirty="0" smtClean="0"/>
            <a:t>speaker</a:t>
          </a:r>
          <a:endParaRPr lang="en-US" sz="2000" dirty="0"/>
        </a:p>
      </dgm:t>
    </dgm:pt>
    <dgm:pt modelId="{F4875A1E-D35B-4EC7-85C2-94283A194000}" type="parTrans" cxnId="{4D0F4BD3-610B-4B6C-81E0-FB2C2D906041}">
      <dgm:prSet/>
      <dgm:spPr/>
      <dgm:t>
        <a:bodyPr/>
        <a:lstStyle/>
        <a:p>
          <a:endParaRPr lang="en-US"/>
        </a:p>
      </dgm:t>
    </dgm:pt>
    <dgm:pt modelId="{696C5662-DD6A-45D4-B2E4-49A246AF4D87}" type="sibTrans" cxnId="{4D0F4BD3-610B-4B6C-81E0-FB2C2D906041}">
      <dgm:prSet/>
      <dgm:spPr/>
      <dgm:t>
        <a:bodyPr/>
        <a:lstStyle/>
        <a:p>
          <a:endParaRPr lang="en-US"/>
        </a:p>
      </dgm:t>
    </dgm:pt>
    <dgm:pt modelId="{7C8D0CE1-29F2-4339-A4B9-803695496AF4}">
      <dgm:prSet phldrT="[Text]" custT="1"/>
      <dgm:spPr/>
      <dgm:t>
        <a:bodyPr/>
        <a:lstStyle/>
        <a:p>
          <a:r>
            <a:rPr lang="en-US" sz="2000" dirty="0" smtClean="0"/>
            <a:t>transformers</a:t>
          </a:r>
          <a:endParaRPr lang="en-US" sz="2000" dirty="0"/>
        </a:p>
      </dgm:t>
    </dgm:pt>
    <dgm:pt modelId="{D1B702A2-30EC-4DA1-9F77-B158DCC85406}" type="parTrans" cxnId="{107C16D9-3883-456A-ADE5-65C7C9DBECA8}">
      <dgm:prSet/>
      <dgm:spPr/>
      <dgm:t>
        <a:bodyPr/>
        <a:lstStyle/>
        <a:p>
          <a:endParaRPr lang="en-US"/>
        </a:p>
      </dgm:t>
    </dgm:pt>
    <dgm:pt modelId="{6718EC1E-4F0C-41F5-BDDA-FBA5D85D7E9C}" type="sibTrans" cxnId="{107C16D9-3883-456A-ADE5-65C7C9DBECA8}">
      <dgm:prSet/>
      <dgm:spPr/>
      <dgm:t>
        <a:bodyPr/>
        <a:lstStyle/>
        <a:p>
          <a:endParaRPr lang="en-US"/>
        </a:p>
      </dgm:t>
    </dgm:pt>
    <dgm:pt modelId="{74201AE7-262B-4B69-A711-2D2D35030521}">
      <dgm:prSet phldrT="[Text]" custT="1"/>
      <dgm:spPr/>
      <dgm:t>
        <a:bodyPr/>
        <a:lstStyle/>
        <a:p>
          <a:r>
            <a:rPr lang="en-US" sz="2000" dirty="0" smtClean="0"/>
            <a:t>Led Light</a:t>
          </a:r>
        </a:p>
        <a:p>
          <a:r>
            <a:rPr lang="en-US" sz="2000" dirty="0" smtClean="0"/>
            <a:t>&amp;</a:t>
          </a:r>
        </a:p>
        <a:p>
          <a:r>
            <a:rPr lang="en-US" sz="2000" dirty="0" smtClean="0"/>
            <a:t>LDR</a:t>
          </a:r>
        </a:p>
      </dgm:t>
    </dgm:pt>
    <dgm:pt modelId="{E370EE88-B3DD-4492-8AF5-B9B6DE51015B}" type="parTrans" cxnId="{41C046E3-C356-4FAD-8A2E-83D6B775C8CC}">
      <dgm:prSet/>
      <dgm:spPr/>
      <dgm:t>
        <a:bodyPr/>
        <a:lstStyle/>
        <a:p>
          <a:endParaRPr lang="en-US"/>
        </a:p>
      </dgm:t>
    </dgm:pt>
    <dgm:pt modelId="{FBC2E501-3F96-4D59-B33F-E39F8546E6FE}" type="sibTrans" cxnId="{41C046E3-C356-4FAD-8A2E-83D6B775C8CC}">
      <dgm:prSet/>
      <dgm:spPr/>
      <dgm:t>
        <a:bodyPr/>
        <a:lstStyle/>
        <a:p>
          <a:endParaRPr lang="en-US"/>
        </a:p>
      </dgm:t>
    </dgm:pt>
    <dgm:pt modelId="{2E918D4B-116B-49AB-A8C0-DBD8730CEC11}">
      <dgm:prSet phldrT="[Text]" custT="1"/>
      <dgm:spPr/>
      <dgm:t>
        <a:bodyPr/>
        <a:lstStyle/>
        <a:p>
          <a:r>
            <a:rPr lang="en-US" sz="2000" dirty="0" smtClean="0"/>
            <a:t>SWITCHES</a:t>
          </a:r>
        </a:p>
        <a:p>
          <a:r>
            <a:rPr lang="en-US" sz="2000" dirty="0" smtClean="0"/>
            <a:t>OR</a:t>
          </a:r>
        </a:p>
        <a:p>
          <a:r>
            <a:rPr lang="en-US" sz="2000" dirty="0" smtClean="0"/>
            <a:t>ARDUINO</a:t>
          </a:r>
          <a:endParaRPr lang="en-US" sz="2000" dirty="0"/>
        </a:p>
      </dgm:t>
    </dgm:pt>
    <dgm:pt modelId="{FC67ABC3-9F01-468A-BDD5-63461F34AF15}" type="parTrans" cxnId="{391EBF1D-FB9E-4A49-9C64-A5FD0114159A}">
      <dgm:prSet/>
      <dgm:spPr/>
      <dgm:t>
        <a:bodyPr/>
        <a:lstStyle/>
        <a:p>
          <a:endParaRPr lang="en-US"/>
        </a:p>
      </dgm:t>
    </dgm:pt>
    <dgm:pt modelId="{8767552B-672E-4AB4-9CBF-8BF2A3B5D84C}" type="sibTrans" cxnId="{391EBF1D-FB9E-4A49-9C64-A5FD0114159A}">
      <dgm:prSet/>
      <dgm:spPr/>
      <dgm:t>
        <a:bodyPr/>
        <a:lstStyle/>
        <a:p>
          <a:endParaRPr lang="en-US"/>
        </a:p>
      </dgm:t>
    </dgm:pt>
    <dgm:pt modelId="{541B4E80-BC53-427E-ADBD-DF1B379D07E0}">
      <dgm:prSet phldrT="[Text]" custT="1"/>
      <dgm:spPr/>
      <dgm:t>
        <a:bodyPr/>
        <a:lstStyle/>
        <a:p>
          <a:r>
            <a:rPr lang="en-US" sz="2000" dirty="0" smtClean="0"/>
            <a:t>PCB </a:t>
          </a:r>
        </a:p>
        <a:p>
          <a:r>
            <a:rPr lang="en-US" sz="2000" dirty="0" smtClean="0"/>
            <a:t>&amp;</a:t>
          </a:r>
        </a:p>
        <a:p>
          <a:r>
            <a:rPr lang="en-US" sz="2000" dirty="0" smtClean="0"/>
            <a:t>CARDBOARD</a:t>
          </a:r>
          <a:endParaRPr lang="en-US" sz="2000" dirty="0"/>
        </a:p>
      </dgm:t>
    </dgm:pt>
    <dgm:pt modelId="{E2009884-B74C-4C33-ADE3-A51A58450E36}" type="parTrans" cxnId="{2E230C37-3946-425F-8991-00356B286138}">
      <dgm:prSet/>
      <dgm:spPr/>
      <dgm:t>
        <a:bodyPr/>
        <a:lstStyle/>
        <a:p>
          <a:endParaRPr lang="en-US"/>
        </a:p>
      </dgm:t>
    </dgm:pt>
    <dgm:pt modelId="{A895B594-0D44-4357-98ED-E3E1B79381C9}" type="sibTrans" cxnId="{2E230C37-3946-425F-8991-00356B286138}">
      <dgm:prSet/>
      <dgm:spPr/>
      <dgm:t>
        <a:bodyPr/>
        <a:lstStyle/>
        <a:p>
          <a:endParaRPr lang="en-US"/>
        </a:p>
      </dgm:t>
    </dgm:pt>
    <dgm:pt modelId="{23B8915E-FEA4-47F5-B4D1-7BD49FF916E3}">
      <dgm:prSet phldrT="[Text]" custT="1"/>
      <dgm:spPr/>
      <dgm:t>
        <a:bodyPr/>
        <a:lstStyle/>
        <a:p>
          <a:r>
            <a:rPr lang="en-US" sz="2000" dirty="0" smtClean="0"/>
            <a:t>CONNECTING WIIRES</a:t>
          </a:r>
          <a:endParaRPr lang="en-US" sz="2000" dirty="0"/>
        </a:p>
      </dgm:t>
    </dgm:pt>
    <dgm:pt modelId="{CD26A053-7372-4344-9CB9-AFD05003F4E1}" type="parTrans" cxnId="{06E4D340-AAED-4844-8C2A-2D67D0CAEB48}">
      <dgm:prSet/>
      <dgm:spPr/>
      <dgm:t>
        <a:bodyPr/>
        <a:lstStyle/>
        <a:p>
          <a:endParaRPr lang="en-US"/>
        </a:p>
      </dgm:t>
    </dgm:pt>
    <dgm:pt modelId="{055A9F8A-AE0F-4E0D-A673-C3E5155FE014}" type="sibTrans" cxnId="{06E4D340-AAED-4844-8C2A-2D67D0CAEB48}">
      <dgm:prSet/>
      <dgm:spPr/>
      <dgm:t>
        <a:bodyPr/>
        <a:lstStyle/>
        <a:p>
          <a:endParaRPr lang="en-US"/>
        </a:p>
      </dgm:t>
    </dgm:pt>
    <dgm:pt modelId="{0F3866BE-778B-46AA-BC0C-AE0AB8FBE754}" type="pres">
      <dgm:prSet presAssocID="{2D004548-F157-4A17-A22E-8799CE43FCD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521074E-CCEB-4587-A472-255CFBAEF8D1}" type="pres">
      <dgm:prSet presAssocID="{54062CDC-A3CC-459B-9CA3-7070C7551748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B639C7A9-E7AF-4315-91E5-0F9067566002}" type="pres">
      <dgm:prSet presAssocID="{9C3B75F4-AFF7-436D-B3F4-190101E3233F}" presName="Accent1" presStyleCnt="0"/>
      <dgm:spPr/>
      <dgm:t>
        <a:bodyPr/>
        <a:lstStyle/>
        <a:p>
          <a:endParaRPr lang="en-US"/>
        </a:p>
      </dgm:t>
    </dgm:pt>
    <dgm:pt modelId="{A8669961-1340-49D6-B145-780B738CF7B0}" type="pres">
      <dgm:prSet presAssocID="{9C3B75F4-AFF7-436D-B3F4-190101E3233F}" presName="Accent" presStyleLbl="bgShp" presStyleIdx="0" presStyleCnt="6"/>
      <dgm:spPr/>
      <dgm:t>
        <a:bodyPr/>
        <a:lstStyle/>
        <a:p>
          <a:endParaRPr lang="en-US"/>
        </a:p>
      </dgm:t>
    </dgm:pt>
    <dgm:pt modelId="{A506A9A4-9F58-407D-93A8-9DEF3C8EA67E}" type="pres">
      <dgm:prSet presAssocID="{9C3B75F4-AFF7-436D-B3F4-190101E3233F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99244-A409-41A6-B7D5-5DFE7FD27F03}" type="pres">
      <dgm:prSet presAssocID="{7C8D0CE1-29F2-4339-A4B9-803695496AF4}" presName="Accent2" presStyleCnt="0"/>
      <dgm:spPr/>
      <dgm:t>
        <a:bodyPr/>
        <a:lstStyle/>
        <a:p>
          <a:endParaRPr lang="en-US"/>
        </a:p>
      </dgm:t>
    </dgm:pt>
    <dgm:pt modelId="{75F9777F-2084-48D0-A418-0BAE148C5080}" type="pres">
      <dgm:prSet presAssocID="{7C8D0CE1-29F2-4339-A4B9-803695496AF4}" presName="Accent" presStyleLbl="bgShp" presStyleIdx="1" presStyleCnt="6"/>
      <dgm:spPr/>
      <dgm:t>
        <a:bodyPr/>
        <a:lstStyle/>
        <a:p>
          <a:endParaRPr lang="en-US"/>
        </a:p>
      </dgm:t>
    </dgm:pt>
    <dgm:pt modelId="{EE07C4EB-F457-43F1-9FA4-CE914A75B546}" type="pres">
      <dgm:prSet presAssocID="{7C8D0CE1-29F2-4339-A4B9-803695496AF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A0930-86AB-46BD-8E26-BF9C17E70413}" type="pres">
      <dgm:prSet presAssocID="{74201AE7-262B-4B69-A711-2D2D35030521}" presName="Accent3" presStyleCnt="0"/>
      <dgm:spPr/>
      <dgm:t>
        <a:bodyPr/>
        <a:lstStyle/>
        <a:p>
          <a:endParaRPr lang="en-US"/>
        </a:p>
      </dgm:t>
    </dgm:pt>
    <dgm:pt modelId="{B5BE4D6A-9D5D-47BF-9851-7E45E038A359}" type="pres">
      <dgm:prSet presAssocID="{74201AE7-262B-4B69-A711-2D2D35030521}" presName="Accent" presStyleLbl="bgShp" presStyleIdx="2" presStyleCnt="6"/>
      <dgm:spPr/>
      <dgm:t>
        <a:bodyPr/>
        <a:lstStyle/>
        <a:p>
          <a:endParaRPr lang="en-US"/>
        </a:p>
      </dgm:t>
    </dgm:pt>
    <dgm:pt modelId="{EE103A55-CB65-460A-AC04-6A7266D23B39}" type="pres">
      <dgm:prSet presAssocID="{74201AE7-262B-4B69-A711-2D2D3503052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ED7B3-130A-4E51-99E8-E081FBD2B993}" type="pres">
      <dgm:prSet presAssocID="{2E918D4B-116B-49AB-A8C0-DBD8730CEC11}" presName="Accent4" presStyleCnt="0"/>
      <dgm:spPr/>
      <dgm:t>
        <a:bodyPr/>
        <a:lstStyle/>
        <a:p>
          <a:endParaRPr lang="en-US"/>
        </a:p>
      </dgm:t>
    </dgm:pt>
    <dgm:pt modelId="{52D891DF-2D76-4C99-8227-F5FEFACD9E70}" type="pres">
      <dgm:prSet presAssocID="{2E918D4B-116B-49AB-A8C0-DBD8730CEC11}" presName="Accent" presStyleLbl="bgShp" presStyleIdx="3" presStyleCnt="6"/>
      <dgm:spPr/>
      <dgm:t>
        <a:bodyPr/>
        <a:lstStyle/>
        <a:p>
          <a:endParaRPr lang="en-US"/>
        </a:p>
      </dgm:t>
    </dgm:pt>
    <dgm:pt modelId="{B1312B64-E4CB-4501-8C9B-0ADEB3A5C230}" type="pres">
      <dgm:prSet presAssocID="{2E918D4B-116B-49AB-A8C0-DBD8730CEC1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2A718-04DF-4F63-92F9-653469386248}" type="pres">
      <dgm:prSet presAssocID="{541B4E80-BC53-427E-ADBD-DF1B379D07E0}" presName="Accent5" presStyleCnt="0"/>
      <dgm:spPr/>
      <dgm:t>
        <a:bodyPr/>
        <a:lstStyle/>
        <a:p>
          <a:endParaRPr lang="en-US"/>
        </a:p>
      </dgm:t>
    </dgm:pt>
    <dgm:pt modelId="{FB2216A6-1FEA-465D-8C87-6DBC73356523}" type="pres">
      <dgm:prSet presAssocID="{541B4E80-BC53-427E-ADBD-DF1B379D07E0}" presName="Accent" presStyleLbl="bgShp" presStyleIdx="4" presStyleCnt="6"/>
      <dgm:spPr/>
      <dgm:t>
        <a:bodyPr/>
        <a:lstStyle/>
        <a:p>
          <a:endParaRPr lang="en-US"/>
        </a:p>
      </dgm:t>
    </dgm:pt>
    <dgm:pt modelId="{C6E2716D-6AAA-448A-9094-B8C836E65D12}" type="pres">
      <dgm:prSet presAssocID="{541B4E80-BC53-427E-ADBD-DF1B379D07E0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158C5-882C-46A9-ACA5-EF8A737C4553}" type="pres">
      <dgm:prSet presAssocID="{23B8915E-FEA4-47F5-B4D1-7BD49FF916E3}" presName="Accent6" presStyleCnt="0"/>
      <dgm:spPr/>
      <dgm:t>
        <a:bodyPr/>
        <a:lstStyle/>
        <a:p>
          <a:endParaRPr lang="en-US"/>
        </a:p>
      </dgm:t>
    </dgm:pt>
    <dgm:pt modelId="{96F971B8-E125-47A5-9B85-C871EE007D10}" type="pres">
      <dgm:prSet presAssocID="{23B8915E-FEA4-47F5-B4D1-7BD49FF916E3}" presName="Accent" presStyleLbl="bgShp" presStyleIdx="5" presStyleCnt="6"/>
      <dgm:spPr/>
      <dgm:t>
        <a:bodyPr/>
        <a:lstStyle/>
        <a:p>
          <a:endParaRPr lang="en-US"/>
        </a:p>
      </dgm:t>
    </dgm:pt>
    <dgm:pt modelId="{8BB57B59-2771-45CA-A7BE-C46D9DB3DBD8}" type="pres">
      <dgm:prSet presAssocID="{23B8915E-FEA4-47F5-B4D1-7BD49FF916E3}" presName="Child6" presStyleLbl="node1" presStyleIdx="5" presStyleCnt="6" custLinFactNeighborX="-3568" custLinFactNeighborY="-2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BEE0BC-B5B4-4EFE-9F50-370E4624A9EB}" type="presOf" srcId="{74201AE7-262B-4B69-A711-2D2D35030521}" destId="{EE103A55-CB65-460A-AC04-6A7266D23B39}" srcOrd="0" destOrd="0" presId="urn:microsoft.com/office/officeart/2011/layout/HexagonRadial"/>
    <dgm:cxn modelId="{4D0F4BD3-610B-4B6C-81E0-FB2C2D906041}" srcId="{54062CDC-A3CC-459B-9CA3-7070C7551748}" destId="{9C3B75F4-AFF7-436D-B3F4-190101E3233F}" srcOrd="0" destOrd="0" parTransId="{F4875A1E-D35B-4EC7-85C2-94283A194000}" sibTransId="{696C5662-DD6A-45D4-B2E4-49A246AF4D87}"/>
    <dgm:cxn modelId="{6A7D142E-3DBA-4B18-976D-FE148528D0EA}" type="presOf" srcId="{7C8D0CE1-29F2-4339-A4B9-803695496AF4}" destId="{EE07C4EB-F457-43F1-9FA4-CE914A75B546}" srcOrd="0" destOrd="0" presId="urn:microsoft.com/office/officeart/2011/layout/HexagonRadial"/>
    <dgm:cxn modelId="{41C046E3-C356-4FAD-8A2E-83D6B775C8CC}" srcId="{54062CDC-A3CC-459B-9CA3-7070C7551748}" destId="{74201AE7-262B-4B69-A711-2D2D35030521}" srcOrd="2" destOrd="0" parTransId="{E370EE88-B3DD-4492-8AF5-B9B6DE51015B}" sibTransId="{FBC2E501-3F96-4D59-B33F-E39F8546E6FE}"/>
    <dgm:cxn modelId="{107C16D9-3883-456A-ADE5-65C7C9DBECA8}" srcId="{54062CDC-A3CC-459B-9CA3-7070C7551748}" destId="{7C8D0CE1-29F2-4339-A4B9-803695496AF4}" srcOrd="1" destOrd="0" parTransId="{D1B702A2-30EC-4DA1-9F77-B158DCC85406}" sibTransId="{6718EC1E-4F0C-41F5-BDDA-FBA5D85D7E9C}"/>
    <dgm:cxn modelId="{B70435B1-D839-4F8E-9210-8433062495A9}" type="presOf" srcId="{541B4E80-BC53-427E-ADBD-DF1B379D07E0}" destId="{C6E2716D-6AAA-448A-9094-B8C836E65D12}" srcOrd="0" destOrd="0" presId="urn:microsoft.com/office/officeart/2011/layout/HexagonRadial"/>
    <dgm:cxn modelId="{06E4D340-AAED-4844-8C2A-2D67D0CAEB48}" srcId="{54062CDC-A3CC-459B-9CA3-7070C7551748}" destId="{23B8915E-FEA4-47F5-B4D1-7BD49FF916E3}" srcOrd="5" destOrd="0" parTransId="{CD26A053-7372-4344-9CB9-AFD05003F4E1}" sibTransId="{055A9F8A-AE0F-4E0D-A673-C3E5155FE014}"/>
    <dgm:cxn modelId="{CE6A0ED6-D37A-43A0-8E07-641B381C7DF6}" type="presOf" srcId="{2D004548-F157-4A17-A22E-8799CE43FCD4}" destId="{0F3866BE-778B-46AA-BC0C-AE0AB8FBE754}" srcOrd="0" destOrd="0" presId="urn:microsoft.com/office/officeart/2011/layout/HexagonRadial"/>
    <dgm:cxn modelId="{2E230C37-3946-425F-8991-00356B286138}" srcId="{54062CDC-A3CC-459B-9CA3-7070C7551748}" destId="{541B4E80-BC53-427E-ADBD-DF1B379D07E0}" srcOrd="4" destOrd="0" parTransId="{E2009884-B74C-4C33-ADE3-A51A58450E36}" sibTransId="{A895B594-0D44-4357-98ED-E3E1B79381C9}"/>
    <dgm:cxn modelId="{5F9028E3-C623-488D-AAE6-16F73CA223CF}" type="presOf" srcId="{23B8915E-FEA4-47F5-B4D1-7BD49FF916E3}" destId="{8BB57B59-2771-45CA-A7BE-C46D9DB3DBD8}" srcOrd="0" destOrd="0" presId="urn:microsoft.com/office/officeart/2011/layout/HexagonRadial"/>
    <dgm:cxn modelId="{7D95BB73-42D0-45EC-BC3C-5926898AA07D}" type="presOf" srcId="{54062CDC-A3CC-459B-9CA3-7070C7551748}" destId="{C521074E-CCEB-4587-A472-255CFBAEF8D1}" srcOrd="0" destOrd="0" presId="urn:microsoft.com/office/officeart/2011/layout/HexagonRadial"/>
    <dgm:cxn modelId="{391EBF1D-FB9E-4A49-9C64-A5FD0114159A}" srcId="{54062CDC-A3CC-459B-9CA3-7070C7551748}" destId="{2E918D4B-116B-49AB-A8C0-DBD8730CEC11}" srcOrd="3" destOrd="0" parTransId="{FC67ABC3-9F01-468A-BDD5-63461F34AF15}" sibTransId="{8767552B-672E-4AB4-9CBF-8BF2A3B5D84C}"/>
    <dgm:cxn modelId="{67A88DB4-975D-4F9F-AF65-A211A8A32B03}" srcId="{2D004548-F157-4A17-A22E-8799CE43FCD4}" destId="{54062CDC-A3CC-459B-9CA3-7070C7551748}" srcOrd="0" destOrd="0" parTransId="{62E6B22D-A159-45C0-BD91-77159FD2111F}" sibTransId="{CBF1A280-C01D-4B66-A380-84E66501FE2F}"/>
    <dgm:cxn modelId="{32A63B7F-ED6D-4D12-B2CD-48D658AF8693}" type="presOf" srcId="{9C3B75F4-AFF7-436D-B3F4-190101E3233F}" destId="{A506A9A4-9F58-407D-93A8-9DEF3C8EA67E}" srcOrd="0" destOrd="0" presId="urn:microsoft.com/office/officeart/2011/layout/HexagonRadial"/>
    <dgm:cxn modelId="{EA3AA38D-8F18-40DF-9A34-29FD1EDF48B3}" type="presOf" srcId="{2E918D4B-116B-49AB-A8C0-DBD8730CEC11}" destId="{B1312B64-E4CB-4501-8C9B-0ADEB3A5C230}" srcOrd="0" destOrd="0" presId="urn:microsoft.com/office/officeart/2011/layout/HexagonRadial"/>
    <dgm:cxn modelId="{170E6F7F-107D-4003-B8E6-6A1C1202B4C4}" type="presParOf" srcId="{0F3866BE-778B-46AA-BC0C-AE0AB8FBE754}" destId="{C521074E-CCEB-4587-A472-255CFBAEF8D1}" srcOrd="0" destOrd="0" presId="urn:microsoft.com/office/officeart/2011/layout/HexagonRadial"/>
    <dgm:cxn modelId="{BB37D0DD-AA99-410E-8C8A-335C8B246B48}" type="presParOf" srcId="{0F3866BE-778B-46AA-BC0C-AE0AB8FBE754}" destId="{B639C7A9-E7AF-4315-91E5-0F9067566002}" srcOrd="1" destOrd="0" presId="urn:microsoft.com/office/officeart/2011/layout/HexagonRadial"/>
    <dgm:cxn modelId="{48CFE930-C557-4A34-8312-323CFE474532}" type="presParOf" srcId="{B639C7A9-E7AF-4315-91E5-0F9067566002}" destId="{A8669961-1340-49D6-B145-780B738CF7B0}" srcOrd="0" destOrd="0" presId="urn:microsoft.com/office/officeart/2011/layout/HexagonRadial"/>
    <dgm:cxn modelId="{4AC2EB43-9CD9-495B-9CB2-FF897648FC8F}" type="presParOf" srcId="{0F3866BE-778B-46AA-BC0C-AE0AB8FBE754}" destId="{A506A9A4-9F58-407D-93A8-9DEF3C8EA67E}" srcOrd="2" destOrd="0" presId="urn:microsoft.com/office/officeart/2011/layout/HexagonRadial"/>
    <dgm:cxn modelId="{C130E0FF-2CA9-4CD3-92F9-0D1501DEBD56}" type="presParOf" srcId="{0F3866BE-778B-46AA-BC0C-AE0AB8FBE754}" destId="{FE999244-A409-41A6-B7D5-5DFE7FD27F03}" srcOrd="3" destOrd="0" presId="urn:microsoft.com/office/officeart/2011/layout/HexagonRadial"/>
    <dgm:cxn modelId="{9E92021A-9170-4525-9BDA-76ED205D5759}" type="presParOf" srcId="{FE999244-A409-41A6-B7D5-5DFE7FD27F03}" destId="{75F9777F-2084-48D0-A418-0BAE148C5080}" srcOrd="0" destOrd="0" presId="urn:microsoft.com/office/officeart/2011/layout/HexagonRadial"/>
    <dgm:cxn modelId="{3603DD65-0BB6-4FAC-86B1-A072B1155889}" type="presParOf" srcId="{0F3866BE-778B-46AA-BC0C-AE0AB8FBE754}" destId="{EE07C4EB-F457-43F1-9FA4-CE914A75B546}" srcOrd="4" destOrd="0" presId="urn:microsoft.com/office/officeart/2011/layout/HexagonRadial"/>
    <dgm:cxn modelId="{D72E1A36-13AA-4864-9D1A-4E45DC1B6DE4}" type="presParOf" srcId="{0F3866BE-778B-46AA-BC0C-AE0AB8FBE754}" destId="{A6AA0930-86AB-46BD-8E26-BF9C17E70413}" srcOrd="5" destOrd="0" presId="urn:microsoft.com/office/officeart/2011/layout/HexagonRadial"/>
    <dgm:cxn modelId="{2F1CC869-A8D5-45FF-AD22-30F249F9C645}" type="presParOf" srcId="{A6AA0930-86AB-46BD-8E26-BF9C17E70413}" destId="{B5BE4D6A-9D5D-47BF-9851-7E45E038A359}" srcOrd="0" destOrd="0" presId="urn:microsoft.com/office/officeart/2011/layout/HexagonRadial"/>
    <dgm:cxn modelId="{B73BA20F-5C6A-4A8D-818C-3047C121F868}" type="presParOf" srcId="{0F3866BE-778B-46AA-BC0C-AE0AB8FBE754}" destId="{EE103A55-CB65-460A-AC04-6A7266D23B39}" srcOrd="6" destOrd="0" presId="urn:microsoft.com/office/officeart/2011/layout/HexagonRadial"/>
    <dgm:cxn modelId="{58BA53D7-BAA0-42B1-937B-D91961DDE227}" type="presParOf" srcId="{0F3866BE-778B-46AA-BC0C-AE0AB8FBE754}" destId="{5F5ED7B3-130A-4E51-99E8-E081FBD2B993}" srcOrd="7" destOrd="0" presId="urn:microsoft.com/office/officeart/2011/layout/HexagonRadial"/>
    <dgm:cxn modelId="{FC240412-45EB-40C7-86A6-E05AFA62CC8C}" type="presParOf" srcId="{5F5ED7B3-130A-4E51-99E8-E081FBD2B993}" destId="{52D891DF-2D76-4C99-8227-F5FEFACD9E70}" srcOrd="0" destOrd="0" presId="urn:microsoft.com/office/officeart/2011/layout/HexagonRadial"/>
    <dgm:cxn modelId="{93457991-E165-4A0A-9DEC-92E9E1E2578A}" type="presParOf" srcId="{0F3866BE-778B-46AA-BC0C-AE0AB8FBE754}" destId="{B1312B64-E4CB-4501-8C9B-0ADEB3A5C230}" srcOrd="8" destOrd="0" presId="urn:microsoft.com/office/officeart/2011/layout/HexagonRadial"/>
    <dgm:cxn modelId="{A483D6E5-0E36-4D2D-AA16-203457023213}" type="presParOf" srcId="{0F3866BE-778B-46AA-BC0C-AE0AB8FBE754}" destId="{54A2A718-04DF-4F63-92F9-653469386248}" srcOrd="9" destOrd="0" presId="urn:microsoft.com/office/officeart/2011/layout/HexagonRadial"/>
    <dgm:cxn modelId="{1A6E4974-1659-415A-A804-ED964312CC46}" type="presParOf" srcId="{54A2A718-04DF-4F63-92F9-653469386248}" destId="{FB2216A6-1FEA-465D-8C87-6DBC73356523}" srcOrd="0" destOrd="0" presId="urn:microsoft.com/office/officeart/2011/layout/HexagonRadial"/>
    <dgm:cxn modelId="{B69B4B27-C258-4DCD-9397-9A16A2AD784E}" type="presParOf" srcId="{0F3866BE-778B-46AA-BC0C-AE0AB8FBE754}" destId="{C6E2716D-6AAA-448A-9094-B8C836E65D12}" srcOrd="10" destOrd="0" presId="urn:microsoft.com/office/officeart/2011/layout/HexagonRadial"/>
    <dgm:cxn modelId="{3C03FC15-F000-4D63-A3DC-A7566AFB0409}" type="presParOf" srcId="{0F3866BE-778B-46AA-BC0C-AE0AB8FBE754}" destId="{112158C5-882C-46A9-ACA5-EF8A737C4553}" srcOrd="11" destOrd="0" presId="urn:microsoft.com/office/officeart/2011/layout/HexagonRadial"/>
    <dgm:cxn modelId="{AE29AE31-BEF2-476A-886F-8EAEE6024159}" type="presParOf" srcId="{112158C5-882C-46A9-ACA5-EF8A737C4553}" destId="{96F971B8-E125-47A5-9B85-C871EE007D10}" srcOrd="0" destOrd="0" presId="urn:microsoft.com/office/officeart/2011/layout/HexagonRadial"/>
    <dgm:cxn modelId="{9D69F23C-A48E-4F40-9FE8-835F33E3FE44}" type="presParOf" srcId="{0F3866BE-778B-46AA-BC0C-AE0AB8FBE754}" destId="{8BB57B59-2771-45CA-A7BE-C46D9DB3DBD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1074E-CCEB-4587-A472-255CFBAEF8D1}">
      <dsp:nvSpPr>
        <dsp:cNvPr id="0" name=""/>
        <dsp:cNvSpPr/>
      </dsp:nvSpPr>
      <dsp:spPr>
        <a:xfrm>
          <a:off x="3165650" y="2212390"/>
          <a:ext cx="2812044" cy="243253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components</a:t>
          </a:r>
          <a:endParaRPr lang="en-US" sz="2200" kern="1200" dirty="0"/>
        </a:p>
      </dsp:txBody>
      <dsp:txXfrm>
        <a:off x="3631645" y="2615495"/>
        <a:ext cx="1880054" cy="1626322"/>
      </dsp:txXfrm>
    </dsp:sp>
    <dsp:sp modelId="{75F9777F-2084-48D0-A418-0BAE148C5080}">
      <dsp:nvSpPr>
        <dsp:cNvPr id="0" name=""/>
        <dsp:cNvSpPr/>
      </dsp:nvSpPr>
      <dsp:spPr>
        <a:xfrm>
          <a:off x="4926530" y="1048588"/>
          <a:ext cx="1060976" cy="91417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6A9A4-9F58-407D-93A8-9DEF3C8EA67E}">
      <dsp:nvSpPr>
        <dsp:cNvPr id="0" name=""/>
        <dsp:cNvSpPr/>
      </dsp:nvSpPr>
      <dsp:spPr>
        <a:xfrm>
          <a:off x="3424680" y="0"/>
          <a:ext cx="2304450" cy="199362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speaker</a:t>
          </a:r>
          <a:endParaRPr lang="en-US" sz="2200" kern="1200" dirty="0"/>
        </a:p>
      </dsp:txBody>
      <dsp:txXfrm>
        <a:off x="3806577" y="330385"/>
        <a:ext cx="1540656" cy="1332850"/>
      </dsp:txXfrm>
    </dsp:sp>
    <dsp:sp modelId="{B5BE4D6A-9D5D-47BF-9851-7E45E038A359}">
      <dsp:nvSpPr>
        <dsp:cNvPr id="0" name=""/>
        <dsp:cNvSpPr/>
      </dsp:nvSpPr>
      <dsp:spPr>
        <a:xfrm>
          <a:off x="6164772" y="2757601"/>
          <a:ext cx="1060976" cy="91417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7C4EB-F457-43F1-9FA4-CE914A75B546}">
      <dsp:nvSpPr>
        <dsp:cNvPr id="0" name=""/>
        <dsp:cNvSpPr/>
      </dsp:nvSpPr>
      <dsp:spPr>
        <a:xfrm>
          <a:off x="5538129" y="1226210"/>
          <a:ext cx="2304450" cy="199362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transformers</a:t>
          </a:r>
          <a:endParaRPr lang="en-US" sz="2200" kern="1200" dirty="0"/>
        </a:p>
      </dsp:txBody>
      <dsp:txXfrm>
        <a:off x="5920026" y="1556595"/>
        <a:ext cx="1540656" cy="1332850"/>
      </dsp:txXfrm>
    </dsp:sp>
    <dsp:sp modelId="{52D891DF-2D76-4C99-8227-F5FEFACD9E70}">
      <dsp:nvSpPr>
        <dsp:cNvPr id="0" name=""/>
        <dsp:cNvSpPr/>
      </dsp:nvSpPr>
      <dsp:spPr>
        <a:xfrm>
          <a:off x="5304609" y="4686757"/>
          <a:ext cx="1060976" cy="91417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03A55-CB65-460A-AC04-6A7266D23B39}">
      <dsp:nvSpPr>
        <dsp:cNvPr id="0" name=""/>
        <dsp:cNvSpPr/>
      </dsp:nvSpPr>
      <dsp:spPr>
        <a:xfrm>
          <a:off x="5538129" y="3636797"/>
          <a:ext cx="2304450" cy="199362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Led Light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&amp;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LDR</a:t>
          </a:r>
        </a:p>
      </dsp:txBody>
      <dsp:txXfrm>
        <a:off x="5920026" y="3967182"/>
        <a:ext cx="1540656" cy="1332850"/>
      </dsp:txXfrm>
    </dsp:sp>
    <dsp:sp modelId="{FB2216A6-1FEA-465D-8C87-6DBC73356523}">
      <dsp:nvSpPr>
        <dsp:cNvPr id="0" name=""/>
        <dsp:cNvSpPr/>
      </dsp:nvSpPr>
      <dsp:spPr>
        <a:xfrm>
          <a:off x="3170883" y="4887010"/>
          <a:ext cx="1060976" cy="91417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12B64-E4CB-4501-8C9B-0ADEB3A5C230}">
      <dsp:nvSpPr>
        <dsp:cNvPr id="0" name=""/>
        <dsp:cNvSpPr/>
      </dsp:nvSpPr>
      <dsp:spPr>
        <a:xfrm>
          <a:off x="3424680" y="4864379"/>
          <a:ext cx="2304450" cy="199362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SWITCHES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OR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ARDUINO</a:t>
          </a:r>
          <a:endParaRPr lang="en-US" sz="2200" kern="1200" dirty="0"/>
        </a:p>
      </dsp:txBody>
      <dsp:txXfrm>
        <a:off x="3806577" y="5194764"/>
        <a:ext cx="1540656" cy="1332850"/>
      </dsp:txXfrm>
    </dsp:sp>
    <dsp:sp modelId="{96F971B8-E125-47A5-9B85-C871EE007D10}">
      <dsp:nvSpPr>
        <dsp:cNvPr id="0" name=""/>
        <dsp:cNvSpPr/>
      </dsp:nvSpPr>
      <dsp:spPr>
        <a:xfrm>
          <a:off x="1912364" y="3178682"/>
          <a:ext cx="1060976" cy="91417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2716D-6AAA-448A-9094-B8C836E65D12}">
      <dsp:nvSpPr>
        <dsp:cNvPr id="0" name=""/>
        <dsp:cNvSpPr/>
      </dsp:nvSpPr>
      <dsp:spPr>
        <a:xfrm>
          <a:off x="1301419" y="3638168"/>
          <a:ext cx="2304450" cy="199362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PCB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&amp;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CARDBOARD</a:t>
          </a:r>
          <a:endParaRPr lang="en-US" sz="2200" kern="1200" dirty="0"/>
        </a:p>
      </dsp:txBody>
      <dsp:txXfrm>
        <a:off x="1683316" y="3968553"/>
        <a:ext cx="1540656" cy="1332850"/>
      </dsp:txXfrm>
    </dsp:sp>
    <dsp:sp modelId="{8BB57B59-2771-45CA-A7BE-C46D9DB3DBD8}">
      <dsp:nvSpPr>
        <dsp:cNvPr id="0" name=""/>
        <dsp:cNvSpPr/>
      </dsp:nvSpPr>
      <dsp:spPr>
        <a:xfrm>
          <a:off x="1301419" y="1223467"/>
          <a:ext cx="2304450" cy="199362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1683316" y="1553852"/>
        <a:ext cx="1540656" cy="1332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964267"/>
            <a:ext cx="539829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4385733"/>
            <a:ext cx="5398295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5870576"/>
            <a:ext cx="1200150" cy="377825"/>
          </a:xfrm>
        </p:spPr>
        <p:txBody>
          <a:bodyPr/>
          <a:lstStyle/>
          <a:p>
            <a:fld id="{30C8B6C6-4102-465D-B642-309A21740A4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5870576"/>
            <a:ext cx="3670469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5870576"/>
            <a:ext cx="413375" cy="377825"/>
          </a:xfrm>
        </p:spPr>
        <p:txBody>
          <a:bodyPr/>
          <a:lstStyle/>
          <a:p>
            <a:fld id="{F9365FD4-0A41-4043-8AAC-A8B709110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732865"/>
            <a:ext cx="759857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0" y="932112"/>
            <a:ext cx="656987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299603"/>
            <a:ext cx="7598570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6C6-4102-465D-B642-309A21740A4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5FD4-0A41-4043-8AAC-A8B709110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70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6C6-4102-465D-B642-309A21740A4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5FD4-0A41-4043-8AAC-A8B709110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3352800"/>
            <a:ext cx="700438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4343400"/>
            <a:ext cx="7614275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6C6-4102-465D-B642-309A21740A4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5FD4-0A41-4043-8AAC-A8B709110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3308581"/>
            <a:ext cx="7598569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777381"/>
            <a:ext cx="759857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6C6-4102-465D-B642-309A21740A4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5FD4-0A41-4043-8AAC-A8B709110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3886200"/>
            <a:ext cx="7601577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5200"/>
            <a:ext cx="7601577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6C6-4102-465D-B642-309A21740A4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5FD4-0A41-4043-8AAC-A8B709110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2"/>
            <a:ext cx="7598570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3505200"/>
            <a:ext cx="759857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6C6-4102-465D-B642-309A21740A4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5FD4-0A41-4043-8AAC-A8B709110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6C6-4102-465D-B642-309A21740A4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5FD4-0A41-4043-8AAC-A8B709110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609600"/>
            <a:ext cx="16189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09600"/>
            <a:ext cx="5874087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6C6-4102-465D-B642-309A21740A4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5FD4-0A41-4043-8AAC-A8B709110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6C6-4102-465D-B642-309A21740A4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5FD4-0A41-4043-8AAC-A8B709110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308581"/>
            <a:ext cx="7598570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7381"/>
            <a:ext cx="759857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6C6-4102-465D-B642-309A21740A4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5FD4-0A41-4043-8AAC-A8B709110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2142067"/>
            <a:ext cx="3746501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2142068"/>
            <a:ext cx="3746499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6C6-4102-465D-B642-309A21740A4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5FD4-0A41-4043-8AAC-A8B709110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2218267"/>
            <a:ext cx="35317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870201"/>
            <a:ext cx="3747692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2226734"/>
            <a:ext cx="354211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870201"/>
            <a:ext cx="3746501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6C6-4102-465D-B642-309A21740A4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5FD4-0A41-4043-8AAC-A8B709110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6C6-4102-465D-B642-309A21740A4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5FD4-0A41-4043-8AAC-A8B709110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6C6-4102-465D-B642-309A21740A4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5FD4-0A41-4043-8AAC-A8B709110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074333"/>
            <a:ext cx="276066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0" y="609601"/>
            <a:ext cx="4626770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445933"/>
            <a:ext cx="276066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6C6-4102-465D-B642-309A21740A4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5FD4-0A41-4043-8AAC-A8B709110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600200"/>
            <a:ext cx="4623490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914400"/>
            <a:ext cx="2460731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971800"/>
            <a:ext cx="4623490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6C6-4102-465D-B642-309A21740A4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5FD4-0A41-4043-8AAC-A8B709110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142068"/>
            <a:ext cx="759856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5870576"/>
            <a:ext cx="120015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C8B6C6-4102-465D-B642-309A21740A4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870576"/>
            <a:ext cx="587074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5870576"/>
            <a:ext cx="41337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365FD4-0A41-4043-8AAC-A8B709110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-457200"/>
            <a:ext cx="7543800" cy="2057400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Tolani  </a:t>
            </a:r>
            <a:r>
              <a:rPr lang="en-US" dirty="0">
                <a:latin typeface="Algerian" pitchFamily="82" charset="0"/>
              </a:rPr>
              <a:t>polytechnic college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061" y="1547649"/>
            <a:ext cx="9067800" cy="3810000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latin typeface="Engravers MT" pitchFamily="18" charset="0"/>
              </a:rPr>
              <a:t>BRANCH :- DIPLOMA ELECTRICAL           </a:t>
            </a:r>
          </a:p>
          <a:p>
            <a:pPr algn="l"/>
            <a:r>
              <a:rPr lang="en-US" b="1" dirty="0">
                <a:latin typeface="Engravers MT" pitchFamily="18" charset="0"/>
              </a:rPr>
              <a:t>                       ENGINEERING</a:t>
            </a:r>
          </a:p>
          <a:p>
            <a:pPr algn="l"/>
            <a:r>
              <a:rPr lang="en-US" b="1" dirty="0">
                <a:latin typeface="Engravers MT" pitchFamily="18" charset="0"/>
              </a:rPr>
              <a:t>SEMESTER:- 5</a:t>
            </a:r>
            <a:r>
              <a:rPr lang="en-US" b="1" baseline="30000" dirty="0">
                <a:latin typeface="Engravers MT" pitchFamily="18" charset="0"/>
              </a:rPr>
              <a:t>TH</a:t>
            </a:r>
            <a:endParaRPr lang="en-US" b="1" dirty="0">
              <a:latin typeface="Engravers MT" pitchFamily="18" charset="0"/>
            </a:endParaRPr>
          </a:p>
          <a:p>
            <a:pPr algn="l"/>
            <a:r>
              <a:rPr lang="en-US" b="1" dirty="0">
                <a:latin typeface="Engravers MT" pitchFamily="18" charset="0"/>
              </a:rPr>
              <a:t>BATCH :- 1</a:t>
            </a:r>
          </a:p>
          <a:p>
            <a:pPr algn="l"/>
            <a:r>
              <a:rPr lang="en-US" b="1" dirty="0">
                <a:latin typeface="Engravers MT" pitchFamily="18" charset="0"/>
              </a:rPr>
              <a:t>TOPIC :- GENERATIOIN OF ELECTRICITY             </a:t>
            </a:r>
          </a:p>
          <a:p>
            <a:pPr algn="l"/>
            <a:r>
              <a:rPr lang="en-US" b="1" dirty="0">
                <a:latin typeface="Engravers MT" pitchFamily="18" charset="0"/>
              </a:rPr>
              <a:t>                  FROM NOISE POLLUTION </a:t>
            </a:r>
          </a:p>
          <a:p>
            <a:pPr algn="l"/>
            <a:r>
              <a:rPr lang="en-US" b="1" dirty="0" smtClean="0">
                <a:latin typeface="Engravers MT" pitchFamily="18" charset="0"/>
              </a:rPr>
              <a:t>MADE </a:t>
            </a:r>
            <a:r>
              <a:rPr lang="en-US" b="1" dirty="0">
                <a:latin typeface="Engravers MT" pitchFamily="18" charset="0"/>
              </a:rPr>
              <a:t>BY:</a:t>
            </a:r>
          </a:p>
          <a:p>
            <a:pPr algn="l"/>
            <a:r>
              <a:rPr lang="en-US" b="1" dirty="0">
                <a:latin typeface="Engravers MT" pitchFamily="18" charset="0"/>
              </a:rPr>
              <a:t>AJIT KULKARNI                    : 196510309005</a:t>
            </a:r>
          </a:p>
          <a:p>
            <a:pPr algn="l"/>
            <a:r>
              <a:rPr lang="en-US" b="1" dirty="0">
                <a:latin typeface="Engravers MT" pitchFamily="18" charset="0"/>
              </a:rPr>
              <a:t>AYUSH SRIVASTAVA              : 196510309011</a:t>
            </a:r>
          </a:p>
          <a:p>
            <a:pPr algn="l"/>
            <a:r>
              <a:rPr lang="en-US" b="1" dirty="0">
                <a:latin typeface="Engravers MT" pitchFamily="18" charset="0"/>
              </a:rPr>
              <a:t>ARJUN CHANGLA                  :  196510309013</a:t>
            </a:r>
          </a:p>
          <a:p>
            <a:pPr algn="l"/>
            <a:r>
              <a:rPr lang="en-US" b="1" dirty="0">
                <a:latin typeface="Engravers MT" pitchFamily="18" charset="0"/>
              </a:rPr>
              <a:t>HARSHVARDHAN GADHVI  : 196510309019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479633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2335516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-2133600" y="6019800"/>
            <a:ext cx="1378211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stellar" pitchFamily="18" charset="0"/>
              </a:rPr>
              <a:t>GUIDED BY:     </a:t>
            </a:r>
            <a:r>
              <a:rPr lang="en-US" sz="3200" b="1" spc="50" dirty="0" smtClean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stellar" pitchFamily="18" charset="0"/>
              </a:rPr>
              <a:t>NIMESH PRAJAPATI SIR  </a:t>
            </a:r>
            <a:endParaRPr lang="en-US" sz="3200" b="1" cap="none" spc="50" dirty="0">
              <a:ln w="1143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190975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 tmFilter="0,0; .5, 1; 1, 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09-22 at 11.17.22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1"/>
            <a:ext cx="94488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GB" b="1" cap="none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DECIBEL CHART OF DIFFERENT AREAS</a:t>
            </a:r>
            <a:endParaRPr lang="en-US" b="1" cap="none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2209800"/>
          <a:ext cx="85344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598569" cy="1456267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sz="6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USES</a:t>
            </a:r>
            <a:endParaRPr lang="en-US" sz="66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924800" cy="5334000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NOTE</a:t>
            </a:r>
            <a:r>
              <a:rPr lang="en-GB" sz="3200" dirty="0" smtClean="0"/>
              <a:t>:  AS PER WE KNOW THAT THE            				POTENTIAL OF ENERGY PRODUCED 				BY SOUND IS A BIT LESS THAN 						OTHER SOURCES OF ENERGY . 						HENCE , WE HAVE TO MAKE THE 					USE OF THIS ENERGY AS PER 						NEARBY  LOCATIOIN. SO WITH THAT 			WE CAN REDUCE THE LOSSES IN 					TRANSMISSION AND ITS EFFICIENCY 			WILL  INCREASE.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M-EVgo-charger-1200px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0"/>
            <a:ext cx="4114800" cy="2438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5029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1)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ELECTRIC CAR CHARGING</a:t>
            </a:r>
            <a:endParaRPr lang="en-GB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819400"/>
            <a:ext cx="8839200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  CHARGING STATION ARE NEARER TO ROADS SO THE ENERGY PRODUCED BY SOUND IS TRANSMITED TO THE STATION AND MAKE THE USE OF THIS.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FROM OUR RESEARCH WE HAVE FOUND THAT THE ROAD BETWEEN DELHI TO CHANDIGARH HAS BECOME THE FIRST ELECTRIC ROAD AND IN FUTURE IT WILL INCREASE THE ELECTRIC  CRISIS IN INDIA . SO WITH THIS SOUCRE WE CAN OVERCOME THE SITUATION. </a:t>
            </a:r>
            <a:endParaRPr lang="en-GB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10918-WA00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91000" cy="2876550"/>
          </a:xfrm>
          <a:prstGeom prst="rect">
            <a:avLst/>
          </a:prstGeom>
        </p:spPr>
      </p:pic>
      <p:pic>
        <p:nvPicPr>
          <p:cNvPr id="3" name="Picture 2" descr="WhatsApp Image 2021-09-18 at 1.17.42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692" y="0"/>
            <a:ext cx="4617308" cy="2895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52800" y="5657671"/>
            <a:ext cx="61722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      </a:t>
            </a:r>
            <a:endParaRPr lang="en-US" sz="36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819400"/>
            <a:ext cx="90370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2) STREET LIGHTS           3) CRICKET STADUIM    </a:t>
            </a:r>
          </a:p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                            LIGHTS</a:t>
            </a:r>
            <a:endParaRPr lang="en-US" sz="36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810000"/>
            <a:ext cx="9144000" cy="37240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THIS ELECTRICAL ENERGY IS USED TO GLOW THE STREET LIGHTS AND CRICKET STADIUM LIGHTS. AND ANY OTHER PLACES WHERE DECORATIVE LIGHTS ARE REQUIRED.</a:t>
            </a:r>
          </a:p>
          <a:p>
            <a:endParaRPr lang="en-US" sz="36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sz="36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sz="3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93467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4) STANDBY UNIT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2801" y="5934670"/>
            <a:ext cx="62483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IT CAN ALSO BE USED IN SEVERAL POWER PLANTS AND IN EMERGENCY SITUITION</a:t>
            </a:r>
            <a:endParaRPr lang="en-US" sz="2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4081566494"/>
              </p:ext>
            </p:extLst>
          </p:nvPr>
        </p:nvGraphicFramePr>
        <p:xfrm>
          <a:off x="94593" y="78828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1208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-1600200"/>
            <a:ext cx="5398295" cy="2421464"/>
          </a:xfrm>
        </p:spPr>
        <p:txBody>
          <a:bodyPr/>
          <a:lstStyle/>
          <a:p>
            <a:r>
              <a:rPr lang="en-US" b="1" cap="none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67000"/>
            <a:ext cx="9144000" cy="4191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1 ) THIS IS THE MAIN COMPONENT OF THE PROJECT.SPEAKER IS USE TO ABSORB THE SURROUNDING SOUND.</a:t>
            </a:r>
          </a:p>
          <a:p>
            <a:pPr algn="l"/>
            <a:r>
              <a:rPr lang="en-US" sz="3200" dirty="0" smtClean="0"/>
              <a:t>2) SPEAKER SIZE :- 3 INCH </a:t>
            </a:r>
          </a:p>
          <a:p>
            <a:pPr algn="l"/>
            <a:r>
              <a:rPr lang="en-US" sz="3200" dirty="0" smtClean="0"/>
              <a:t>3)- SPEAKER PRICE  :- 90 RS        1 UNIT</a:t>
            </a:r>
          </a:p>
          <a:p>
            <a:pPr algn="l"/>
            <a:r>
              <a:rPr lang="en-US" sz="3200" dirty="0" smtClean="0"/>
              <a:t>4) REQUIRED SPEAKER :- 5 UNIT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3" y="622738"/>
            <a:ext cx="2624958" cy="1905000"/>
          </a:xfrm>
          <a:prstGeom prst="homePlate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2667000" y="1137745"/>
            <a:ext cx="6355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ABSORBING SPEAKER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286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71800"/>
            <a:ext cx="9144000" cy="38862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THE MAIN WORK OF TRANSFORMER IS TO INCERASE THE LEVEL OF SIGNAL COMING FROM THE SPEAKERS.</a:t>
            </a:r>
          </a:p>
          <a:p>
            <a:pPr algn="l"/>
            <a:r>
              <a:rPr lang="en-US" sz="3200" dirty="0" smtClean="0"/>
              <a:t>(LOW SIGNAL ----  HIGH SIGNAL)</a:t>
            </a:r>
          </a:p>
          <a:p>
            <a:pPr marL="514350" indent="-514350" algn="l">
              <a:buAutoNum type="arabicParenR"/>
            </a:pPr>
            <a:r>
              <a:rPr lang="en-US" sz="3200" dirty="0" smtClean="0"/>
              <a:t>TRANSFORMERS RANGE– 12V TO 22OV</a:t>
            </a:r>
          </a:p>
          <a:p>
            <a:pPr marL="514350" indent="-514350" algn="l">
              <a:buAutoNum type="arabicParenR"/>
            </a:pPr>
            <a:r>
              <a:rPr lang="en-US" sz="3200" dirty="0" smtClean="0"/>
              <a:t>TRANSFORMERS PRICE – 100 – 1 UNIT</a:t>
            </a:r>
            <a:endParaRPr lang="en-US" sz="3200" dirty="0"/>
          </a:p>
          <a:p>
            <a:pPr marL="514350" indent="-514350" algn="l">
              <a:buAutoNum type="arabicParenR"/>
            </a:pPr>
            <a:r>
              <a:rPr lang="en-US" sz="3200" dirty="0" smtClean="0"/>
              <a:t>REQUIRED TRANSFORMER – 2 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248" y="0"/>
            <a:ext cx="2710764" cy="2971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1981200" y="0"/>
            <a:ext cx="7467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STEP-UP SIGNAL TRANSFORMER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8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923330"/>
            <a:ext cx="6172201" cy="593466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 smtClean="0"/>
              <a:t>(LIGHT EMITTING DIODE) = LED IS USED IN STREET LIGHT AND BUILDING , ETC.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r>
              <a:rPr lang="en-US" sz="3200" dirty="0" smtClean="0"/>
              <a:t>LIGHT DEPENDENT RESISTOR. IT IS A PASSIVE COMPONENT THAT DECREASES RESISTANCE WITH RESPECT TO RECIVING  LUMINOSITY(LIGHT) ON THE COMPONENTS SENSITIVE SURFACE.</a:t>
            </a:r>
          </a:p>
          <a:p>
            <a:pPr algn="l"/>
            <a:r>
              <a:rPr lang="en-US" sz="3200" dirty="0" smtClean="0"/>
              <a:t>PRICE – 30RS – 1 UNIT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27" y="228600"/>
            <a:ext cx="2713055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27" y="3485618"/>
            <a:ext cx="2590800" cy="3372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038600" y="0"/>
            <a:ext cx="3172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LED &amp; LDR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28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1002947"/>
            <a:ext cx="6553200" cy="585505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200" dirty="0" smtClean="0"/>
              <a:t>SWITCHES:- IT IS USED TO ON/OFF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r>
              <a:rPr lang="en-US" sz="3200" dirty="0" smtClean="0"/>
              <a:t>AURDINO:- IT IS A CIRCUIT CONTROLLER DEVICE WHICH IS USED IN OPEN SOURCE . SO HARDWARE And software company , project which are used to design ND MANUFACTURE SINGLE BOARD MICROCONTROLLERS TO MAKE DIGITAL DEVICES </a:t>
            </a:r>
          </a:p>
          <a:p>
            <a:pPr algn="l"/>
            <a:r>
              <a:rPr lang="en-US" sz="3200" dirty="0" smtClean="0"/>
              <a:t>PRICE –  800</a:t>
            </a:r>
          </a:p>
          <a:p>
            <a:pPr algn="l"/>
            <a:r>
              <a:rPr lang="en-US" sz="3200" dirty="0" smtClean="0"/>
              <a:t>REQUIRED -- 1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3400"/>
            <a:ext cx="1790541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971800"/>
            <a:ext cx="2406869" cy="354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133600" y="82245"/>
            <a:ext cx="67069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SWITCHES &amp; AURDINO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59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1810698"/>
            <a:ext cx="6705600" cy="504730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200" b="1" i="1" dirty="0" smtClean="0"/>
              <a:t>*PCB</a:t>
            </a:r>
            <a:r>
              <a:rPr lang="en-US" sz="3200" dirty="0" smtClean="0"/>
              <a:t>:- PRINTED CIRCUIT BOARD.PCB IS USE BOTH FOR BORE AND ASSEMBLED BOARDS .</a:t>
            </a:r>
          </a:p>
          <a:p>
            <a:pPr algn="l"/>
            <a:r>
              <a:rPr lang="en-US" sz="3200" dirty="0" smtClean="0"/>
              <a:t>PRICE– 69RS</a:t>
            </a:r>
          </a:p>
          <a:p>
            <a:pPr algn="l"/>
            <a:endParaRPr lang="en-US" sz="3200" dirty="0" smtClean="0"/>
          </a:p>
          <a:p>
            <a:pPr algn="l"/>
            <a:r>
              <a:rPr lang="en-US" sz="3200" b="1" i="1" dirty="0" smtClean="0"/>
              <a:t>*CONNECTING WIRES </a:t>
            </a:r>
            <a:r>
              <a:rPr lang="en-US" sz="3200" dirty="0" smtClean="0"/>
              <a:t>:- WIRES ARE USED TO CONNECT THE EQUIPMENT FROM EACH OTHER (LUMP SUM).</a:t>
            </a:r>
          </a:p>
          <a:p>
            <a:pPr algn="l"/>
            <a:endParaRPr lang="en-US" sz="3200" dirty="0" smtClean="0"/>
          </a:p>
          <a:p>
            <a:pPr algn="l"/>
            <a:r>
              <a:rPr lang="en-US" sz="3200" b="1" i="1" dirty="0" smtClean="0"/>
              <a:t>*BATTERY</a:t>
            </a:r>
            <a:r>
              <a:rPr lang="en-US" sz="3200" dirty="0" smtClean="0"/>
              <a:t> :- IT IS USED TO BE STORE THE POWER GENERATED FROM THE SPEAKER.</a:t>
            </a:r>
          </a:p>
          <a:p>
            <a:pPr algn="l"/>
            <a:r>
              <a:rPr lang="en-US" sz="3200" dirty="0" smtClean="0"/>
              <a:t>PRICE:- 500RS</a:t>
            </a:r>
          </a:p>
          <a:p>
            <a:pPr algn="l"/>
            <a:r>
              <a:rPr lang="en-US" sz="3200" dirty="0" smtClean="0"/>
              <a:t>REQUIRED:- 1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2860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341179"/>
            <a:ext cx="2286000" cy="1849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381672"/>
            <a:ext cx="2215055" cy="2482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356377" y="57917"/>
            <a:ext cx="707527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PCB  , CONNECTING WIRES </a:t>
            </a:r>
            <a:r>
              <a:rPr lang="en-US" sz="4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&amp;</a:t>
            </a:r>
            <a:r>
              <a:rPr lang="en-US" sz="4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endParaRPr lang="en-US" sz="4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4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BATTERY</a:t>
            </a:r>
            <a:endParaRPr lang="en-US" sz="4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"/>
            <a:ext cx="9143999" cy="1142999"/>
          </a:xfrm>
        </p:spPr>
        <p:txBody>
          <a:bodyPr/>
          <a:lstStyle/>
          <a:p>
            <a:pPr algn="ctr"/>
            <a:r>
              <a:rPr lang="en-US" dirty="0" smtClean="0"/>
              <a:t> principle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52600"/>
            <a:ext cx="9143999" cy="4800599"/>
          </a:xfrm>
        </p:spPr>
        <p:txBody>
          <a:bodyPr>
            <a:normAutofit fontScale="250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12800" dirty="0" smtClean="0"/>
              <a:t> The conversion of sound energy into                               </a:t>
            </a:r>
          </a:p>
          <a:p>
            <a:pPr algn="l"/>
            <a:r>
              <a:rPr lang="en-US" sz="12800" dirty="0" smtClean="0"/>
              <a:t>     electrical energy.</a:t>
            </a:r>
          </a:p>
          <a:p>
            <a:pPr algn="l">
              <a:buFont typeface="Wingdings" pitchFamily="2" charset="2"/>
              <a:buChar char="Ø"/>
            </a:pPr>
            <a:r>
              <a:rPr lang="en-US" sz="12800" dirty="0" smtClean="0"/>
              <a:t> when the sound energy (signals) are   </a:t>
            </a:r>
            <a:br>
              <a:rPr lang="en-US" sz="12800" dirty="0" smtClean="0"/>
            </a:br>
            <a:r>
              <a:rPr lang="en-US" sz="12800" dirty="0" smtClean="0"/>
              <a:t>     absorbed  by absorbing speaker.</a:t>
            </a:r>
          </a:p>
          <a:p>
            <a:pPr algn="l">
              <a:buFont typeface="Wingdings" pitchFamily="2" charset="2"/>
              <a:buChar char="Ø"/>
            </a:pPr>
            <a:r>
              <a:rPr lang="en-US" sz="12800" dirty="0" smtClean="0"/>
              <a:t> and then the soft layer of diaphragm on    </a:t>
            </a:r>
            <a:br>
              <a:rPr lang="en-US" sz="12800" dirty="0" smtClean="0"/>
            </a:br>
            <a:r>
              <a:rPr lang="en-US" sz="12800" dirty="0" smtClean="0"/>
              <a:t>     the upper side get vibrate.</a:t>
            </a:r>
          </a:p>
          <a:p>
            <a:pPr algn="l">
              <a:buFont typeface="Wingdings" pitchFamily="2" charset="2"/>
              <a:buChar char="Ø"/>
            </a:pPr>
            <a:r>
              <a:rPr lang="en-US" sz="12800" dirty="0" smtClean="0"/>
              <a:t> by this vibration the moving coil in it also </a:t>
            </a:r>
            <a:br>
              <a:rPr lang="en-US" sz="12800" dirty="0" smtClean="0"/>
            </a:br>
            <a:r>
              <a:rPr lang="en-US" sz="12800" dirty="0" smtClean="0"/>
              <a:t>     vibrate .</a:t>
            </a:r>
          </a:p>
          <a:p>
            <a:pPr algn="l"/>
            <a:endParaRPr lang="en-US" sz="3200" dirty="0" smtClean="0"/>
          </a:p>
          <a:p>
            <a:pPr algn="l"/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60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37338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 AND WITH THE HELP OF FIELD MAGNET THE </a:t>
            </a:r>
            <a:br>
              <a:rPr lang="en-US" sz="3200" dirty="0" smtClean="0"/>
            </a:br>
            <a:r>
              <a:rPr lang="en-US" sz="3200" dirty="0" smtClean="0"/>
              <a:t>     VIBRATION CUTS THE FIELD FLUX LINE 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 AND THE ELECTRICAL SIGNAL ARE PRODUCED 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 THESE ELECTRIC SIGNAL ARE STEP – UP AND CAN </a:t>
            </a:r>
            <a:br>
              <a:rPr lang="en-US" sz="3200" dirty="0" smtClean="0"/>
            </a:br>
            <a:r>
              <a:rPr lang="en-US" sz="3200" dirty="0" smtClean="0"/>
              <a:t>      BE USED AS ELECTRICAL ENERGY.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tf22566005_win32</Template>
  <TotalTime>482</TotalTime>
  <Words>487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Celestial</vt:lpstr>
      <vt:lpstr>Tolani  polytechnic college</vt:lpstr>
      <vt:lpstr>Slide 2</vt:lpstr>
      <vt:lpstr>COMPONENTS</vt:lpstr>
      <vt:lpstr>Slide 4</vt:lpstr>
      <vt:lpstr>Slide 5</vt:lpstr>
      <vt:lpstr>Slide 6</vt:lpstr>
      <vt:lpstr>Slide 7</vt:lpstr>
      <vt:lpstr> principle</vt:lpstr>
      <vt:lpstr>Slide 9</vt:lpstr>
      <vt:lpstr>Slide 10</vt:lpstr>
      <vt:lpstr>DECIBEL CHART OF DIFFERENT AREAS</vt:lpstr>
      <vt:lpstr>USES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52</cp:revision>
  <dcterms:created xsi:type="dcterms:W3CDTF">2021-09-02T06:45:44Z</dcterms:created>
  <dcterms:modified xsi:type="dcterms:W3CDTF">2021-09-22T06:02:27Z</dcterms:modified>
</cp:coreProperties>
</file>