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5" r:id="rId12"/>
    <p:sldId id="276" r:id="rId13"/>
    <p:sldId id="277" r:id="rId14"/>
    <p:sldId id="278" r:id="rId15"/>
    <p:sldId id="281" r:id="rId16"/>
    <p:sldId id="282" r:id="rId17"/>
    <p:sldId id="284" r:id="rId18"/>
    <p:sldId id="286" r:id="rId19"/>
    <p:sldId id="287" r:id="rId20"/>
    <p:sldId id="289" r:id="rId21"/>
    <p:sldId id="290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How-Browsers-Work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How-Browsers-Work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How-Browsers-Work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How-Browsers-Work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How-Browsers-Work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How-Browsers-Work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How-Browsers-Work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How-Browsers-Work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How-Browsers-Work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How-Browsers-Work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How-Browsers-Work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How-Browsers-Work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How-Browsers-Work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How-Browsers-Work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How-Browsers-Work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How-Browsers-Work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How-Browsers-Work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How-Browsers-Work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How-Browsers-Work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How-Browsers-Work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How-Browsers-Work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How-Browsers-Work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Arjun V S</cp:lastModifiedBy>
  <cp:revision>2</cp:revision>
  <dcterms:created xsi:type="dcterms:W3CDTF">2013-01-27T09:14:16Z</dcterms:created>
  <dcterms:modified xsi:type="dcterms:W3CDTF">2025-05-17T03:16:49Z</dcterms:modified>
  <cp:category/>
</cp:coreProperties>
</file>