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503030501040103" pitchFamily="34" charset="0"/>
      <p:regular r:id="rId15"/>
    </p:embeddedFont>
    <p:embeddedFont>
      <p:font typeface="Copperplate Gothic 32 AB" panose="020E0807020206020404" pitchFamily="34" charset="0"/>
      <p:regular r:id="rId16"/>
    </p:embeddedFont>
    <p:embeddedFont>
      <p:font typeface="Times New Roman" panose="02020603050405020304" pitchFamily="18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328264" y="417797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516D65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9466" y="1442825"/>
            <a:ext cx="15429069" cy="7460784"/>
            <a:chOff x="0" y="0"/>
            <a:chExt cx="4063623" cy="19649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3623" cy="1964980"/>
            </a:xfrm>
            <a:custGeom>
              <a:avLst/>
              <a:gdLst/>
              <a:ahLst/>
              <a:cxnLst/>
              <a:rect l="l" t="t" r="r" b="b"/>
              <a:pathLst>
                <a:path w="4063623" h="1964980">
                  <a:moveTo>
                    <a:pt x="0" y="0"/>
                  </a:moveTo>
                  <a:lnTo>
                    <a:pt x="4063623" y="0"/>
                  </a:lnTo>
                  <a:lnTo>
                    <a:pt x="4063623" y="1964980"/>
                  </a:lnTo>
                  <a:lnTo>
                    <a:pt x="0" y="1964980"/>
                  </a:lnTo>
                  <a:close/>
                </a:path>
              </a:pathLst>
            </a:custGeom>
            <a:solidFill>
              <a:srgbClr val="CEDD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63623" cy="2003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515083" y="3449652"/>
            <a:ext cx="11257834" cy="3387697"/>
            <a:chOff x="0" y="0"/>
            <a:chExt cx="2965026" cy="8922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65026" cy="892233"/>
            </a:xfrm>
            <a:custGeom>
              <a:avLst/>
              <a:gdLst/>
              <a:ahLst/>
              <a:cxnLst/>
              <a:rect l="l" t="t" r="r" b="b"/>
              <a:pathLst>
                <a:path w="2965026" h="892233">
                  <a:moveTo>
                    <a:pt x="0" y="0"/>
                  </a:moveTo>
                  <a:lnTo>
                    <a:pt x="2965026" y="0"/>
                  </a:lnTo>
                  <a:lnTo>
                    <a:pt x="2965026" y="892233"/>
                  </a:lnTo>
                  <a:lnTo>
                    <a:pt x="0" y="892233"/>
                  </a:lnTo>
                  <a:close/>
                </a:path>
              </a:pathLst>
            </a:custGeom>
            <a:solidFill>
              <a:srgbClr val="6C68A2">
                <a:alpha val="83922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965026" cy="930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8819"/>
                </a:lnSpc>
              </a:pPr>
              <a:r>
                <a:rPr lang="en-US" sz="6300">
                  <a:solidFill>
                    <a:srgbClr val="000000">
                      <a:alpha val="83922"/>
                    </a:srgbClr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6294" y="2328849"/>
            <a:ext cx="461542" cy="461542"/>
            <a:chOff x="0" y="0"/>
            <a:chExt cx="121559" cy="1215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559" cy="121559"/>
            </a:xfrm>
            <a:custGeom>
              <a:avLst/>
              <a:gdLst/>
              <a:ahLst/>
              <a:cxnLst/>
              <a:rect l="l" t="t" r="r" b="b"/>
              <a:pathLst>
                <a:path w="121559" h="121559">
                  <a:moveTo>
                    <a:pt x="0" y="0"/>
                  </a:moveTo>
                  <a:lnTo>
                    <a:pt x="121559" y="0"/>
                  </a:lnTo>
                  <a:lnTo>
                    <a:pt x="121559" y="121559"/>
                  </a:lnTo>
                  <a:lnTo>
                    <a:pt x="0" y="121559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1559" cy="159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310706" cy="10287000"/>
            <a:chOff x="0" y="0"/>
            <a:chExt cx="81832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832" cy="2709333"/>
            </a:xfrm>
            <a:custGeom>
              <a:avLst/>
              <a:gdLst/>
              <a:ahLst/>
              <a:cxnLst/>
              <a:rect l="l" t="t" r="r" b="b"/>
              <a:pathLst>
                <a:path w="81832" h="2709333">
                  <a:moveTo>
                    <a:pt x="0" y="0"/>
                  </a:moveTo>
                  <a:lnTo>
                    <a:pt x="81832" y="0"/>
                  </a:lnTo>
                  <a:lnTo>
                    <a:pt x="818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83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607301" y="0"/>
            <a:ext cx="12651999" cy="1028700"/>
            <a:chOff x="0" y="0"/>
            <a:chExt cx="3332214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32214" cy="270933"/>
            </a:xfrm>
            <a:custGeom>
              <a:avLst/>
              <a:gdLst/>
              <a:ahLst/>
              <a:cxnLst/>
              <a:rect l="l" t="t" r="r" b="b"/>
              <a:pathLst>
                <a:path w="3332214" h="270933">
                  <a:moveTo>
                    <a:pt x="0" y="0"/>
                  </a:moveTo>
                  <a:lnTo>
                    <a:pt x="3332214" y="0"/>
                  </a:lnTo>
                  <a:lnTo>
                    <a:pt x="333221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3332214" cy="394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433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Copperplate Gothic 32 AB"/>
                  <a:ea typeface="Copperplate Gothic 32 AB"/>
                  <a:cs typeface="Copperplate Gothic 32 AB"/>
                  <a:sym typeface="Copperplate Gothic 32 AB"/>
                </a:rPr>
                <a:t>Team Members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96294" y="4833692"/>
            <a:ext cx="461542" cy="461542"/>
            <a:chOff x="0" y="0"/>
            <a:chExt cx="121559" cy="1215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559" cy="121559"/>
            </a:xfrm>
            <a:custGeom>
              <a:avLst/>
              <a:gdLst/>
              <a:ahLst/>
              <a:cxnLst/>
              <a:rect l="l" t="t" r="r" b="b"/>
              <a:pathLst>
                <a:path w="121559" h="121559">
                  <a:moveTo>
                    <a:pt x="0" y="0"/>
                  </a:moveTo>
                  <a:lnTo>
                    <a:pt x="121559" y="0"/>
                  </a:lnTo>
                  <a:lnTo>
                    <a:pt x="121559" y="121559"/>
                  </a:lnTo>
                  <a:lnTo>
                    <a:pt x="0" y="121559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1559" cy="159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96294" y="3580966"/>
            <a:ext cx="461542" cy="461542"/>
            <a:chOff x="0" y="0"/>
            <a:chExt cx="121559" cy="1215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559" cy="121559"/>
            </a:xfrm>
            <a:custGeom>
              <a:avLst/>
              <a:gdLst/>
              <a:ahLst/>
              <a:cxnLst/>
              <a:rect l="l" t="t" r="r" b="b"/>
              <a:pathLst>
                <a:path w="121559" h="121559">
                  <a:moveTo>
                    <a:pt x="0" y="0"/>
                  </a:moveTo>
                  <a:lnTo>
                    <a:pt x="121559" y="0"/>
                  </a:lnTo>
                  <a:lnTo>
                    <a:pt x="121559" y="121559"/>
                  </a:lnTo>
                  <a:lnTo>
                    <a:pt x="0" y="121559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1559" cy="159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96294" y="6086418"/>
            <a:ext cx="461542" cy="461542"/>
            <a:chOff x="0" y="0"/>
            <a:chExt cx="121559" cy="1215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559" cy="121559"/>
            </a:xfrm>
            <a:custGeom>
              <a:avLst/>
              <a:gdLst/>
              <a:ahLst/>
              <a:cxnLst/>
              <a:rect l="l" t="t" r="r" b="b"/>
              <a:pathLst>
                <a:path w="121559" h="121559">
                  <a:moveTo>
                    <a:pt x="0" y="0"/>
                  </a:moveTo>
                  <a:lnTo>
                    <a:pt x="121559" y="0"/>
                  </a:lnTo>
                  <a:lnTo>
                    <a:pt x="121559" y="121559"/>
                  </a:lnTo>
                  <a:lnTo>
                    <a:pt x="0" y="121559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1559" cy="159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5353" y="9843610"/>
            <a:ext cx="18288000" cy="1028700"/>
            <a:chOff x="0" y="0"/>
            <a:chExt cx="4816593" cy="27093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23825"/>
              <a:ext cx="4816593" cy="394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43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240729" y="2319324"/>
            <a:ext cx="15018571" cy="632904"/>
            <a:chOff x="0" y="0"/>
            <a:chExt cx="3955509" cy="16669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955509" cy="166691"/>
            </a:xfrm>
            <a:custGeom>
              <a:avLst/>
              <a:gdLst/>
              <a:ahLst/>
              <a:cxnLst/>
              <a:rect l="l" t="t" r="r" b="b"/>
              <a:pathLst>
                <a:path w="3955509" h="166691">
                  <a:moveTo>
                    <a:pt x="0" y="0"/>
                  </a:moveTo>
                  <a:lnTo>
                    <a:pt x="3955509" y="0"/>
                  </a:lnTo>
                  <a:lnTo>
                    <a:pt x="3955509" y="166691"/>
                  </a:lnTo>
                  <a:lnTo>
                    <a:pt x="0" y="166691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123825"/>
              <a:ext cx="3955509" cy="290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433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Copperplate Gothic 32 AB"/>
                  <a:ea typeface="Copperplate Gothic 32 AB"/>
                  <a:cs typeface="Copperplate Gothic 32 AB"/>
                  <a:sym typeface="Copperplate Gothic 32 AB"/>
                </a:rPr>
                <a:t>Arjun J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240729" y="3495981"/>
            <a:ext cx="15018571" cy="632904"/>
            <a:chOff x="0" y="0"/>
            <a:chExt cx="3955509" cy="16669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955509" cy="166691"/>
            </a:xfrm>
            <a:custGeom>
              <a:avLst/>
              <a:gdLst/>
              <a:ahLst/>
              <a:cxnLst/>
              <a:rect l="l" t="t" r="r" b="b"/>
              <a:pathLst>
                <a:path w="3955509" h="166691">
                  <a:moveTo>
                    <a:pt x="0" y="0"/>
                  </a:moveTo>
                  <a:lnTo>
                    <a:pt x="3955509" y="0"/>
                  </a:lnTo>
                  <a:lnTo>
                    <a:pt x="3955509" y="166691"/>
                  </a:lnTo>
                  <a:lnTo>
                    <a:pt x="0" y="166691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123825"/>
              <a:ext cx="3955509" cy="290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433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Copperplate Gothic 32 AB"/>
                  <a:ea typeface="Copperplate Gothic 32 AB"/>
                  <a:cs typeface="Copperplate Gothic 32 AB"/>
                  <a:sym typeface="Copperplate Gothic 32 AB"/>
                </a:rPr>
                <a:t>Arun Kumar m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240729" y="4748011"/>
            <a:ext cx="15018571" cy="632904"/>
            <a:chOff x="0" y="0"/>
            <a:chExt cx="3955509" cy="16669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955509" cy="166691"/>
            </a:xfrm>
            <a:custGeom>
              <a:avLst/>
              <a:gdLst/>
              <a:ahLst/>
              <a:cxnLst/>
              <a:rect l="l" t="t" r="r" b="b"/>
              <a:pathLst>
                <a:path w="3955509" h="166691">
                  <a:moveTo>
                    <a:pt x="0" y="0"/>
                  </a:moveTo>
                  <a:lnTo>
                    <a:pt x="3955509" y="0"/>
                  </a:lnTo>
                  <a:lnTo>
                    <a:pt x="3955509" y="166691"/>
                  </a:lnTo>
                  <a:lnTo>
                    <a:pt x="0" y="166691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23825"/>
              <a:ext cx="3955509" cy="290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433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Copperplate Gothic 32 AB"/>
                  <a:ea typeface="Copperplate Gothic 32 AB"/>
                  <a:cs typeface="Copperplate Gothic 32 AB"/>
                  <a:sym typeface="Copperplate Gothic 32 AB"/>
                </a:rPr>
                <a:t>Arun Kumar p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240729" y="6000737"/>
            <a:ext cx="15018571" cy="632904"/>
            <a:chOff x="0" y="0"/>
            <a:chExt cx="3955509" cy="16669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955509" cy="166691"/>
            </a:xfrm>
            <a:custGeom>
              <a:avLst/>
              <a:gdLst/>
              <a:ahLst/>
              <a:cxnLst/>
              <a:rect l="l" t="t" r="r" b="b"/>
              <a:pathLst>
                <a:path w="3955509" h="166691">
                  <a:moveTo>
                    <a:pt x="0" y="0"/>
                  </a:moveTo>
                  <a:lnTo>
                    <a:pt x="3955509" y="0"/>
                  </a:lnTo>
                  <a:lnTo>
                    <a:pt x="3955509" y="166691"/>
                  </a:lnTo>
                  <a:lnTo>
                    <a:pt x="0" y="166691"/>
                  </a:lnTo>
                  <a:close/>
                </a:path>
              </a:pathLst>
            </a:custGeom>
            <a:solidFill>
              <a:srgbClr val="DCE7E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123825"/>
              <a:ext cx="3955509" cy="290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433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Copperplate Gothic 32 AB"/>
                  <a:ea typeface="Copperplate Gothic 32 AB"/>
                  <a:cs typeface="Copperplate Gothic 32 AB"/>
                  <a:sym typeface="Copperplate Gothic 32 AB"/>
                </a:rPr>
                <a:t>Ashikprakash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95147" cy="10291020"/>
          </a:xfrm>
          <a:custGeom>
            <a:avLst/>
            <a:gdLst/>
            <a:ahLst/>
            <a:cxnLst/>
            <a:rect l="l" t="t" r="r" b="b"/>
            <a:pathLst>
              <a:path w="18295147" h="10291020">
                <a:moveTo>
                  <a:pt x="0" y="0"/>
                </a:moveTo>
                <a:lnTo>
                  <a:pt x="18295147" y="0"/>
                </a:lnTo>
                <a:lnTo>
                  <a:pt x="18295147" y="10291020"/>
                </a:lnTo>
                <a:lnTo>
                  <a:pt x="0" y="102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MERN-BookStore_ A Full-Stack Web Application for Managing Books (1).pptx</dc:title>
  <cp:lastModifiedBy>Arjun j</cp:lastModifiedBy>
  <cp:revision>2</cp:revision>
  <dcterms:created xsi:type="dcterms:W3CDTF">2006-08-16T00:00:00Z</dcterms:created>
  <dcterms:modified xsi:type="dcterms:W3CDTF">2024-11-11T04:10:21Z</dcterms:modified>
  <dc:identifier>DAGUNJ7aGBA</dc:identifier>
</cp:coreProperties>
</file>