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75" r:id="rId5"/>
    <p:sldId id="276" r:id="rId6"/>
    <p:sldId id="257" r:id="rId7"/>
    <p:sldId id="258" r:id="rId8"/>
    <p:sldId id="270" r:id="rId9"/>
    <p:sldId id="273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C10"/>
    <a:srgbClr val="F1F1F1"/>
    <a:srgbClr val="F2B71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2" y="684"/>
      </p:cViewPr>
      <p:guideLst>
        <p:guide orient="horz" pos="2347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A4A0E309-B239-436A-B1DF-18E2BB0E1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5437211B-A8DC-47B3-A01B-EBC948EBFB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980000">
            <a:off x="-3371215" y="-287655"/>
            <a:ext cx="8784590" cy="9042400"/>
          </a:xfrm>
          <a:prstGeom prst="triangle">
            <a:avLst/>
          </a:prstGeom>
        </p:spPr>
      </p:pic>
      <p:sp>
        <p:nvSpPr>
          <p:cNvPr id="24" name="任意多边形 23"/>
          <p:cNvSpPr/>
          <p:nvPr/>
        </p:nvSpPr>
        <p:spPr bwMode="auto">
          <a:xfrm>
            <a:off x="2154178" y="3566810"/>
            <a:ext cx="3562410" cy="3291191"/>
          </a:xfrm>
          <a:custGeom>
            <a:avLst/>
            <a:gdLst>
              <a:gd name="connsiteX0" fmla="*/ 1781205 w 3562410"/>
              <a:gd name="connsiteY0" fmla="*/ 0 h 3291191"/>
              <a:gd name="connsiteX1" fmla="*/ 3562410 w 3562410"/>
              <a:gd name="connsiteY1" fmla="*/ 3291191 h 3291191"/>
              <a:gd name="connsiteX2" fmla="*/ 0 w 3562410"/>
              <a:gd name="connsiteY2" fmla="*/ 3291191 h 329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2410" h="3291191">
                <a:moveTo>
                  <a:pt x="1781205" y="0"/>
                </a:moveTo>
                <a:lnTo>
                  <a:pt x="3562410" y="3291191"/>
                </a:lnTo>
                <a:lnTo>
                  <a:pt x="0" y="3291191"/>
                </a:lnTo>
                <a:close/>
              </a:path>
            </a:pathLst>
          </a:custGeom>
          <a:solidFill>
            <a:srgbClr val="669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593888" y="4569085"/>
            <a:ext cx="1020357" cy="0"/>
          </a:xfrm>
          <a:prstGeom prst="line">
            <a:avLst/>
          </a:prstGeom>
          <a:ln w="25400">
            <a:solidFill>
              <a:srgbClr val="F2B7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54106" y="2635837"/>
            <a:ext cx="5433646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8000" dirty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J.A.R.V.I.S.</a:t>
            </a:r>
            <a:endParaRPr lang="en-US" altLang="zh-CN" sz="8000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/>
            <a:r>
              <a:rPr lang="zh-CN" altLang="en-US" sz="4400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altLang="zh-CN" sz="4400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Desktop Assistant</a:t>
            </a:r>
            <a:endParaRPr lang="en-IN" altLang="zh-CN" sz="4400" dirty="0" smtClean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80235" y="4769868"/>
            <a:ext cx="320751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Presented By: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Arjun Khunti - 16IT450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Vishal Parmar - 16IT454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Rishabh Shah - 16IT459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 descr="BVM-Logo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455295"/>
            <a:ext cx="1511602" cy="144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27845" y="491490"/>
            <a:ext cx="36000" cy="129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85715" y="668020"/>
            <a:ext cx="4082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IN" altLang="en-US" sz="2000"/>
              <a:t>BVM Engineerig College</a:t>
            </a:r>
            <a:endParaRPr lang="en-IN" altLang="en-US" sz="2000"/>
          </a:p>
          <a:p>
            <a:pPr algn="r"/>
            <a:r>
              <a:rPr lang="en-IN" altLang="en-US" sz="2000"/>
              <a:t>An AutonomousInstitution</a:t>
            </a:r>
            <a:endParaRPr lang="en-IN" altLang="en-US" sz="2000"/>
          </a:p>
          <a:p>
            <a:pPr algn="r"/>
            <a:r>
              <a:rPr lang="en-IN" altLang="en-US" sz="2000"/>
              <a:t>Managed by Charutar Vidya Mandal </a:t>
            </a:r>
            <a:endParaRPr lang="en-I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 bwMode="auto">
          <a:xfrm>
            <a:off x="1320985" y="4572000"/>
            <a:ext cx="2474385" cy="2286001"/>
          </a:xfrm>
          <a:custGeom>
            <a:avLst/>
            <a:gdLst>
              <a:gd name="connsiteX0" fmla="*/ 1781205 w 3562410"/>
              <a:gd name="connsiteY0" fmla="*/ 0 h 3291191"/>
              <a:gd name="connsiteX1" fmla="*/ 3562410 w 3562410"/>
              <a:gd name="connsiteY1" fmla="*/ 3291191 h 3291191"/>
              <a:gd name="connsiteX2" fmla="*/ 0 w 3562410"/>
              <a:gd name="connsiteY2" fmla="*/ 3291191 h 329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2410" h="3291191">
                <a:moveTo>
                  <a:pt x="1781205" y="0"/>
                </a:moveTo>
                <a:lnTo>
                  <a:pt x="3562410" y="3291191"/>
                </a:lnTo>
                <a:lnTo>
                  <a:pt x="0" y="3291191"/>
                </a:lnTo>
                <a:close/>
              </a:path>
            </a:pathLst>
          </a:custGeom>
          <a:solidFill>
            <a:srgbClr val="F2B7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Freeform 15"/>
          <p:cNvSpPr/>
          <p:nvPr/>
        </p:nvSpPr>
        <p:spPr bwMode="auto">
          <a:xfrm flipV="1">
            <a:off x="-833193" y="0"/>
            <a:ext cx="5716588" cy="6858000"/>
          </a:xfrm>
          <a:custGeom>
            <a:avLst/>
            <a:gdLst>
              <a:gd name="T0" fmla="*/ 0 w 3601"/>
              <a:gd name="T1" fmla="*/ 0 h 4320"/>
              <a:gd name="T2" fmla="*/ 1263 w 3601"/>
              <a:gd name="T3" fmla="*/ 0 h 4320"/>
              <a:gd name="T4" fmla="*/ 3601 w 3601"/>
              <a:gd name="T5" fmla="*/ 4320 h 4320"/>
              <a:gd name="T6" fmla="*/ 0 w 3601"/>
              <a:gd name="T7" fmla="*/ 4320 h 4320"/>
              <a:gd name="T8" fmla="*/ 0 w 3601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1" h="4320">
                <a:moveTo>
                  <a:pt x="0" y="0"/>
                </a:moveTo>
                <a:lnTo>
                  <a:pt x="1263" y="0"/>
                </a:lnTo>
                <a:lnTo>
                  <a:pt x="360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669C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文本框 342"/>
          <p:cNvSpPr txBox="1"/>
          <p:nvPr/>
        </p:nvSpPr>
        <p:spPr>
          <a:xfrm>
            <a:off x="237490" y="733425"/>
            <a:ext cx="3133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CONTENTS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椭圆 1"/>
          <p:cNvSpPr>
            <a:spLocks noChangeArrowheads="1"/>
          </p:cNvSpPr>
          <p:nvPr/>
        </p:nvSpPr>
        <p:spPr bwMode="auto">
          <a:xfrm rot="2700000">
            <a:off x="6521392" y="813726"/>
            <a:ext cx="727831" cy="727831"/>
          </a:xfrm>
          <a:prstGeom prst="roundRect">
            <a:avLst/>
          </a:prstGeom>
          <a:noFill/>
          <a:ln w="28575">
            <a:solidFill>
              <a:srgbClr val="669C10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6584585" y="89190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669C10"/>
                </a:solidFill>
                <a:ea typeface="Calibri" panose="020F0502020204030204" pitchFamily="34" charset="0"/>
              </a:rPr>
              <a:t>01</a:t>
            </a:r>
            <a:endParaRPr lang="zh-CN" altLang="en-US" sz="3200" dirty="0">
              <a:solidFill>
                <a:srgbClr val="669C10"/>
              </a:solidFill>
              <a:ea typeface="Calibri" panose="020F0502020204030204" pitchFamily="34" charset="0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443470" y="954405"/>
            <a:ext cx="265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 smtClean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Introduction</a:t>
            </a:r>
            <a:endParaRPr lang="zh-CN" altLang="en-US" sz="24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椭圆 1"/>
          <p:cNvSpPr>
            <a:spLocks noChangeArrowheads="1"/>
          </p:cNvSpPr>
          <p:nvPr/>
        </p:nvSpPr>
        <p:spPr bwMode="auto">
          <a:xfrm rot="2700000">
            <a:off x="6521393" y="1999394"/>
            <a:ext cx="727831" cy="727831"/>
          </a:xfrm>
          <a:prstGeom prst="roundRect">
            <a:avLst/>
          </a:prstGeom>
          <a:noFill/>
          <a:ln w="28575">
            <a:solidFill>
              <a:srgbClr val="F2B713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6584586" y="2047089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2B713"/>
                </a:solidFill>
                <a:ea typeface="Calibri" panose="020F0502020204030204" pitchFamily="34" charset="0"/>
              </a:rPr>
              <a:t>02</a:t>
            </a:r>
            <a:endParaRPr lang="zh-CN" altLang="en-US" sz="3200" dirty="0">
              <a:solidFill>
                <a:srgbClr val="F2B713"/>
              </a:solidFill>
              <a:ea typeface="Calibri" panose="020F0502020204030204" pitchFamily="34" charset="0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442200" y="2109470"/>
            <a:ext cx="284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How It Works ?</a:t>
            </a:r>
            <a:endParaRPr lang="zh-CN" altLang="en-US" sz="2400" b="1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 rot="2700000">
            <a:off x="6526472" y="3132746"/>
            <a:ext cx="727831" cy="727831"/>
          </a:xfrm>
          <a:prstGeom prst="roundRect">
            <a:avLst/>
          </a:prstGeom>
          <a:noFill/>
          <a:ln w="28575">
            <a:solidFill>
              <a:srgbClr val="669C10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3" name="TextBox 32"/>
          <p:cNvSpPr txBox="1">
            <a:spLocks noChangeArrowheads="1"/>
          </p:cNvSpPr>
          <p:nvPr/>
        </p:nvSpPr>
        <p:spPr bwMode="auto">
          <a:xfrm>
            <a:off x="6589665" y="3210921"/>
            <a:ext cx="5943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669C10"/>
                </a:solidFill>
                <a:ea typeface="Calibri" panose="020F0502020204030204" pitchFamily="34" charset="0"/>
              </a:rPr>
              <a:t>0</a:t>
            </a:r>
            <a:r>
              <a:rPr lang="en-IN" altLang="en-US" sz="3200" dirty="0" smtClean="0">
                <a:solidFill>
                  <a:srgbClr val="669C10"/>
                </a:solidFill>
                <a:ea typeface="Calibri" panose="020F0502020204030204" pitchFamily="34" charset="0"/>
              </a:rPr>
              <a:t>3</a:t>
            </a:r>
            <a:endParaRPr lang="en-IN" altLang="en-US" sz="3200" dirty="0" smtClean="0">
              <a:solidFill>
                <a:srgbClr val="669C10"/>
              </a:solidFill>
              <a:ea typeface="Calibri" panose="020F0502020204030204" pitchFamily="34" charset="0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7442200" y="3266440"/>
            <a:ext cx="378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Library We have Used</a:t>
            </a:r>
            <a:endParaRPr lang="en-IN" sz="24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 rot="2700000">
            <a:off x="6526473" y="4242214"/>
            <a:ext cx="727831" cy="727831"/>
          </a:xfrm>
          <a:prstGeom prst="roundRect">
            <a:avLst/>
          </a:prstGeom>
          <a:noFill/>
          <a:ln w="28575">
            <a:solidFill>
              <a:srgbClr val="F2B713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6589666" y="4350869"/>
            <a:ext cx="5943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2B713"/>
                </a:solidFill>
                <a:ea typeface="Calibri" panose="020F0502020204030204" pitchFamily="34" charset="0"/>
              </a:rPr>
              <a:t>0</a:t>
            </a:r>
            <a:r>
              <a:rPr lang="en-IN" altLang="en-US" sz="3200" dirty="0" smtClean="0">
                <a:solidFill>
                  <a:srgbClr val="F2B713"/>
                </a:solidFill>
                <a:ea typeface="Calibri" panose="020F0502020204030204" pitchFamily="34" charset="0"/>
              </a:rPr>
              <a:t>4</a:t>
            </a:r>
            <a:endParaRPr lang="en-IN" altLang="en-US" sz="3200" dirty="0" smtClean="0">
              <a:solidFill>
                <a:srgbClr val="F2B713"/>
              </a:solidFill>
              <a:ea typeface="Calibri" panose="020F0502020204030204" pitchFamily="34" charset="0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7442200" y="4375785"/>
            <a:ext cx="349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Where it Used</a:t>
            </a:r>
            <a:endParaRPr lang="en-IN" sz="2400" b="1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椭圆 1"/>
          <p:cNvSpPr>
            <a:spLocks noChangeArrowheads="1"/>
          </p:cNvSpPr>
          <p:nvPr/>
        </p:nvSpPr>
        <p:spPr bwMode="auto">
          <a:xfrm rot="2700000">
            <a:off x="6527742" y="5355246"/>
            <a:ext cx="727831" cy="727831"/>
          </a:xfrm>
          <a:prstGeom prst="roundRect">
            <a:avLst/>
          </a:prstGeom>
          <a:noFill/>
          <a:ln w="28575">
            <a:solidFill>
              <a:srgbClr val="669C10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6590935" y="5433421"/>
            <a:ext cx="5943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669C10"/>
                </a:solidFill>
                <a:ea typeface="Calibri" panose="020F0502020204030204" pitchFamily="34" charset="0"/>
              </a:rPr>
              <a:t>0</a:t>
            </a:r>
            <a:r>
              <a:rPr lang="en-IN" altLang="en-US" sz="3200" dirty="0" smtClean="0">
                <a:solidFill>
                  <a:srgbClr val="669C10"/>
                </a:solidFill>
                <a:ea typeface="Calibri" panose="020F0502020204030204" pitchFamily="34" charset="0"/>
              </a:rPr>
              <a:t>5</a:t>
            </a:r>
            <a:endParaRPr lang="en-IN" altLang="en-US" sz="3200" dirty="0" smtClean="0">
              <a:solidFill>
                <a:srgbClr val="669C10"/>
              </a:solidFill>
              <a:ea typeface="Calibri" panose="020F050202020403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443470" y="5484495"/>
            <a:ext cx="2652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References</a:t>
            </a:r>
            <a:endParaRPr lang="en-IN" sz="24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7060087" y="0"/>
            <a:ext cx="5131912" cy="6858001"/>
            <a:chOff x="6840637" y="0"/>
            <a:chExt cx="6395085" cy="6858001"/>
          </a:xfrm>
        </p:grpSpPr>
        <p:sp>
          <p:nvSpPr>
            <p:cNvPr id="24" name="任意多边形 23"/>
            <p:cNvSpPr/>
            <p:nvPr/>
          </p:nvSpPr>
          <p:spPr bwMode="auto">
            <a:xfrm>
              <a:off x="8994815" y="2939970"/>
              <a:ext cx="4240907" cy="3918031"/>
            </a:xfrm>
            <a:custGeom>
              <a:avLst/>
              <a:gdLst>
                <a:gd name="connsiteX0" fmla="*/ 1781205 w 3562410"/>
                <a:gd name="connsiteY0" fmla="*/ 0 h 3291191"/>
                <a:gd name="connsiteX1" fmla="*/ 3562410 w 3562410"/>
                <a:gd name="connsiteY1" fmla="*/ 3291191 h 3291191"/>
                <a:gd name="connsiteX2" fmla="*/ 0 w 3562410"/>
                <a:gd name="connsiteY2" fmla="*/ 3291191 h 32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2410" h="3291191">
                  <a:moveTo>
                    <a:pt x="1781205" y="0"/>
                  </a:moveTo>
                  <a:lnTo>
                    <a:pt x="3562410" y="3291191"/>
                  </a:lnTo>
                  <a:lnTo>
                    <a:pt x="0" y="329119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 flipV="1">
              <a:off x="6840637" y="0"/>
              <a:ext cx="5716588" cy="6858000"/>
            </a:xfrm>
            <a:custGeom>
              <a:avLst/>
              <a:gdLst>
                <a:gd name="T0" fmla="*/ 0 w 3601"/>
                <a:gd name="T1" fmla="*/ 0 h 4320"/>
                <a:gd name="T2" fmla="*/ 1263 w 3601"/>
                <a:gd name="T3" fmla="*/ 0 h 4320"/>
                <a:gd name="T4" fmla="*/ 3601 w 3601"/>
                <a:gd name="T5" fmla="*/ 4320 h 4320"/>
                <a:gd name="T6" fmla="*/ 0 w 3601"/>
                <a:gd name="T7" fmla="*/ 4320 h 4320"/>
                <a:gd name="T8" fmla="*/ 0 w 3601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1" h="4320">
                  <a:moveTo>
                    <a:pt x="0" y="0"/>
                  </a:moveTo>
                  <a:lnTo>
                    <a:pt x="1263" y="0"/>
                  </a:lnTo>
                  <a:lnTo>
                    <a:pt x="360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76"/>
          <p:cNvSpPr txBox="1"/>
          <p:nvPr/>
        </p:nvSpPr>
        <p:spPr>
          <a:xfrm>
            <a:off x="708153" y="855590"/>
            <a:ext cx="33401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Introduction</a:t>
            </a:r>
            <a:endParaRPr lang="en-IN" sz="66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8025" y="2398395"/>
            <a:ext cx="669417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I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Jarvis is a Desktop Assistance made in Python.</a:t>
            </a:r>
            <a:endParaRPr lang="en-I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I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uses Python Libraries and works according to given commands. </a:t>
            </a:r>
            <a:endParaRPr lang="en-I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6"/>
          <p:cNvSpPr txBox="1"/>
          <p:nvPr/>
        </p:nvSpPr>
        <p:spPr>
          <a:xfrm>
            <a:off x="431549" y="235527"/>
            <a:ext cx="2522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3200" b="1" dirty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How it work ?</a:t>
            </a:r>
            <a:endParaRPr lang="en-IN" altLang="zh-CN" sz="32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234"/>
            <a:ext cx="324091" cy="613458"/>
          </a:xfrm>
          <a:prstGeom prst="rect">
            <a:avLst/>
          </a:prstGeom>
          <a:solidFill>
            <a:srgbClr val="669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64008" y="1558241"/>
            <a:ext cx="358775" cy="230187"/>
          </a:xfrm>
          <a:prstGeom prst="rect">
            <a:avLst/>
          </a:prstGeom>
          <a:solidFill>
            <a:srgbClr val="669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76"/>
          <p:cNvSpPr txBox="1"/>
          <p:nvPr/>
        </p:nvSpPr>
        <p:spPr>
          <a:xfrm>
            <a:off x="1887220" y="1398270"/>
            <a:ext cx="875665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J.A.R.V.I.S is a desktop assistance wich work according to the given constraints.</a:t>
            </a: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sz="1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With the origin of scripts, it acquires the command given by the user.</a:t>
            </a: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sz="1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Using python's speech recognization library, it transforms the given command to text.</a:t>
            </a: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sz="1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With the passing from different test cases, it rivals with the equivalent condition.</a:t>
            </a: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sz="1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After the condition passes, it follows the instruction given to it.</a:t>
            </a: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64070" y="4368116"/>
            <a:ext cx="358775" cy="230187"/>
          </a:xfrm>
          <a:prstGeom prst="rect">
            <a:avLst/>
          </a:prstGeom>
          <a:solidFill>
            <a:srgbClr val="F2B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264008" y="2491553"/>
            <a:ext cx="358775" cy="230187"/>
          </a:xfrm>
          <a:prstGeom prst="rect">
            <a:avLst/>
          </a:prstGeom>
          <a:solidFill>
            <a:srgbClr val="F2B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 bwMode="auto">
          <a:xfrm>
            <a:off x="1264070" y="5324288"/>
            <a:ext cx="358775" cy="230187"/>
          </a:xfrm>
          <a:prstGeom prst="rect">
            <a:avLst/>
          </a:prstGeom>
          <a:solidFill>
            <a:srgbClr val="669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 bwMode="auto">
          <a:xfrm>
            <a:off x="1264008" y="3426135"/>
            <a:ext cx="358775" cy="230187"/>
          </a:xfrm>
          <a:prstGeom prst="rect">
            <a:avLst/>
          </a:prstGeom>
          <a:solidFill>
            <a:srgbClr val="669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6"/>
          <p:cNvSpPr txBox="1"/>
          <p:nvPr/>
        </p:nvSpPr>
        <p:spPr>
          <a:xfrm>
            <a:off x="323599" y="204412"/>
            <a:ext cx="32829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3600" b="1" dirty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Library We Used </a:t>
            </a:r>
            <a:endParaRPr lang="en-IN" altLang="zh-CN" sz="36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234"/>
            <a:ext cx="324091" cy="613458"/>
          </a:xfrm>
          <a:prstGeom prst="rect">
            <a:avLst/>
          </a:prstGeom>
          <a:solidFill>
            <a:srgbClr val="669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MH_Other_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603976" y="1860469"/>
            <a:ext cx="1160462" cy="1160462"/>
          </a:xfrm>
          <a:prstGeom prst="roundRect">
            <a:avLst/>
          </a:prstGeom>
          <a:noFill/>
          <a:ln w="19050" cap="flat" cmpd="sng" algn="ctr">
            <a:solidFill>
              <a:srgbClr val="F2B713"/>
            </a:solidFill>
            <a:prstDash val="dashDot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24" name="MH_Other_3"/>
          <p:cNvSpPr/>
          <p:nvPr>
            <p:custDataLst>
              <p:tags r:id="rId2"/>
            </p:custDataLst>
          </p:nvPr>
        </p:nvSpPr>
        <p:spPr>
          <a:xfrm>
            <a:off x="1657951" y="1914445"/>
            <a:ext cx="1052512" cy="1050925"/>
          </a:xfrm>
          <a:prstGeom prst="roundRect">
            <a:avLst/>
          </a:prstGeom>
          <a:solidFill>
            <a:srgbClr val="F2B71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25" name="MH_Other_6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479510" y="3421634"/>
            <a:ext cx="1160463" cy="1160462"/>
          </a:xfrm>
          <a:prstGeom prst="roundRect">
            <a:avLst/>
          </a:prstGeom>
          <a:noFill/>
          <a:ln w="19050" cap="flat" cmpd="sng" algn="ctr">
            <a:solidFill>
              <a:srgbClr val="669C10"/>
            </a:solidFill>
            <a:prstDash val="dashDot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26" name="MH_Other_7"/>
          <p:cNvSpPr/>
          <p:nvPr>
            <p:custDataLst>
              <p:tags r:id="rId4"/>
            </p:custDataLst>
          </p:nvPr>
        </p:nvSpPr>
        <p:spPr>
          <a:xfrm>
            <a:off x="6535073" y="3475609"/>
            <a:ext cx="1050925" cy="1052512"/>
          </a:xfrm>
          <a:prstGeom prst="roundRect">
            <a:avLst/>
          </a:prstGeom>
          <a:solidFill>
            <a:srgbClr val="669C1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27" name="MH_Other_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603975" y="3421634"/>
            <a:ext cx="1162050" cy="1160462"/>
          </a:xfrm>
          <a:prstGeom prst="roundRect">
            <a:avLst/>
          </a:prstGeom>
          <a:noFill/>
          <a:ln w="19050" cap="flat" cmpd="sng" algn="ctr">
            <a:solidFill>
              <a:srgbClr val="F2B713"/>
            </a:solidFill>
            <a:prstDash val="dashDot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28" name="MH_Other_11"/>
          <p:cNvSpPr/>
          <p:nvPr>
            <p:custDataLst>
              <p:tags r:id="rId6"/>
            </p:custDataLst>
          </p:nvPr>
        </p:nvSpPr>
        <p:spPr>
          <a:xfrm>
            <a:off x="1659538" y="3475609"/>
            <a:ext cx="1050925" cy="1052512"/>
          </a:xfrm>
          <a:prstGeom prst="roundRect">
            <a:avLst/>
          </a:prstGeom>
          <a:solidFill>
            <a:srgbClr val="F2B71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37" name="MH_Other_15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479511" y="1858032"/>
            <a:ext cx="1160462" cy="1162050"/>
          </a:xfrm>
          <a:prstGeom prst="roundRect">
            <a:avLst/>
          </a:prstGeom>
          <a:noFill/>
          <a:ln w="19050" cap="flat" cmpd="sng" algn="ctr">
            <a:solidFill>
              <a:srgbClr val="669C10"/>
            </a:solidFill>
            <a:prstDash val="dashDot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38" name="MH_Other_16"/>
          <p:cNvSpPr/>
          <p:nvPr>
            <p:custDataLst>
              <p:tags r:id="rId8"/>
            </p:custDataLst>
          </p:nvPr>
        </p:nvSpPr>
        <p:spPr>
          <a:xfrm>
            <a:off x="6533486" y="1913595"/>
            <a:ext cx="1052512" cy="1050925"/>
          </a:xfrm>
          <a:prstGeom prst="roundRect">
            <a:avLst/>
          </a:prstGeom>
          <a:solidFill>
            <a:srgbClr val="669C1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 flipH="1">
            <a:off x="1802130" y="2147360"/>
            <a:ext cx="7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6677665" y="2146669"/>
            <a:ext cx="7095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endParaRPr lang="en-IN" altLang="zh-CN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 flipH="1">
            <a:off x="6710374" y="3709477"/>
            <a:ext cx="7095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endParaRPr lang="en-IN" altLang="zh-CN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 flipH="1">
            <a:off x="1830231" y="3709477"/>
            <a:ext cx="7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3" name="TextBox 76"/>
          <p:cNvSpPr txBox="1"/>
          <p:nvPr/>
        </p:nvSpPr>
        <p:spPr>
          <a:xfrm>
            <a:off x="2854325" y="1845310"/>
            <a:ext cx="1890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datetime</a:t>
            </a:r>
            <a:endParaRPr lang="en-IN" altLang="zh-CN" sz="2400" b="1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54642" y="2214599"/>
            <a:ext cx="324521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gives the information about Current date and Time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784465" y="1948180"/>
            <a:ext cx="1975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 smtClean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pyttsx3</a:t>
            </a:r>
            <a:endParaRPr lang="en-IN" altLang="zh-CN" sz="24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84152" y="2317469"/>
            <a:ext cx="324521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helps to convert text into speech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2854325" y="3404870"/>
            <a:ext cx="188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webbrowser</a:t>
            </a:r>
            <a:endParaRPr lang="en-IN" altLang="zh-CN" sz="2400" b="1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854642" y="3774128"/>
            <a:ext cx="324521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handle the webbrowsing command this library is used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7784465" y="3387725"/>
            <a:ext cx="2960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 smtClean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Speech_recognition</a:t>
            </a:r>
            <a:endParaRPr lang="en-IN" altLang="zh-CN" sz="24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84152" y="3756983"/>
            <a:ext cx="324521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recognize the speech spoken by use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MH_Other_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6469350" y="4954524"/>
            <a:ext cx="1160463" cy="1160462"/>
          </a:xfrm>
          <a:prstGeom prst="roundRect">
            <a:avLst/>
          </a:prstGeom>
          <a:noFill/>
          <a:ln w="19050" cap="flat" cmpd="sng" algn="ctr">
            <a:solidFill>
              <a:srgbClr val="669C10"/>
            </a:solidFill>
            <a:prstDash val="dashDot"/>
          </a:ln>
          <a:effectLst/>
        </p:spPr>
        <p:txBody>
          <a:bodyPr anchor="ctr"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4" name="MH_Other_7"/>
          <p:cNvSpPr/>
          <p:nvPr>
            <p:custDataLst>
              <p:tags r:id="rId10"/>
            </p:custDataLst>
          </p:nvPr>
        </p:nvSpPr>
        <p:spPr>
          <a:xfrm>
            <a:off x="6524913" y="5008499"/>
            <a:ext cx="1050925" cy="1052512"/>
          </a:xfrm>
          <a:prstGeom prst="roundRect">
            <a:avLst/>
          </a:prstGeom>
          <a:solidFill>
            <a:srgbClr val="669C1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5" name="MH_Other_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93815" y="4954524"/>
            <a:ext cx="1162050" cy="1160462"/>
          </a:xfrm>
          <a:prstGeom prst="roundRect">
            <a:avLst/>
          </a:prstGeom>
          <a:noFill/>
          <a:ln w="19050" cap="flat" cmpd="sng" algn="ctr">
            <a:solidFill>
              <a:srgbClr val="F2B713"/>
            </a:solidFill>
            <a:prstDash val="dashDot"/>
          </a:ln>
          <a:effectLst/>
        </p:spPr>
        <p:txBody>
          <a:bodyPr anchor="ctr"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6" name="MH_Other_11"/>
          <p:cNvSpPr/>
          <p:nvPr>
            <p:custDataLst>
              <p:tags r:id="rId12"/>
            </p:custDataLst>
          </p:nvPr>
        </p:nvSpPr>
        <p:spPr>
          <a:xfrm>
            <a:off x="1649378" y="5008499"/>
            <a:ext cx="1050925" cy="1052512"/>
          </a:xfrm>
          <a:prstGeom prst="roundRect">
            <a:avLst/>
          </a:prstGeom>
          <a:solidFill>
            <a:srgbClr val="F2B71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endParaRPr lang="zh-CN" altLang="en-US" kern="0">
              <a:solidFill>
                <a:srgbClr val="EF0023"/>
              </a:solidFill>
              <a:latin typeface="Calibri" panose="020F0502020204030204"/>
              <a:ea typeface="Calibri" panose="020F0502020204030204" pitchFamily="34" charset="0"/>
            </a:endParaRPr>
          </a:p>
        </p:txBody>
      </p:sp>
      <p:sp>
        <p:nvSpPr>
          <p:cNvPr id="7" name="文本框 40"/>
          <p:cNvSpPr txBox="1"/>
          <p:nvPr/>
        </p:nvSpPr>
        <p:spPr>
          <a:xfrm flipH="1">
            <a:off x="6700214" y="5242367"/>
            <a:ext cx="7095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</a:t>
            </a:r>
            <a:endParaRPr lang="en-IN" altLang="zh-CN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文本框 41"/>
          <p:cNvSpPr txBox="1"/>
          <p:nvPr/>
        </p:nvSpPr>
        <p:spPr>
          <a:xfrm flipH="1">
            <a:off x="1820071" y="5242367"/>
            <a:ext cx="70953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endParaRPr lang="en-IN" altLang="zh-CN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844165" y="4937760"/>
            <a:ext cx="188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zh-CN" sz="2400" b="1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smtplib</a:t>
            </a:r>
            <a:endParaRPr lang="en-IN" altLang="zh-CN" sz="2400" b="1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文本框 47"/>
          <p:cNvSpPr txBox="1"/>
          <p:nvPr/>
        </p:nvSpPr>
        <p:spPr>
          <a:xfrm>
            <a:off x="2844482" y="5307018"/>
            <a:ext cx="324521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send a mail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774305" y="4920615"/>
            <a:ext cx="2960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zh-CN" sz="2400" b="1" dirty="0" smtClean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wikipedia</a:t>
            </a:r>
            <a:endParaRPr lang="en-IN" altLang="zh-CN" sz="24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文本框 49"/>
          <p:cNvSpPr txBox="1"/>
          <p:nvPr/>
        </p:nvSpPr>
        <p:spPr>
          <a:xfrm>
            <a:off x="7773992" y="5289873"/>
            <a:ext cx="324521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get the result from wikipedia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6"/>
          <p:cNvSpPr txBox="1"/>
          <p:nvPr/>
        </p:nvSpPr>
        <p:spPr>
          <a:xfrm>
            <a:off x="369319" y="235527"/>
            <a:ext cx="2872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3200" b="1" dirty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Where it Used ?</a:t>
            </a:r>
            <a:endParaRPr lang="en-IN" altLang="zh-CN" sz="32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234"/>
            <a:ext cx="324091" cy="613458"/>
          </a:xfrm>
          <a:prstGeom prst="rect">
            <a:avLst/>
          </a:prstGeom>
          <a:solidFill>
            <a:srgbClr val="669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596286" y="1707357"/>
            <a:ext cx="3084397" cy="3974083"/>
          </a:xfrm>
          <a:custGeom>
            <a:avLst/>
            <a:gdLst>
              <a:gd name="connsiteX0" fmla="*/ 0 w 3084397"/>
              <a:gd name="connsiteY0" fmla="*/ 5554639 h 5554639"/>
              <a:gd name="connsiteX1" fmla="*/ 0 w 3084397"/>
              <a:gd name="connsiteY1" fmla="*/ 1173708 h 5554639"/>
              <a:gd name="connsiteX2" fmla="*/ 3 w 3084397"/>
              <a:gd name="connsiteY2" fmla="*/ 1173708 h 5554639"/>
              <a:gd name="connsiteX3" fmla="*/ 1487606 w 3084397"/>
              <a:gd name="connsiteY3" fmla="*/ 0 h 5554639"/>
              <a:gd name="connsiteX4" fmla="*/ 3084397 w 3084397"/>
              <a:gd name="connsiteY4" fmla="*/ 1173708 h 5554639"/>
              <a:gd name="connsiteX5" fmla="*/ 3084395 w 3084397"/>
              <a:gd name="connsiteY5" fmla="*/ 1173708 h 5554639"/>
              <a:gd name="connsiteX6" fmla="*/ 3084395 w 3084397"/>
              <a:gd name="connsiteY6" fmla="*/ 5554638 h 5554639"/>
              <a:gd name="connsiteX7" fmla="*/ 1487606 w 3084397"/>
              <a:gd name="connsiteY7" fmla="*/ 4380931 h 5554639"/>
              <a:gd name="connsiteX8" fmla="*/ 3 w 3084397"/>
              <a:gd name="connsiteY8" fmla="*/ 5554639 h 5554639"/>
              <a:gd name="connsiteX9" fmla="*/ 0 w 3084397"/>
              <a:gd name="connsiteY9" fmla="*/ 5554639 h 55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84397" h="5554639">
                <a:moveTo>
                  <a:pt x="0" y="5554639"/>
                </a:moveTo>
                <a:lnTo>
                  <a:pt x="0" y="1173708"/>
                </a:lnTo>
                <a:lnTo>
                  <a:pt x="3" y="1173708"/>
                </a:lnTo>
                <a:lnTo>
                  <a:pt x="1487606" y="0"/>
                </a:lnTo>
                <a:lnTo>
                  <a:pt x="3084397" y="1173708"/>
                </a:lnTo>
                <a:lnTo>
                  <a:pt x="3084395" y="1173708"/>
                </a:lnTo>
                <a:lnTo>
                  <a:pt x="3084395" y="5554638"/>
                </a:lnTo>
                <a:lnTo>
                  <a:pt x="1487606" y="4380931"/>
                </a:lnTo>
                <a:lnTo>
                  <a:pt x="3" y="5554639"/>
                </a:lnTo>
                <a:lnTo>
                  <a:pt x="0" y="5554639"/>
                </a:lnTo>
                <a:close/>
              </a:path>
            </a:pathLst>
          </a:custGeom>
          <a:solidFill>
            <a:srgbClr val="669C10"/>
          </a:solidFill>
          <a:ln w="38100">
            <a:solidFill>
              <a:srgbClr val="669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76"/>
          <p:cNvSpPr txBox="1"/>
          <p:nvPr/>
        </p:nvSpPr>
        <p:spPr>
          <a:xfrm>
            <a:off x="1544320" y="2837815"/>
            <a:ext cx="2554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2400" b="1" dirty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Chat Boat</a:t>
            </a:r>
            <a:endParaRPr lang="en-IN" altLang="zh-CN" sz="2400" b="1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3182" y="3303241"/>
            <a:ext cx="27763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with using of machine learning</a:t>
            </a:r>
            <a:endParaRPr lang="en-IN" sz="16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fundamentals it can be </a:t>
            </a:r>
            <a:endParaRPr lang="en-IN" sz="16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IN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expanded to make a chat boat</a:t>
            </a:r>
            <a:endParaRPr lang="en-IN" sz="16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8488680" y="2837815"/>
            <a:ext cx="181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zh-CN" sz="2400" b="1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AI</a:t>
            </a:r>
            <a:endParaRPr lang="en-IN" altLang="zh-CN" sz="2400" b="1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7601" y="3299431"/>
            <a:ext cx="2776358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With the AI it basic use in</a:t>
            </a:r>
            <a:endParaRPr lang="en-IN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make machine intelligence</a:t>
            </a:r>
            <a:endParaRPr lang="en-IN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 more powerful</a:t>
            </a:r>
            <a:endParaRPr lang="en-IN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7915759" y="1707357"/>
            <a:ext cx="3084397" cy="3974083"/>
          </a:xfrm>
          <a:custGeom>
            <a:avLst/>
            <a:gdLst>
              <a:gd name="connsiteX0" fmla="*/ 0 w 3084397"/>
              <a:gd name="connsiteY0" fmla="*/ 5554639 h 5554639"/>
              <a:gd name="connsiteX1" fmla="*/ 0 w 3084397"/>
              <a:gd name="connsiteY1" fmla="*/ 1173708 h 5554639"/>
              <a:gd name="connsiteX2" fmla="*/ 3 w 3084397"/>
              <a:gd name="connsiteY2" fmla="*/ 1173708 h 5554639"/>
              <a:gd name="connsiteX3" fmla="*/ 1487606 w 3084397"/>
              <a:gd name="connsiteY3" fmla="*/ 0 h 5554639"/>
              <a:gd name="connsiteX4" fmla="*/ 3084397 w 3084397"/>
              <a:gd name="connsiteY4" fmla="*/ 1173708 h 5554639"/>
              <a:gd name="connsiteX5" fmla="*/ 3084395 w 3084397"/>
              <a:gd name="connsiteY5" fmla="*/ 1173708 h 5554639"/>
              <a:gd name="connsiteX6" fmla="*/ 3084395 w 3084397"/>
              <a:gd name="connsiteY6" fmla="*/ 5554638 h 5554639"/>
              <a:gd name="connsiteX7" fmla="*/ 1487606 w 3084397"/>
              <a:gd name="connsiteY7" fmla="*/ 4380931 h 5554639"/>
              <a:gd name="connsiteX8" fmla="*/ 3 w 3084397"/>
              <a:gd name="connsiteY8" fmla="*/ 5554639 h 5554639"/>
              <a:gd name="connsiteX9" fmla="*/ 0 w 3084397"/>
              <a:gd name="connsiteY9" fmla="*/ 5554639 h 55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84397" h="5554639">
                <a:moveTo>
                  <a:pt x="0" y="5554639"/>
                </a:moveTo>
                <a:lnTo>
                  <a:pt x="0" y="1173708"/>
                </a:lnTo>
                <a:lnTo>
                  <a:pt x="3" y="1173708"/>
                </a:lnTo>
                <a:lnTo>
                  <a:pt x="1487606" y="0"/>
                </a:lnTo>
                <a:lnTo>
                  <a:pt x="3084397" y="1173708"/>
                </a:lnTo>
                <a:lnTo>
                  <a:pt x="3084395" y="1173708"/>
                </a:lnTo>
                <a:lnTo>
                  <a:pt x="3084395" y="5554638"/>
                </a:lnTo>
                <a:lnTo>
                  <a:pt x="1487606" y="4380931"/>
                </a:lnTo>
                <a:lnTo>
                  <a:pt x="3" y="5554639"/>
                </a:lnTo>
                <a:lnTo>
                  <a:pt x="0" y="5554639"/>
                </a:lnTo>
                <a:close/>
              </a:path>
            </a:pathLst>
          </a:custGeom>
          <a:noFill/>
          <a:ln w="38100">
            <a:solidFill>
              <a:srgbClr val="F2B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276813" y="1707357"/>
            <a:ext cx="3084397" cy="3974083"/>
          </a:xfrm>
          <a:custGeom>
            <a:avLst/>
            <a:gdLst>
              <a:gd name="connsiteX0" fmla="*/ 0 w 3084397"/>
              <a:gd name="connsiteY0" fmla="*/ 5554639 h 5554639"/>
              <a:gd name="connsiteX1" fmla="*/ 0 w 3084397"/>
              <a:gd name="connsiteY1" fmla="*/ 1173708 h 5554639"/>
              <a:gd name="connsiteX2" fmla="*/ 3 w 3084397"/>
              <a:gd name="connsiteY2" fmla="*/ 1173708 h 5554639"/>
              <a:gd name="connsiteX3" fmla="*/ 1487606 w 3084397"/>
              <a:gd name="connsiteY3" fmla="*/ 0 h 5554639"/>
              <a:gd name="connsiteX4" fmla="*/ 3084397 w 3084397"/>
              <a:gd name="connsiteY4" fmla="*/ 1173708 h 5554639"/>
              <a:gd name="connsiteX5" fmla="*/ 3084395 w 3084397"/>
              <a:gd name="connsiteY5" fmla="*/ 1173708 h 5554639"/>
              <a:gd name="connsiteX6" fmla="*/ 3084395 w 3084397"/>
              <a:gd name="connsiteY6" fmla="*/ 5554638 h 5554639"/>
              <a:gd name="connsiteX7" fmla="*/ 1487606 w 3084397"/>
              <a:gd name="connsiteY7" fmla="*/ 4380931 h 5554639"/>
              <a:gd name="connsiteX8" fmla="*/ 3 w 3084397"/>
              <a:gd name="connsiteY8" fmla="*/ 5554639 h 5554639"/>
              <a:gd name="connsiteX9" fmla="*/ 0 w 3084397"/>
              <a:gd name="connsiteY9" fmla="*/ 5554639 h 55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84397" h="5554639">
                <a:moveTo>
                  <a:pt x="0" y="5554639"/>
                </a:moveTo>
                <a:lnTo>
                  <a:pt x="0" y="1173708"/>
                </a:lnTo>
                <a:lnTo>
                  <a:pt x="3" y="1173708"/>
                </a:lnTo>
                <a:lnTo>
                  <a:pt x="1487606" y="0"/>
                </a:lnTo>
                <a:lnTo>
                  <a:pt x="3084397" y="1173708"/>
                </a:lnTo>
                <a:lnTo>
                  <a:pt x="3084395" y="1173708"/>
                </a:lnTo>
                <a:lnTo>
                  <a:pt x="3084395" y="5554638"/>
                </a:lnTo>
                <a:lnTo>
                  <a:pt x="1487606" y="4380931"/>
                </a:lnTo>
                <a:lnTo>
                  <a:pt x="3" y="5554639"/>
                </a:lnTo>
                <a:lnTo>
                  <a:pt x="0" y="5554639"/>
                </a:lnTo>
                <a:close/>
              </a:path>
            </a:pathLst>
          </a:custGeom>
          <a:noFill/>
          <a:ln w="38100">
            <a:solidFill>
              <a:srgbClr val="F2B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76"/>
          <p:cNvSpPr txBox="1"/>
          <p:nvPr/>
        </p:nvSpPr>
        <p:spPr>
          <a:xfrm>
            <a:off x="4826000" y="2827655"/>
            <a:ext cx="2554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Robotics</a:t>
            </a:r>
            <a:endParaRPr lang="en-IN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4714862" y="3308321"/>
            <a:ext cx="2776358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Robotics era It is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Possible to make Robot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Assistance to make work easy</a:t>
            </a:r>
            <a:endParaRPr lang="en-I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6"/>
          <p:cNvSpPr txBox="1"/>
          <p:nvPr/>
        </p:nvSpPr>
        <p:spPr>
          <a:xfrm>
            <a:off x="323599" y="235527"/>
            <a:ext cx="2030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zh-CN" sz="3200" b="1" dirty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References</a:t>
            </a:r>
            <a:endParaRPr lang="en-IN" altLang="zh-CN" sz="32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234"/>
            <a:ext cx="324091" cy="613458"/>
          </a:xfrm>
          <a:prstGeom prst="rect">
            <a:avLst/>
          </a:prstGeom>
          <a:solidFill>
            <a:srgbClr val="669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321435" y="1513205"/>
            <a:ext cx="1583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CSAIL</a:t>
            </a:r>
            <a:endParaRPr lang="en-IN" altLang="zh-CN" sz="2400" b="1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1470" y="1812991"/>
            <a:ext cx="433385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www.csail.mit.edu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321435" y="2724785"/>
            <a:ext cx="2470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pipy</a:t>
            </a:r>
            <a:endParaRPr lang="en-IN" altLang="zh-CN" sz="24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21470" y="3024628"/>
            <a:ext cx="433385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www.pipy.org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321435" y="3897630"/>
            <a:ext cx="253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 smtClean="0">
                <a:solidFill>
                  <a:srgbClr val="F2B71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LFID</a:t>
            </a:r>
            <a:endParaRPr lang="en-IN" altLang="zh-CN" sz="2400" b="1" dirty="0">
              <a:solidFill>
                <a:srgbClr val="F2B71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21470" y="4197483"/>
            <a:ext cx="433385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www.lfd.uci.edu/~gohlke/pythonlibs/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321435" y="5070475"/>
            <a:ext cx="225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 smtClean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StackOverflow</a:t>
            </a:r>
            <a:endParaRPr lang="en-IN" altLang="zh-CN" sz="2400" b="1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21470" y="5370338"/>
            <a:ext cx="433385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www.stackoverflow.com</a:t>
            </a:r>
            <a:endParaRPr lang="en-IN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 bwMode="auto">
          <a:xfrm>
            <a:off x="2154178" y="3566810"/>
            <a:ext cx="3562410" cy="3291191"/>
          </a:xfrm>
          <a:custGeom>
            <a:avLst/>
            <a:gdLst>
              <a:gd name="connsiteX0" fmla="*/ 1781205 w 3562410"/>
              <a:gd name="connsiteY0" fmla="*/ 0 h 3291191"/>
              <a:gd name="connsiteX1" fmla="*/ 3562410 w 3562410"/>
              <a:gd name="connsiteY1" fmla="*/ 3291191 h 3291191"/>
              <a:gd name="connsiteX2" fmla="*/ 0 w 3562410"/>
              <a:gd name="connsiteY2" fmla="*/ 3291191 h 329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2410" h="3291191">
                <a:moveTo>
                  <a:pt x="1781205" y="0"/>
                </a:moveTo>
                <a:lnTo>
                  <a:pt x="3562410" y="3291191"/>
                </a:lnTo>
                <a:lnTo>
                  <a:pt x="0" y="3291191"/>
                </a:lnTo>
                <a:close/>
              </a:path>
            </a:pathLst>
          </a:custGeom>
          <a:solidFill>
            <a:srgbClr val="669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Freeform 15"/>
          <p:cNvSpPr/>
          <p:nvPr/>
        </p:nvSpPr>
        <p:spPr bwMode="auto">
          <a:xfrm flipV="1">
            <a:off x="0" y="0"/>
            <a:ext cx="5716588" cy="6858000"/>
          </a:xfrm>
          <a:custGeom>
            <a:avLst/>
            <a:gdLst>
              <a:gd name="T0" fmla="*/ 0 w 3601"/>
              <a:gd name="T1" fmla="*/ 0 h 4320"/>
              <a:gd name="T2" fmla="*/ 1263 w 3601"/>
              <a:gd name="T3" fmla="*/ 0 h 4320"/>
              <a:gd name="T4" fmla="*/ 3601 w 3601"/>
              <a:gd name="T5" fmla="*/ 4320 h 4320"/>
              <a:gd name="T6" fmla="*/ 0 w 3601"/>
              <a:gd name="T7" fmla="*/ 4320 h 4320"/>
              <a:gd name="T8" fmla="*/ 0 w 3601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1" h="4320">
                <a:moveTo>
                  <a:pt x="0" y="0"/>
                </a:moveTo>
                <a:lnTo>
                  <a:pt x="1263" y="0"/>
                </a:lnTo>
                <a:lnTo>
                  <a:pt x="360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2B71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5882159" y="2870374"/>
            <a:ext cx="5500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 smtClean="0">
                <a:solidFill>
                  <a:srgbClr val="669C1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THANKS</a:t>
            </a:r>
            <a:endParaRPr lang="zh-CN" altLang="en-US" sz="6000" dirty="0">
              <a:solidFill>
                <a:srgbClr val="669C1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27113620"/>
  <p:tag name="MH_LIBRARY" val="GRAPHIC"/>
  <p:tag name="MH_TYPE" val="Other"/>
  <p:tag name="MH_ORDER" val="2"/>
</p:tagLst>
</file>

<file path=ppt/tags/tag10.xml><?xml version="1.0" encoding="utf-8"?>
<p:tagLst xmlns:p="http://schemas.openxmlformats.org/presentationml/2006/main">
  <p:tag name="MH" val="20160827113620"/>
  <p:tag name="MH_LIBRARY" val="GRAPHIC"/>
  <p:tag name="MH_TYPE" val="Other"/>
  <p:tag name="MH_ORDER" val="7"/>
</p:tagLst>
</file>

<file path=ppt/tags/tag11.xml><?xml version="1.0" encoding="utf-8"?>
<p:tagLst xmlns:p="http://schemas.openxmlformats.org/presentationml/2006/main">
  <p:tag name="MH" val="20160827113620"/>
  <p:tag name="MH_LIBRARY" val="GRAPHIC"/>
  <p:tag name="MH_TYPE" val="Other"/>
  <p:tag name="MH_ORDER" val="10"/>
</p:tagLst>
</file>

<file path=ppt/tags/tag12.xml><?xml version="1.0" encoding="utf-8"?>
<p:tagLst xmlns:p="http://schemas.openxmlformats.org/presentationml/2006/main">
  <p:tag name="MH" val="20160827113620"/>
  <p:tag name="MH_LIBRARY" val="GRAPHIC"/>
  <p:tag name="MH_TYPE" val="Other"/>
  <p:tag name="MH_ORDER" val="11"/>
</p:tagLst>
</file>

<file path=ppt/tags/tag2.xml><?xml version="1.0" encoding="utf-8"?>
<p:tagLst xmlns:p="http://schemas.openxmlformats.org/presentationml/2006/main">
  <p:tag name="MH" val="20160827113620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0827113620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160827113620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60827113620"/>
  <p:tag name="MH_LIBRARY" val="GRAPHIC"/>
  <p:tag name="MH_TYPE" val="Other"/>
  <p:tag name="MH_ORDER" val="10"/>
</p:tagLst>
</file>

<file path=ppt/tags/tag6.xml><?xml version="1.0" encoding="utf-8"?>
<p:tagLst xmlns:p="http://schemas.openxmlformats.org/presentationml/2006/main">
  <p:tag name="MH" val="20160827113620"/>
  <p:tag name="MH_LIBRARY" val="GRAPHIC"/>
  <p:tag name="MH_TYPE" val="Other"/>
  <p:tag name="MH_ORDER" val="11"/>
</p:tagLst>
</file>

<file path=ppt/tags/tag7.xml><?xml version="1.0" encoding="utf-8"?>
<p:tagLst xmlns:p="http://schemas.openxmlformats.org/presentationml/2006/main">
  <p:tag name="MH" val="20160827113620"/>
  <p:tag name="MH_LIBRARY" val="GRAPHIC"/>
  <p:tag name="MH_TYPE" val="Other"/>
  <p:tag name="MH_ORDER" val="15"/>
</p:tagLst>
</file>

<file path=ppt/tags/tag8.xml><?xml version="1.0" encoding="utf-8"?>
<p:tagLst xmlns:p="http://schemas.openxmlformats.org/presentationml/2006/main">
  <p:tag name="MH" val="20160827113620"/>
  <p:tag name="MH_LIBRARY" val="GRAPHIC"/>
  <p:tag name="MH_TYPE" val="Other"/>
  <p:tag name="MH_ORDER" val="16"/>
</p:tagLst>
</file>

<file path=ppt/tags/tag9.xml><?xml version="1.0" encoding="utf-8"?>
<p:tagLst xmlns:p="http://schemas.openxmlformats.org/presentationml/2006/main">
  <p:tag name="MH" val="20160827113620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</Words>
  <Application>WPS Presentation</Application>
  <PresentationFormat>宽屏</PresentationFormat>
  <Paragraphs>130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</vt:lpstr>
      <vt:lpstr>Microsoft YaHei</vt:lpstr>
      <vt:lpstr>Arial Unicode MS</vt:lpstr>
      <vt:lpstr>Calibri Light</vt:lpstr>
      <vt:lpstr>Gill Sans</vt:lpstr>
      <vt:lpstr>Helvetica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khunt</cp:lastModifiedBy>
  <cp:revision>27</cp:revision>
  <dcterms:created xsi:type="dcterms:W3CDTF">2016-09-27T01:25:00Z</dcterms:created>
  <dcterms:modified xsi:type="dcterms:W3CDTF">2019-10-15T05:59:49Z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