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7" r:id="rId11"/>
    <p:sldId id="268" r:id="rId12"/>
    <p:sldId id="269" r:id="rId13"/>
    <p:sldId id="270" r:id="rId14"/>
    <p:sldId id="265" r:id="rId15"/>
    <p:sldId id="272" r:id="rId16"/>
    <p:sldId id="271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8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6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3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25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65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55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2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76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79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791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63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8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4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advisor.in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048-0F58-4937-8E07-C2406B3C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140"/>
            <a:ext cx="9144000" cy="93821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864D-54B1-4A8D-80B3-D0D59F81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064" y="4936213"/>
            <a:ext cx="3643703" cy="161803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GROUP-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 (QEA20QE026) </a:t>
            </a: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genc training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35" y="1920240"/>
            <a:ext cx="5212080" cy="4256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3" y="1920240"/>
            <a:ext cx="5503024" cy="4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637" y="1903616"/>
            <a:ext cx="8376319" cy="4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495" y="1911927"/>
            <a:ext cx="5362566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2" y="1910943"/>
            <a:ext cx="571854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50914" y="6234546"/>
            <a:ext cx="3154679" cy="290945"/>
          </a:xfrm>
        </p:spPr>
        <p:txBody>
          <a:bodyPr>
            <a:noAutofit/>
          </a:bodyPr>
          <a:lstStyle/>
          <a:p>
            <a:r>
              <a:rPr lang="en-US" dirty="0" smtClean="0"/>
              <a:t>TESTNG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1386069"/>
            <a:ext cx="10282844" cy="4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650" y="6194367"/>
            <a:ext cx="3204555" cy="482138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4" y="1264555"/>
            <a:ext cx="10864735" cy="47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0" y="6203352"/>
            <a:ext cx="3204555" cy="482138"/>
          </a:xfrm>
        </p:spPr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1264555"/>
            <a:ext cx="10249592" cy="47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396" y="6265796"/>
            <a:ext cx="3204555" cy="482138"/>
          </a:xfrm>
        </p:spPr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80" y="1264555"/>
            <a:ext cx="10749466" cy="48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022" y="6078662"/>
            <a:ext cx="3204555" cy="482138"/>
          </a:xfrm>
        </p:spPr>
        <p:txBody>
          <a:bodyPr/>
          <a:lstStyle/>
          <a:p>
            <a:r>
              <a:rPr lang="en-US" dirty="0" smtClean="0"/>
              <a:t>EXCEL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5" y="1491269"/>
            <a:ext cx="4988721" cy="432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5" y="1491269"/>
            <a:ext cx="508738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039-C603-4B97-B890-280C6D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465" y="2816165"/>
            <a:ext cx="4095973" cy="1280890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F34-B54E-4262-A7C6-8EC8651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129E-00ED-4E84-AFAD-64A6523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Arjun Prasad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Sarkhel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- 888500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Soujanya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hat 	       - 888206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Jaydev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Tonde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 -  888249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Abhijit Das	                  - 888533	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Utsab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Das	                   -888488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1555-3B08-4361-ADB2-F3E9E0D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10497312" cy="180884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dirty="0"/>
              <a:t>Calculate Trip Cost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11FB-1E9E-42F5-A3E5-9BB55D32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33" y="2759825"/>
            <a:ext cx="8410817" cy="355784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Display total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and charges per night for  3 holiday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homes and cruise details: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For 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in Nairobi from 15th Dec-2019 to 20th Dec-2019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Sort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list with highest traveler rating on top.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Holiday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should have elevator/ List  access.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one cruise line &amp; pick a respective cruise ship under Cruises;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Retrieve all the languages offered and store in a List; Display the same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Display passengers, crew &amp; launched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(Suggested Site: tripadvisor.in however  you are free to choose any other legitimate  site)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A8F-201B-4B3F-ACE8-9DAD856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9D62-497C-4B60-A26C-23D4BDE5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Display Hotel name, total amount and charges per night for 3 holiday homes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in Nairobi for 5 days of stay from tomorrow's date; Should have sorted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	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with highest traveler rating &amp; should have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elevator/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Lift access.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one cruise line &amp; pick a respective cruise ship under Cruises;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      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Retrieve all the languages offered and store in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List; Display the 				   same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Display passengers, crew &amp; launched year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(Suggested Site: tripadvisor.in however  you are free to choose any other legitimate  site)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9C17E9-D1F0-41B5-AB41-328C1D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63" y="980902"/>
            <a:ext cx="10035985" cy="57191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www.tripadvisor.in/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Tools/Software's Used: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– Portable Framework for testing Web Applications and automating the process.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–  High level Programming Language.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– Integrated Development Environment for various ‘Languages’.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Open source testing framework.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– Software and project Management Tool.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 – Object repository design pattern.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 open source automation server for continuous integration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– Tool use to distribute test to run test in parallel on multiple machine or browser.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– A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version-control system for tracking changes in any set of files for better co-ordination.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058AD-4403-49EC-ADAF-EB5A6C8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8" y="707063"/>
            <a:ext cx="9480174" cy="137558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IN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IN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D5D335-231B-4D34-BAB8-B1691D9C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" y="2378199"/>
            <a:ext cx="10018713" cy="423862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is written in JAVA language and then is further automated using Selenium.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Model(POM) is used to reduce the code duplication for various instances.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obtained from website is stored in Excel Sheet using Apache POI; also, data input is taken from a file with variables written in it.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Jenkins, Grid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GIT repositories are also used, so as to make it easy to make changes to various versions of code and to modularise it; also to help with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36597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7961-9080-43F2-8E8A-2F6ABDE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19" y="2084832"/>
            <a:ext cx="9720262" cy="41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Excel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8" y="1905000"/>
            <a:ext cx="4898177" cy="4445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11" y="1905001"/>
            <a:ext cx="4946073" cy="44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53" y="1986741"/>
            <a:ext cx="5264698" cy="3655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3" y="1986741"/>
            <a:ext cx="5577840" cy="36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569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1_Wisp</vt:lpstr>
      <vt:lpstr>Hackathon Project</vt:lpstr>
      <vt:lpstr>Team Members</vt:lpstr>
      <vt:lpstr>Project Title :  Calculate Trip Cost</vt:lpstr>
      <vt:lpstr>Detailed Description</vt:lpstr>
      <vt:lpstr>PowerPoint Presentation</vt:lpstr>
      <vt:lpstr>Work Done</vt:lpstr>
      <vt:lpstr>Project Structure</vt:lpstr>
      <vt:lpstr>Input Excel File</vt:lpstr>
      <vt:lpstr>Real Time Screenshot</vt:lpstr>
      <vt:lpstr>Real Time Screenshot</vt:lpstr>
      <vt:lpstr>Real Time Screenshot</vt:lpstr>
      <vt:lpstr>Real Time Screenshot</vt:lpstr>
      <vt:lpstr>Saved Output Screenshot</vt:lpstr>
      <vt:lpstr>Saved Output Screenshot</vt:lpstr>
      <vt:lpstr>Saved Output Screenshot</vt:lpstr>
      <vt:lpstr>Saved Output Screenshot</vt:lpstr>
      <vt:lpstr>Saved Output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Prakhar Bhagwat</dc:creator>
  <cp:lastModifiedBy>Das, Abhijit (Cognizant)</cp:lastModifiedBy>
  <cp:revision>27</cp:revision>
  <dcterms:created xsi:type="dcterms:W3CDTF">2020-12-09T07:35:11Z</dcterms:created>
  <dcterms:modified xsi:type="dcterms:W3CDTF">2021-03-03T06:46:56Z</dcterms:modified>
</cp:coreProperties>
</file>